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 id="2147483662" r:id="rId7"/>
    <p:sldMasterId id="2147483673"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Lst>
  <p:sldSz cy="6858000" cx="9144000"/>
  <p:notesSz cx="6858000" cy="9296400"/>
  <p:embeddedFontLst>
    <p:embeddedFont>
      <p:font typeface="Tahoma"/>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
          <p15:clr>
            <a:srgbClr val="000000"/>
          </p15:clr>
        </p15:guide>
        <p15:guide id="2" orient="horz" pos="2659">
          <p15:clr>
            <a:srgbClr val="000000"/>
          </p15:clr>
        </p15:guide>
        <p15:guide id="3" orient="horz" pos="1872">
          <p15:clr>
            <a:srgbClr val="000000"/>
          </p15:clr>
        </p15:guide>
        <p15:guide id="4" pos="2880">
          <p15:clr>
            <a:srgbClr val="000000"/>
          </p15:clr>
        </p15:guide>
        <p15:guide id="5" pos="374">
          <p15:clr>
            <a:srgbClr val="000000"/>
          </p15:clr>
        </p15:guide>
        <p15:guide id="6" pos="873">
          <p15:clr>
            <a:srgbClr val="000000"/>
          </p15:clr>
        </p15:guide>
      </p15:sldGuideLst>
    </p:ext>
    <p:ext uri="{2D200454-40CA-4A62-9FC3-DE9A4176ACB9}">
      <p15:notesGuideLst>
        <p15:guide id="1" orient="horz" pos="2928">
          <p15:clr>
            <a:srgbClr val="000000"/>
          </p15:clr>
        </p15:guide>
        <p15:guide id="2" pos="2161">
          <p15:clr>
            <a:srgbClr val="000000"/>
          </p15:clr>
        </p15:guide>
      </p15:notesGuideLst>
    </p:ext>
    <p:ext uri="http://customooxmlschemas.google.com/">
      <go:slidesCustomData xmlns:go="http://customooxmlschemas.google.com/" r:id="rId40" roundtripDataSignature="AMtx7miOuG7WezUr8Z5uggjJv9ypXnCo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B389C4-AA86-46C2-98AC-E80270489EBB}">
  <a:tblStyle styleId="{2EB389C4-AA86-46C2-98AC-E80270489EB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 orient="horz"/>
        <p:guide pos="2659" orient="horz"/>
        <p:guide pos="1872" orient="horz"/>
        <p:guide pos="2880"/>
        <p:guide pos="374"/>
        <p:guide pos="873"/>
      </p:guideLst>
    </p:cSldViewPr>
  </p:slideViewPr>
  <p:notesViewPr>
    <p:cSldViewPr snapToGrid="0">
      <p:cViewPr varScale="1">
        <p:scale>
          <a:sx n="100" d="100"/>
          <a:sy n="100" d="100"/>
        </p:scale>
        <p:origin x="0" y="0"/>
      </p:cViewPr>
      <p:guideLst>
        <p:guide pos="2928" orient="horz"/>
        <p:guide pos="2161"/>
      </p:guideLst>
    </p:cSldViewPr>
  </p:notes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0.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slide" Target="slides/slide26.xml"/><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slide" Target="slides/slide28.xml"/><Relationship Id="rId14" Type="http://schemas.openxmlformats.org/officeDocument/2006/relationships/slide" Target="slides/slide5.xml"/><Relationship Id="rId36" Type="http://schemas.openxmlformats.org/officeDocument/2006/relationships/slide" Target="slides/slide27.xml"/><Relationship Id="rId17" Type="http://schemas.openxmlformats.org/officeDocument/2006/relationships/slide" Target="slides/slide8.xml"/><Relationship Id="rId39" Type="http://schemas.openxmlformats.org/officeDocument/2006/relationships/font" Target="fonts/Tahoma-bold.fntdata"/><Relationship Id="rId16" Type="http://schemas.openxmlformats.org/officeDocument/2006/relationships/slide" Target="slides/slide7.xml"/><Relationship Id="rId38" Type="http://schemas.openxmlformats.org/officeDocument/2006/relationships/font" Target="fonts/Tahoma-regular.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2" type="sldNum"/>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1: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0: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0: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p11: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1: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12: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2: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3: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13: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3: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4: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14: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4: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5: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15: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5: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6: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16: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Class HV =&gt; Float DT { return HCN::DT(); } //xd ro rang ham can su dung</a:t>
            </a:r>
            <a:endParaRPr/>
          </a:p>
        </p:txBody>
      </p:sp>
      <p:sp>
        <p:nvSpPr>
          <p:cNvPr id="291" name="Google Shape;291;p16: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7: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17: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1800"/>
              <a:buNone/>
            </a:pPr>
            <a:r>
              <a:rPr lang="en-US">
                <a:solidFill>
                  <a:srgbClr val="0000FF"/>
                </a:solidFill>
              </a:rPr>
              <a:t>Cach 1: Tuy bien su dung =&gt; hv.HCN::DT() hoac hv.HThoi:DT()</a:t>
            </a:r>
            <a:endParaRPr/>
          </a:p>
          <a:p>
            <a:pPr indent="0" lvl="0" marL="0" rtl="0" algn="l">
              <a:spcBef>
                <a:spcPts val="0"/>
              </a:spcBef>
              <a:spcAft>
                <a:spcPts val="0"/>
              </a:spcAft>
              <a:buClr>
                <a:srgbClr val="0000FF"/>
              </a:buClr>
              <a:buSzPts val="1800"/>
              <a:buNone/>
            </a:pPr>
            <a:r>
              <a:rPr lang="en-US">
                <a:solidFill>
                  <a:srgbClr val="0000FF"/>
                </a:solidFill>
              </a:rPr>
              <a:t>Cach 2: Them ham DT tai HV =&gt; xac dinh xai duy 1 ham</a:t>
            </a:r>
            <a:endParaRPr/>
          </a:p>
          <a:p>
            <a:pPr indent="0" lvl="0" marL="0" rtl="0" algn="l">
              <a:spcBef>
                <a:spcPts val="0"/>
              </a:spcBef>
              <a:spcAft>
                <a:spcPts val="0"/>
              </a:spcAft>
              <a:buNone/>
            </a:pPr>
            <a:r>
              <a:t/>
            </a:r>
            <a:endParaRPr/>
          </a:p>
        </p:txBody>
      </p:sp>
      <p:sp>
        <p:nvSpPr>
          <p:cNvPr id="300" name="Google Shape;300;p17: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8: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18: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8: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9: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19: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9: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2: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0: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20: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0: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1: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3" name="Google Shape;333;p21: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1: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2: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22: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2: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3: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23: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3: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4: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24: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4: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5: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p25: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25: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6: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26: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26: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7: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27: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7: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8: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1" name="Google Shape;401;p28:notes"/>
          <p:cNvSpPr/>
          <p:nvPr>
            <p:ph idx="2" type="sldImg"/>
          </p:nvPr>
        </p:nvSpPr>
        <p:spPr>
          <a:xfrm>
            <a:off x="1114425" y="703262"/>
            <a:ext cx="4630737" cy="3473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28:notes"/>
          <p:cNvSpPr txBox="1"/>
          <p:nvPr>
            <p:ph idx="1" type="body"/>
          </p:nvPr>
        </p:nvSpPr>
        <p:spPr>
          <a:xfrm>
            <a:off x="914400" y="4416425"/>
            <a:ext cx="50292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3: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3: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4: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4: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5: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5: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6: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6: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7: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7: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8: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8: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p:nvPr>
            <p:ph idx="2" type="sldImg"/>
          </p:nvPr>
        </p:nvSpPr>
        <p:spPr>
          <a:xfrm>
            <a:off x="1106487"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9:notes"/>
          <p:cNvSpPr txBox="1"/>
          <p:nvPr>
            <p:ph idx="1" type="body"/>
          </p:nvPr>
        </p:nvSpPr>
        <p:spPr>
          <a:xfrm>
            <a:off x="685800" y="4416425"/>
            <a:ext cx="5486400" cy="4183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9:notes"/>
          <p:cNvSpPr txBox="1"/>
          <p:nvPr/>
        </p:nvSpPr>
        <p:spPr>
          <a:xfrm>
            <a:off x="5762625" y="8829675"/>
            <a:ext cx="1093787"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0"/>
          <p:cNvSpPr txBox="1"/>
          <p:nvPr>
            <p:ph type="ctrTitle"/>
          </p:nvPr>
        </p:nvSpPr>
        <p:spPr>
          <a:xfrm>
            <a:off x="0" y="2819400"/>
            <a:ext cx="8915400" cy="762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0"/>
          <p:cNvSpPr txBox="1"/>
          <p:nvPr>
            <p:ph idx="1" type="subTitle"/>
          </p:nvPr>
        </p:nvSpPr>
        <p:spPr>
          <a:xfrm>
            <a:off x="0" y="3581400"/>
            <a:ext cx="4648200" cy="9144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Clr>
                <a:srgbClr val="000000"/>
              </a:buClr>
              <a:buSzPts val="2800"/>
              <a:buFont typeface="Tahoma"/>
              <a:buNone/>
              <a:defRPr sz="2800"/>
            </a:lvl1pPr>
            <a:lvl2pPr lvl="1" algn="l">
              <a:spcBef>
                <a:spcPts val="360"/>
              </a:spcBef>
              <a:spcAft>
                <a:spcPts val="0"/>
              </a:spcAft>
              <a:buClr>
                <a:srgbClr val="000000"/>
              </a:buClr>
              <a:buSzPts val="1800"/>
              <a:buChar char="–"/>
              <a:defRPr/>
            </a:lvl2pPr>
            <a:lvl3pPr lvl="2" algn="l">
              <a:spcBef>
                <a:spcPts val="360"/>
              </a:spcBef>
              <a:spcAft>
                <a:spcPts val="0"/>
              </a:spcAft>
              <a:buClr>
                <a:srgbClr val="000000"/>
              </a:buClr>
              <a:buSzPts val="1800"/>
              <a:buChar char="•"/>
              <a:defRPr/>
            </a:lvl3pPr>
            <a:lvl4pPr lvl="3" algn="l">
              <a:spcBef>
                <a:spcPts val="360"/>
              </a:spcBef>
              <a:spcAft>
                <a:spcPts val="0"/>
              </a:spcAft>
              <a:buClr>
                <a:srgbClr val="000000"/>
              </a:buClr>
              <a:buSzPts val="1800"/>
              <a:buChar char="–"/>
              <a:defRPr/>
            </a:lvl4pPr>
            <a:lvl5pPr lvl="4" algn="l">
              <a:spcBef>
                <a:spcPts val="360"/>
              </a:spcBef>
              <a:spcAft>
                <a:spcPts val="0"/>
              </a:spcAft>
              <a:buClr>
                <a:srgbClr val="000000"/>
              </a:buClr>
              <a:buSzPts val="1800"/>
              <a:buChar char="»"/>
              <a:defRPr/>
            </a:lvl5pPr>
            <a:lvl6pPr lvl="5" algn="l">
              <a:spcBef>
                <a:spcPts val="360"/>
              </a:spcBef>
              <a:spcAft>
                <a:spcPts val="0"/>
              </a:spcAft>
              <a:buClr>
                <a:srgbClr val="000000"/>
              </a:buClr>
              <a:buSzPts val="1800"/>
              <a:buChar char="»"/>
              <a:defRPr/>
            </a:lvl6pPr>
            <a:lvl7pPr lvl="6" algn="l">
              <a:spcBef>
                <a:spcPts val="360"/>
              </a:spcBef>
              <a:spcAft>
                <a:spcPts val="0"/>
              </a:spcAft>
              <a:buClr>
                <a:srgbClr val="000000"/>
              </a:buClr>
              <a:buSzPts val="1800"/>
              <a:buChar char="»"/>
              <a:defRPr/>
            </a:lvl7pPr>
            <a:lvl8pPr lvl="7" algn="l">
              <a:spcBef>
                <a:spcPts val="360"/>
              </a:spcBef>
              <a:spcAft>
                <a:spcPts val="0"/>
              </a:spcAft>
              <a:buClr>
                <a:srgbClr val="000000"/>
              </a:buClr>
              <a:buSzPts val="1800"/>
              <a:buChar char="»"/>
              <a:defRPr/>
            </a:lvl8pPr>
            <a:lvl9pPr lvl="8" algn="l">
              <a:spcBef>
                <a:spcPts val="360"/>
              </a:spcBef>
              <a:spcAft>
                <a:spcPts val="0"/>
              </a:spcAft>
              <a:buClr>
                <a:srgbClr val="000000"/>
              </a:buClr>
              <a:buSzPts val="1800"/>
              <a:buChar char="»"/>
              <a:defRPr/>
            </a:lvl9pPr>
          </a:lstStyle>
          <a:p/>
        </p:txBody>
      </p:sp>
      <p:sp>
        <p:nvSpPr>
          <p:cNvPr id="20" name="Google Shape;20;p30"/>
          <p:cNvSpPr txBox="1"/>
          <p:nvPr>
            <p:ph idx="10" type="dt"/>
          </p:nvPr>
        </p:nvSpPr>
        <p:spPr>
          <a:xfrm>
            <a:off x="0" y="6651625"/>
            <a:ext cx="2133600" cy="1682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0"/>
          <p:cNvSpPr txBox="1"/>
          <p:nvPr>
            <p:ph idx="11" type="ftr"/>
          </p:nvPr>
        </p:nvSpPr>
        <p:spPr>
          <a:xfrm>
            <a:off x="3124200" y="6651625"/>
            <a:ext cx="2895600" cy="1682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0"/>
          <p:cNvSpPr txBox="1"/>
          <p:nvPr>
            <p:ph idx="12" type="sldNum"/>
          </p:nvPr>
        </p:nvSpPr>
        <p:spPr>
          <a:xfrm>
            <a:off x="7010400" y="6651625"/>
            <a:ext cx="2133600" cy="1682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00000"/>
              </a:buClr>
              <a:buSzPts val="2400"/>
              <a:buFont typeface="Tahoma"/>
              <a:buNone/>
              <a:defRPr b="1" sz="2400"/>
            </a:lvl1pPr>
            <a:lvl2pPr indent="-228600" lvl="1" marL="914400" algn="l">
              <a:spcBef>
                <a:spcPts val="400"/>
              </a:spcBef>
              <a:spcAft>
                <a:spcPts val="0"/>
              </a:spcAft>
              <a:buClr>
                <a:srgbClr val="000000"/>
              </a:buClr>
              <a:buSzPts val="2000"/>
              <a:buFont typeface="Tahoma"/>
              <a:buNone/>
              <a:defRPr b="1" sz="2000"/>
            </a:lvl2pPr>
            <a:lvl3pPr indent="-228600" lvl="2" marL="1371600" algn="l">
              <a:spcBef>
                <a:spcPts val="360"/>
              </a:spcBef>
              <a:spcAft>
                <a:spcPts val="0"/>
              </a:spcAft>
              <a:buClr>
                <a:srgbClr val="000000"/>
              </a:buClr>
              <a:buSzPts val="1800"/>
              <a:buFont typeface="Tahoma"/>
              <a:buNone/>
              <a:defRPr b="1" sz="1800"/>
            </a:lvl3pPr>
            <a:lvl4pPr indent="-228600" lvl="3" marL="1828800" algn="l">
              <a:spcBef>
                <a:spcPts val="320"/>
              </a:spcBef>
              <a:spcAft>
                <a:spcPts val="0"/>
              </a:spcAft>
              <a:buClr>
                <a:srgbClr val="000000"/>
              </a:buClr>
              <a:buSzPts val="1600"/>
              <a:buFont typeface="Tahoma"/>
              <a:buNone/>
              <a:defRPr b="1" sz="1600"/>
            </a:lvl4pPr>
            <a:lvl5pPr indent="-228600" lvl="4" marL="2286000" algn="l">
              <a:spcBef>
                <a:spcPts val="320"/>
              </a:spcBef>
              <a:spcAft>
                <a:spcPts val="0"/>
              </a:spcAft>
              <a:buClr>
                <a:srgbClr val="000000"/>
              </a:buClr>
              <a:buSzPts val="1600"/>
              <a:buFont typeface="Tahoma"/>
              <a:buNone/>
              <a:defRPr b="1" sz="1600"/>
            </a:lvl5pPr>
            <a:lvl6pPr indent="-228600" lvl="5" marL="2743200" algn="l">
              <a:spcBef>
                <a:spcPts val="320"/>
              </a:spcBef>
              <a:spcAft>
                <a:spcPts val="0"/>
              </a:spcAft>
              <a:buClr>
                <a:srgbClr val="000000"/>
              </a:buClr>
              <a:buSzPts val="1600"/>
              <a:buFont typeface="Tahoma"/>
              <a:buNone/>
              <a:defRPr b="1" sz="1600"/>
            </a:lvl6pPr>
            <a:lvl7pPr indent="-228600" lvl="6" marL="3200400" algn="l">
              <a:spcBef>
                <a:spcPts val="320"/>
              </a:spcBef>
              <a:spcAft>
                <a:spcPts val="0"/>
              </a:spcAft>
              <a:buClr>
                <a:srgbClr val="000000"/>
              </a:buClr>
              <a:buSzPts val="1600"/>
              <a:buFont typeface="Tahoma"/>
              <a:buNone/>
              <a:defRPr b="1" sz="1600"/>
            </a:lvl7pPr>
            <a:lvl8pPr indent="-228600" lvl="7" marL="3657600" algn="l">
              <a:spcBef>
                <a:spcPts val="320"/>
              </a:spcBef>
              <a:spcAft>
                <a:spcPts val="0"/>
              </a:spcAft>
              <a:buClr>
                <a:srgbClr val="000000"/>
              </a:buClr>
              <a:buSzPts val="1600"/>
              <a:buFont typeface="Tahoma"/>
              <a:buNone/>
              <a:defRPr b="1" sz="1600"/>
            </a:lvl8pPr>
            <a:lvl9pPr indent="-228600" lvl="8" marL="4114800" algn="l">
              <a:spcBef>
                <a:spcPts val="320"/>
              </a:spcBef>
              <a:spcAft>
                <a:spcPts val="0"/>
              </a:spcAft>
              <a:buClr>
                <a:srgbClr val="000000"/>
              </a:buClr>
              <a:buSzPts val="1600"/>
              <a:buFont typeface="Tahoma"/>
              <a:buNone/>
              <a:defRPr b="1" sz="1600"/>
            </a:lvl9pPr>
          </a:lstStyle>
          <a:p/>
        </p:txBody>
      </p:sp>
      <p:sp>
        <p:nvSpPr>
          <p:cNvPr id="85" name="Google Shape;85;p4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000000"/>
              </a:buClr>
              <a:buSzPts val="2400"/>
              <a:buFont typeface="Tahoma"/>
              <a:buChar char="•"/>
              <a:defRPr sz="2400"/>
            </a:lvl1pPr>
            <a:lvl2pPr indent="-355600" lvl="1" marL="914400" algn="l">
              <a:spcBef>
                <a:spcPts val="400"/>
              </a:spcBef>
              <a:spcAft>
                <a:spcPts val="0"/>
              </a:spcAft>
              <a:buClr>
                <a:srgbClr val="000000"/>
              </a:buClr>
              <a:buSzPts val="2000"/>
              <a:buFont typeface="Tahoma"/>
              <a:buChar char="–"/>
              <a:defRPr sz="2000"/>
            </a:lvl2pPr>
            <a:lvl3pPr indent="-342900" lvl="2" marL="1371600" algn="l">
              <a:spcBef>
                <a:spcPts val="360"/>
              </a:spcBef>
              <a:spcAft>
                <a:spcPts val="0"/>
              </a:spcAft>
              <a:buClr>
                <a:srgbClr val="000000"/>
              </a:buClr>
              <a:buSzPts val="1800"/>
              <a:buFont typeface="Tahoma"/>
              <a:buChar char="•"/>
              <a:defRPr sz="1800"/>
            </a:lvl3pPr>
            <a:lvl4pPr indent="-330200" lvl="3" marL="1828800" algn="l">
              <a:spcBef>
                <a:spcPts val="320"/>
              </a:spcBef>
              <a:spcAft>
                <a:spcPts val="0"/>
              </a:spcAft>
              <a:buClr>
                <a:srgbClr val="000000"/>
              </a:buClr>
              <a:buSzPts val="1600"/>
              <a:buFont typeface="Tahoma"/>
              <a:buChar char="–"/>
              <a:defRPr sz="1600"/>
            </a:lvl4pPr>
            <a:lvl5pPr indent="-330200" lvl="4" marL="2286000" algn="l">
              <a:spcBef>
                <a:spcPts val="320"/>
              </a:spcBef>
              <a:spcAft>
                <a:spcPts val="0"/>
              </a:spcAft>
              <a:buClr>
                <a:srgbClr val="000000"/>
              </a:buClr>
              <a:buSzPts val="1600"/>
              <a:buFont typeface="Tahoma"/>
              <a:buChar char="»"/>
              <a:defRPr sz="1600"/>
            </a:lvl5pPr>
            <a:lvl6pPr indent="-330200" lvl="5" marL="2743200" algn="l">
              <a:spcBef>
                <a:spcPts val="320"/>
              </a:spcBef>
              <a:spcAft>
                <a:spcPts val="0"/>
              </a:spcAft>
              <a:buClr>
                <a:srgbClr val="000000"/>
              </a:buClr>
              <a:buSzPts val="1600"/>
              <a:buFont typeface="Tahoma"/>
              <a:buChar char="»"/>
              <a:defRPr sz="1600"/>
            </a:lvl6pPr>
            <a:lvl7pPr indent="-330200" lvl="6" marL="3200400" algn="l">
              <a:spcBef>
                <a:spcPts val="320"/>
              </a:spcBef>
              <a:spcAft>
                <a:spcPts val="0"/>
              </a:spcAft>
              <a:buClr>
                <a:srgbClr val="000000"/>
              </a:buClr>
              <a:buSzPts val="1600"/>
              <a:buFont typeface="Tahoma"/>
              <a:buChar char="»"/>
              <a:defRPr sz="1600"/>
            </a:lvl7pPr>
            <a:lvl8pPr indent="-330200" lvl="7" marL="3657600" algn="l">
              <a:spcBef>
                <a:spcPts val="320"/>
              </a:spcBef>
              <a:spcAft>
                <a:spcPts val="0"/>
              </a:spcAft>
              <a:buClr>
                <a:srgbClr val="000000"/>
              </a:buClr>
              <a:buSzPts val="1600"/>
              <a:buFont typeface="Tahoma"/>
              <a:buChar char="»"/>
              <a:defRPr sz="1600"/>
            </a:lvl8pPr>
            <a:lvl9pPr indent="-330200" lvl="8" marL="4114800" algn="l">
              <a:spcBef>
                <a:spcPts val="320"/>
              </a:spcBef>
              <a:spcAft>
                <a:spcPts val="0"/>
              </a:spcAft>
              <a:buClr>
                <a:srgbClr val="000000"/>
              </a:buClr>
              <a:buSzPts val="1600"/>
              <a:buFont typeface="Tahoma"/>
              <a:buChar char="»"/>
              <a:defRPr sz="1600"/>
            </a:lvl9pPr>
          </a:lstStyle>
          <a:p/>
        </p:txBody>
      </p:sp>
      <p:sp>
        <p:nvSpPr>
          <p:cNvPr id="86" name="Google Shape;86;p4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00000"/>
              </a:buClr>
              <a:buSzPts val="2400"/>
              <a:buFont typeface="Tahoma"/>
              <a:buNone/>
              <a:defRPr b="1" sz="2400"/>
            </a:lvl1pPr>
            <a:lvl2pPr indent="-228600" lvl="1" marL="914400" algn="l">
              <a:spcBef>
                <a:spcPts val="400"/>
              </a:spcBef>
              <a:spcAft>
                <a:spcPts val="0"/>
              </a:spcAft>
              <a:buClr>
                <a:srgbClr val="000000"/>
              </a:buClr>
              <a:buSzPts val="2000"/>
              <a:buFont typeface="Tahoma"/>
              <a:buNone/>
              <a:defRPr b="1" sz="2000"/>
            </a:lvl2pPr>
            <a:lvl3pPr indent="-228600" lvl="2" marL="1371600" algn="l">
              <a:spcBef>
                <a:spcPts val="360"/>
              </a:spcBef>
              <a:spcAft>
                <a:spcPts val="0"/>
              </a:spcAft>
              <a:buClr>
                <a:srgbClr val="000000"/>
              </a:buClr>
              <a:buSzPts val="1800"/>
              <a:buFont typeface="Tahoma"/>
              <a:buNone/>
              <a:defRPr b="1" sz="1800"/>
            </a:lvl3pPr>
            <a:lvl4pPr indent="-228600" lvl="3" marL="1828800" algn="l">
              <a:spcBef>
                <a:spcPts val="320"/>
              </a:spcBef>
              <a:spcAft>
                <a:spcPts val="0"/>
              </a:spcAft>
              <a:buClr>
                <a:srgbClr val="000000"/>
              </a:buClr>
              <a:buSzPts val="1600"/>
              <a:buFont typeface="Tahoma"/>
              <a:buNone/>
              <a:defRPr b="1" sz="1600"/>
            </a:lvl4pPr>
            <a:lvl5pPr indent="-228600" lvl="4" marL="2286000" algn="l">
              <a:spcBef>
                <a:spcPts val="320"/>
              </a:spcBef>
              <a:spcAft>
                <a:spcPts val="0"/>
              </a:spcAft>
              <a:buClr>
                <a:srgbClr val="000000"/>
              </a:buClr>
              <a:buSzPts val="1600"/>
              <a:buFont typeface="Tahoma"/>
              <a:buNone/>
              <a:defRPr b="1" sz="1600"/>
            </a:lvl5pPr>
            <a:lvl6pPr indent="-228600" lvl="5" marL="2743200" algn="l">
              <a:spcBef>
                <a:spcPts val="320"/>
              </a:spcBef>
              <a:spcAft>
                <a:spcPts val="0"/>
              </a:spcAft>
              <a:buClr>
                <a:srgbClr val="000000"/>
              </a:buClr>
              <a:buSzPts val="1600"/>
              <a:buFont typeface="Tahoma"/>
              <a:buNone/>
              <a:defRPr b="1" sz="1600"/>
            </a:lvl6pPr>
            <a:lvl7pPr indent="-228600" lvl="6" marL="3200400" algn="l">
              <a:spcBef>
                <a:spcPts val="320"/>
              </a:spcBef>
              <a:spcAft>
                <a:spcPts val="0"/>
              </a:spcAft>
              <a:buClr>
                <a:srgbClr val="000000"/>
              </a:buClr>
              <a:buSzPts val="1600"/>
              <a:buFont typeface="Tahoma"/>
              <a:buNone/>
              <a:defRPr b="1" sz="1600"/>
            </a:lvl7pPr>
            <a:lvl8pPr indent="-228600" lvl="7" marL="3657600" algn="l">
              <a:spcBef>
                <a:spcPts val="320"/>
              </a:spcBef>
              <a:spcAft>
                <a:spcPts val="0"/>
              </a:spcAft>
              <a:buClr>
                <a:srgbClr val="000000"/>
              </a:buClr>
              <a:buSzPts val="1600"/>
              <a:buFont typeface="Tahoma"/>
              <a:buNone/>
              <a:defRPr b="1" sz="1600"/>
            </a:lvl8pPr>
            <a:lvl9pPr indent="-228600" lvl="8" marL="4114800" algn="l">
              <a:spcBef>
                <a:spcPts val="320"/>
              </a:spcBef>
              <a:spcAft>
                <a:spcPts val="0"/>
              </a:spcAft>
              <a:buClr>
                <a:srgbClr val="000000"/>
              </a:buClr>
              <a:buSzPts val="1600"/>
              <a:buFont typeface="Tahoma"/>
              <a:buNone/>
              <a:defRPr b="1" sz="1600"/>
            </a:lvl9pPr>
          </a:lstStyle>
          <a:p/>
        </p:txBody>
      </p:sp>
      <p:sp>
        <p:nvSpPr>
          <p:cNvPr id="87" name="Google Shape;87;p4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000000"/>
              </a:buClr>
              <a:buSzPts val="2400"/>
              <a:buFont typeface="Tahoma"/>
              <a:buChar char="•"/>
              <a:defRPr sz="2400"/>
            </a:lvl1pPr>
            <a:lvl2pPr indent="-355600" lvl="1" marL="914400" algn="l">
              <a:spcBef>
                <a:spcPts val="400"/>
              </a:spcBef>
              <a:spcAft>
                <a:spcPts val="0"/>
              </a:spcAft>
              <a:buClr>
                <a:srgbClr val="000000"/>
              </a:buClr>
              <a:buSzPts val="2000"/>
              <a:buFont typeface="Tahoma"/>
              <a:buChar char="–"/>
              <a:defRPr sz="2000"/>
            </a:lvl2pPr>
            <a:lvl3pPr indent="-342900" lvl="2" marL="1371600" algn="l">
              <a:spcBef>
                <a:spcPts val="360"/>
              </a:spcBef>
              <a:spcAft>
                <a:spcPts val="0"/>
              </a:spcAft>
              <a:buClr>
                <a:srgbClr val="000000"/>
              </a:buClr>
              <a:buSzPts val="1800"/>
              <a:buFont typeface="Tahoma"/>
              <a:buChar char="•"/>
              <a:defRPr sz="1800"/>
            </a:lvl3pPr>
            <a:lvl4pPr indent="-330200" lvl="3" marL="1828800" algn="l">
              <a:spcBef>
                <a:spcPts val="320"/>
              </a:spcBef>
              <a:spcAft>
                <a:spcPts val="0"/>
              </a:spcAft>
              <a:buClr>
                <a:srgbClr val="000000"/>
              </a:buClr>
              <a:buSzPts val="1600"/>
              <a:buFont typeface="Tahoma"/>
              <a:buChar char="–"/>
              <a:defRPr sz="1600"/>
            </a:lvl4pPr>
            <a:lvl5pPr indent="-330200" lvl="4" marL="2286000" algn="l">
              <a:spcBef>
                <a:spcPts val="320"/>
              </a:spcBef>
              <a:spcAft>
                <a:spcPts val="0"/>
              </a:spcAft>
              <a:buClr>
                <a:srgbClr val="000000"/>
              </a:buClr>
              <a:buSzPts val="1600"/>
              <a:buFont typeface="Tahoma"/>
              <a:buChar char="»"/>
              <a:defRPr sz="1600"/>
            </a:lvl5pPr>
            <a:lvl6pPr indent="-330200" lvl="5" marL="2743200" algn="l">
              <a:spcBef>
                <a:spcPts val="320"/>
              </a:spcBef>
              <a:spcAft>
                <a:spcPts val="0"/>
              </a:spcAft>
              <a:buClr>
                <a:srgbClr val="000000"/>
              </a:buClr>
              <a:buSzPts val="1600"/>
              <a:buFont typeface="Tahoma"/>
              <a:buChar char="»"/>
              <a:defRPr sz="1600"/>
            </a:lvl6pPr>
            <a:lvl7pPr indent="-330200" lvl="6" marL="3200400" algn="l">
              <a:spcBef>
                <a:spcPts val="320"/>
              </a:spcBef>
              <a:spcAft>
                <a:spcPts val="0"/>
              </a:spcAft>
              <a:buClr>
                <a:srgbClr val="000000"/>
              </a:buClr>
              <a:buSzPts val="1600"/>
              <a:buFont typeface="Tahoma"/>
              <a:buChar char="»"/>
              <a:defRPr sz="1600"/>
            </a:lvl7pPr>
            <a:lvl8pPr indent="-330200" lvl="7" marL="3657600" algn="l">
              <a:spcBef>
                <a:spcPts val="320"/>
              </a:spcBef>
              <a:spcAft>
                <a:spcPts val="0"/>
              </a:spcAft>
              <a:buClr>
                <a:srgbClr val="000000"/>
              </a:buClr>
              <a:buSzPts val="1600"/>
              <a:buFont typeface="Tahoma"/>
              <a:buChar char="»"/>
              <a:defRPr sz="1600"/>
            </a:lvl8pPr>
            <a:lvl9pPr indent="-330200" lvl="8" marL="4114800" algn="l">
              <a:spcBef>
                <a:spcPts val="320"/>
              </a:spcBef>
              <a:spcAft>
                <a:spcPts val="0"/>
              </a:spcAft>
              <a:buClr>
                <a:srgbClr val="000000"/>
              </a:buClr>
              <a:buSzPts val="1600"/>
              <a:buFont typeface="Tahoma"/>
              <a:buChar char="»"/>
              <a:defRPr sz="1600"/>
            </a:lvl9pPr>
          </a:lstStyle>
          <a:p/>
        </p:txBody>
      </p:sp>
      <p:sp>
        <p:nvSpPr>
          <p:cNvPr id="88" name="Google Shape;88;p40"/>
          <p:cNvSpPr txBox="1"/>
          <p:nvPr>
            <p:ph idx="10" type="dt"/>
          </p:nvPr>
        </p:nvSpPr>
        <p:spPr>
          <a:xfrm>
            <a:off x="0" y="6648450"/>
            <a:ext cx="2133600" cy="196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0"/>
          <p:cNvSpPr txBox="1"/>
          <p:nvPr>
            <p:ph idx="11" type="ftr"/>
          </p:nvPr>
        </p:nvSpPr>
        <p:spPr>
          <a:xfrm>
            <a:off x="3124200" y="6677025"/>
            <a:ext cx="2895600" cy="1682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0"/>
          <p:cNvSpPr txBox="1"/>
          <p:nvPr>
            <p:ph idx="12" type="sldNum"/>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41"/>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1"/>
          <p:cNvSpPr txBox="1"/>
          <p:nvPr>
            <p:ph idx="1" type="body"/>
          </p:nvPr>
        </p:nvSpPr>
        <p:spPr>
          <a:xfrm>
            <a:off x="381000" y="1219200"/>
            <a:ext cx="4267200" cy="5105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000000"/>
              </a:buClr>
              <a:buSzPts val="2800"/>
              <a:buFont typeface="Tahoma"/>
              <a:buChar char="•"/>
              <a:defRPr sz="2800"/>
            </a:lvl1pPr>
            <a:lvl2pPr indent="-381000" lvl="1" marL="914400" algn="l">
              <a:spcBef>
                <a:spcPts val="480"/>
              </a:spcBef>
              <a:spcAft>
                <a:spcPts val="0"/>
              </a:spcAft>
              <a:buClr>
                <a:srgbClr val="000000"/>
              </a:buClr>
              <a:buSzPts val="2400"/>
              <a:buFont typeface="Tahoma"/>
              <a:buChar char="–"/>
              <a:defRPr sz="2400"/>
            </a:lvl2pPr>
            <a:lvl3pPr indent="-355600" lvl="2" marL="1371600" algn="l">
              <a:spcBef>
                <a:spcPts val="400"/>
              </a:spcBef>
              <a:spcAft>
                <a:spcPts val="0"/>
              </a:spcAft>
              <a:buClr>
                <a:srgbClr val="000000"/>
              </a:buClr>
              <a:buSzPts val="2000"/>
              <a:buFont typeface="Tahoma"/>
              <a:buChar char="•"/>
              <a:defRPr sz="2000"/>
            </a:lvl3pPr>
            <a:lvl4pPr indent="-342900" lvl="3" marL="1828800" algn="l">
              <a:spcBef>
                <a:spcPts val="360"/>
              </a:spcBef>
              <a:spcAft>
                <a:spcPts val="0"/>
              </a:spcAft>
              <a:buClr>
                <a:srgbClr val="000000"/>
              </a:buClr>
              <a:buSzPts val="1800"/>
              <a:buFont typeface="Tahoma"/>
              <a:buChar char="–"/>
              <a:defRPr sz="1800"/>
            </a:lvl4pPr>
            <a:lvl5pPr indent="-342900" lvl="4" marL="2286000" algn="l">
              <a:spcBef>
                <a:spcPts val="360"/>
              </a:spcBef>
              <a:spcAft>
                <a:spcPts val="0"/>
              </a:spcAft>
              <a:buClr>
                <a:srgbClr val="000000"/>
              </a:buClr>
              <a:buSzPts val="1800"/>
              <a:buFont typeface="Tahoma"/>
              <a:buChar char="»"/>
              <a:defRPr sz="1800"/>
            </a:lvl5pPr>
            <a:lvl6pPr indent="-342900" lvl="5" marL="2743200" algn="l">
              <a:spcBef>
                <a:spcPts val="360"/>
              </a:spcBef>
              <a:spcAft>
                <a:spcPts val="0"/>
              </a:spcAft>
              <a:buClr>
                <a:srgbClr val="000000"/>
              </a:buClr>
              <a:buSzPts val="1800"/>
              <a:buFont typeface="Tahoma"/>
              <a:buChar char="»"/>
              <a:defRPr sz="1800"/>
            </a:lvl6pPr>
            <a:lvl7pPr indent="-342900" lvl="6" marL="3200400" algn="l">
              <a:spcBef>
                <a:spcPts val="360"/>
              </a:spcBef>
              <a:spcAft>
                <a:spcPts val="0"/>
              </a:spcAft>
              <a:buClr>
                <a:srgbClr val="000000"/>
              </a:buClr>
              <a:buSzPts val="1800"/>
              <a:buFont typeface="Tahoma"/>
              <a:buChar char="»"/>
              <a:defRPr sz="1800"/>
            </a:lvl7pPr>
            <a:lvl8pPr indent="-342900" lvl="7" marL="3657600" algn="l">
              <a:spcBef>
                <a:spcPts val="360"/>
              </a:spcBef>
              <a:spcAft>
                <a:spcPts val="0"/>
              </a:spcAft>
              <a:buClr>
                <a:srgbClr val="000000"/>
              </a:buClr>
              <a:buSzPts val="1800"/>
              <a:buFont typeface="Tahoma"/>
              <a:buChar char="»"/>
              <a:defRPr sz="1800"/>
            </a:lvl8pPr>
            <a:lvl9pPr indent="-342900" lvl="8" marL="4114800" algn="l">
              <a:spcBef>
                <a:spcPts val="360"/>
              </a:spcBef>
              <a:spcAft>
                <a:spcPts val="0"/>
              </a:spcAft>
              <a:buClr>
                <a:srgbClr val="000000"/>
              </a:buClr>
              <a:buSzPts val="1800"/>
              <a:buFont typeface="Tahoma"/>
              <a:buChar char="»"/>
              <a:defRPr sz="1800"/>
            </a:lvl9pPr>
          </a:lstStyle>
          <a:p/>
        </p:txBody>
      </p:sp>
      <p:sp>
        <p:nvSpPr>
          <p:cNvPr id="94" name="Google Shape;94;p41"/>
          <p:cNvSpPr txBox="1"/>
          <p:nvPr>
            <p:ph idx="2" type="body"/>
          </p:nvPr>
        </p:nvSpPr>
        <p:spPr>
          <a:xfrm>
            <a:off x="4800600" y="1219200"/>
            <a:ext cx="4267200" cy="5105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000000"/>
              </a:buClr>
              <a:buSzPts val="2800"/>
              <a:buFont typeface="Tahoma"/>
              <a:buChar char="•"/>
              <a:defRPr sz="2800"/>
            </a:lvl1pPr>
            <a:lvl2pPr indent="-381000" lvl="1" marL="914400" algn="l">
              <a:spcBef>
                <a:spcPts val="480"/>
              </a:spcBef>
              <a:spcAft>
                <a:spcPts val="0"/>
              </a:spcAft>
              <a:buClr>
                <a:srgbClr val="000000"/>
              </a:buClr>
              <a:buSzPts val="2400"/>
              <a:buFont typeface="Tahoma"/>
              <a:buChar char="–"/>
              <a:defRPr sz="2400"/>
            </a:lvl2pPr>
            <a:lvl3pPr indent="-355600" lvl="2" marL="1371600" algn="l">
              <a:spcBef>
                <a:spcPts val="400"/>
              </a:spcBef>
              <a:spcAft>
                <a:spcPts val="0"/>
              </a:spcAft>
              <a:buClr>
                <a:srgbClr val="000000"/>
              </a:buClr>
              <a:buSzPts val="2000"/>
              <a:buFont typeface="Tahoma"/>
              <a:buChar char="•"/>
              <a:defRPr sz="2000"/>
            </a:lvl3pPr>
            <a:lvl4pPr indent="-342900" lvl="3" marL="1828800" algn="l">
              <a:spcBef>
                <a:spcPts val="360"/>
              </a:spcBef>
              <a:spcAft>
                <a:spcPts val="0"/>
              </a:spcAft>
              <a:buClr>
                <a:srgbClr val="000000"/>
              </a:buClr>
              <a:buSzPts val="1800"/>
              <a:buFont typeface="Tahoma"/>
              <a:buChar char="–"/>
              <a:defRPr sz="1800"/>
            </a:lvl4pPr>
            <a:lvl5pPr indent="-342900" lvl="4" marL="2286000" algn="l">
              <a:spcBef>
                <a:spcPts val="360"/>
              </a:spcBef>
              <a:spcAft>
                <a:spcPts val="0"/>
              </a:spcAft>
              <a:buClr>
                <a:srgbClr val="000000"/>
              </a:buClr>
              <a:buSzPts val="1800"/>
              <a:buFont typeface="Tahoma"/>
              <a:buChar char="»"/>
              <a:defRPr sz="1800"/>
            </a:lvl5pPr>
            <a:lvl6pPr indent="-342900" lvl="5" marL="2743200" algn="l">
              <a:spcBef>
                <a:spcPts val="360"/>
              </a:spcBef>
              <a:spcAft>
                <a:spcPts val="0"/>
              </a:spcAft>
              <a:buClr>
                <a:srgbClr val="000000"/>
              </a:buClr>
              <a:buSzPts val="1800"/>
              <a:buFont typeface="Tahoma"/>
              <a:buChar char="»"/>
              <a:defRPr sz="1800"/>
            </a:lvl6pPr>
            <a:lvl7pPr indent="-342900" lvl="6" marL="3200400" algn="l">
              <a:spcBef>
                <a:spcPts val="360"/>
              </a:spcBef>
              <a:spcAft>
                <a:spcPts val="0"/>
              </a:spcAft>
              <a:buClr>
                <a:srgbClr val="000000"/>
              </a:buClr>
              <a:buSzPts val="1800"/>
              <a:buFont typeface="Tahoma"/>
              <a:buChar char="»"/>
              <a:defRPr sz="1800"/>
            </a:lvl7pPr>
            <a:lvl8pPr indent="-342900" lvl="7" marL="3657600" algn="l">
              <a:spcBef>
                <a:spcPts val="360"/>
              </a:spcBef>
              <a:spcAft>
                <a:spcPts val="0"/>
              </a:spcAft>
              <a:buClr>
                <a:srgbClr val="000000"/>
              </a:buClr>
              <a:buSzPts val="1800"/>
              <a:buFont typeface="Tahoma"/>
              <a:buChar char="»"/>
              <a:defRPr sz="1800"/>
            </a:lvl8pPr>
            <a:lvl9pPr indent="-342900" lvl="8" marL="4114800" algn="l">
              <a:spcBef>
                <a:spcPts val="360"/>
              </a:spcBef>
              <a:spcAft>
                <a:spcPts val="0"/>
              </a:spcAft>
              <a:buClr>
                <a:srgbClr val="000000"/>
              </a:buClr>
              <a:buSzPts val="1800"/>
              <a:buFont typeface="Tahoma"/>
              <a:buChar char="»"/>
              <a:defRPr sz="1800"/>
            </a:lvl9pPr>
          </a:lstStyle>
          <a:p/>
        </p:txBody>
      </p:sp>
      <p:sp>
        <p:nvSpPr>
          <p:cNvPr id="95" name="Google Shape;95;p41"/>
          <p:cNvSpPr txBox="1"/>
          <p:nvPr>
            <p:ph idx="10" type="dt"/>
          </p:nvPr>
        </p:nvSpPr>
        <p:spPr>
          <a:xfrm>
            <a:off x="0" y="6648450"/>
            <a:ext cx="2133600" cy="196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1"/>
          <p:cNvSpPr txBox="1"/>
          <p:nvPr>
            <p:ph idx="11" type="ftr"/>
          </p:nvPr>
        </p:nvSpPr>
        <p:spPr>
          <a:xfrm>
            <a:off x="3124200" y="6677025"/>
            <a:ext cx="2895600" cy="1682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1"/>
          <p:cNvSpPr txBox="1"/>
          <p:nvPr>
            <p:ph idx="12" type="sldNum"/>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4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000000"/>
              </a:buClr>
              <a:buSzPts val="2000"/>
              <a:buFont typeface="Tahoma"/>
              <a:buNone/>
              <a:defRPr sz="2000"/>
            </a:lvl1pPr>
            <a:lvl2pPr indent="-228600" lvl="1" marL="914400" algn="l">
              <a:spcBef>
                <a:spcPts val="360"/>
              </a:spcBef>
              <a:spcAft>
                <a:spcPts val="0"/>
              </a:spcAft>
              <a:buClr>
                <a:srgbClr val="000000"/>
              </a:buClr>
              <a:buSzPts val="1800"/>
              <a:buFont typeface="Tahoma"/>
              <a:buNone/>
              <a:defRPr sz="1800"/>
            </a:lvl2pPr>
            <a:lvl3pPr indent="-228600" lvl="2" marL="1371600" algn="l">
              <a:spcBef>
                <a:spcPts val="320"/>
              </a:spcBef>
              <a:spcAft>
                <a:spcPts val="0"/>
              </a:spcAft>
              <a:buClr>
                <a:srgbClr val="000000"/>
              </a:buClr>
              <a:buSzPts val="1600"/>
              <a:buFont typeface="Tahoma"/>
              <a:buNone/>
              <a:defRPr sz="1600"/>
            </a:lvl3pPr>
            <a:lvl4pPr indent="-228600" lvl="3" marL="1828800" algn="l">
              <a:spcBef>
                <a:spcPts val="280"/>
              </a:spcBef>
              <a:spcAft>
                <a:spcPts val="0"/>
              </a:spcAft>
              <a:buClr>
                <a:srgbClr val="000000"/>
              </a:buClr>
              <a:buSzPts val="1400"/>
              <a:buFont typeface="Tahoma"/>
              <a:buNone/>
              <a:defRPr sz="1400"/>
            </a:lvl4pPr>
            <a:lvl5pPr indent="-228600" lvl="4" marL="2286000" algn="l">
              <a:spcBef>
                <a:spcPts val="280"/>
              </a:spcBef>
              <a:spcAft>
                <a:spcPts val="0"/>
              </a:spcAft>
              <a:buClr>
                <a:srgbClr val="000000"/>
              </a:buClr>
              <a:buSzPts val="1400"/>
              <a:buFont typeface="Tahoma"/>
              <a:buNone/>
              <a:defRPr sz="1400"/>
            </a:lvl5pPr>
            <a:lvl6pPr indent="-228600" lvl="5" marL="2743200" algn="l">
              <a:spcBef>
                <a:spcPts val="280"/>
              </a:spcBef>
              <a:spcAft>
                <a:spcPts val="0"/>
              </a:spcAft>
              <a:buClr>
                <a:srgbClr val="000000"/>
              </a:buClr>
              <a:buSzPts val="1400"/>
              <a:buFont typeface="Tahoma"/>
              <a:buNone/>
              <a:defRPr sz="1400"/>
            </a:lvl6pPr>
            <a:lvl7pPr indent="-228600" lvl="6" marL="3200400" algn="l">
              <a:spcBef>
                <a:spcPts val="280"/>
              </a:spcBef>
              <a:spcAft>
                <a:spcPts val="0"/>
              </a:spcAft>
              <a:buClr>
                <a:srgbClr val="000000"/>
              </a:buClr>
              <a:buSzPts val="1400"/>
              <a:buFont typeface="Tahoma"/>
              <a:buNone/>
              <a:defRPr sz="1400"/>
            </a:lvl7pPr>
            <a:lvl8pPr indent="-228600" lvl="7" marL="3657600" algn="l">
              <a:spcBef>
                <a:spcPts val="280"/>
              </a:spcBef>
              <a:spcAft>
                <a:spcPts val="0"/>
              </a:spcAft>
              <a:buClr>
                <a:srgbClr val="000000"/>
              </a:buClr>
              <a:buSzPts val="1400"/>
              <a:buFont typeface="Tahoma"/>
              <a:buNone/>
              <a:defRPr sz="1400"/>
            </a:lvl8pPr>
            <a:lvl9pPr indent="-228600" lvl="8" marL="4114800" algn="l">
              <a:spcBef>
                <a:spcPts val="280"/>
              </a:spcBef>
              <a:spcAft>
                <a:spcPts val="0"/>
              </a:spcAft>
              <a:buClr>
                <a:srgbClr val="000000"/>
              </a:buClr>
              <a:buSzPts val="1400"/>
              <a:buFont typeface="Tahoma"/>
              <a:buNone/>
              <a:defRPr sz="1400"/>
            </a:lvl9pPr>
          </a:lstStyle>
          <a:p/>
        </p:txBody>
      </p:sp>
      <p:sp>
        <p:nvSpPr>
          <p:cNvPr id="101" name="Google Shape;101;p42"/>
          <p:cNvSpPr txBox="1"/>
          <p:nvPr>
            <p:ph idx="10" type="dt"/>
          </p:nvPr>
        </p:nvSpPr>
        <p:spPr>
          <a:xfrm>
            <a:off x="0" y="6648450"/>
            <a:ext cx="2133600" cy="196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2"/>
          <p:cNvSpPr txBox="1"/>
          <p:nvPr>
            <p:ph idx="11" type="ftr"/>
          </p:nvPr>
        </p:nvSpPr>
        <p:spPr>
          <a:xfrm>
            <a:off x="3124200" y="6677025"/>
            <a:ext cx="2895600" cy="1682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2"/>
          <p:cNvSpPr txBox="1"/>
          <p:nvPr>
            <p:ph idx="12" type="sldNum"/>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44"/>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9pPr>
          </a:lstStyle>
          <a:p/>
        </p:txBody>
      </p:sp>
      <p:sp>
        <p:nvSpPr>
          <p:cNvPr id="107" name="Google Shape;107;p4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dk1"/>
              </a:buClr>
              <a:buSzPts val="256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8" name="Shape 108"/>
        <p:cNvGrpSpPr/>
        <p:nvPr/>
      </p:nvGrpSpPr>
      <p:grpSpPr>
        <a:xfrm>
          <a:off x="0" y="0"/>
          <a:ext cx="0" cy="0"/>
          <a:chOff x="0" y="0"/>
          <a:chExt cx="0" cy="0"/>
        </a:xfrm>
      </p:grpSpPr>
      <p:sp>
        <p:nvSpPr>
          <p:cNvPr id="109" name="Google Shape;109;p45"/>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9pPr>
          </a:lstStyle>
          <a:p/>
        </p:txBody>
      </p:sp>
      <p:sp>
        <p:nvSpPr>
          <p:cNvPr id="110" name="Google Shape;110;p4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dk1"/>
              </a:buClr>
              <a:buSzPts val="256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1" name="Shape 111"/>
        <p:cNvGrpSpPr/>
        <p:nvPr/>
      </p:nvGrpSpPr>
      <p:grpSpPr>
        <a:xfrm>
          <a:off x="0" y="0"/>
          <a:ext cx="0" cy="0"/>
          <a:chOff x="0" y="0"/>
          <a:chExt cx="0" cy="0"/>
        </a:xfrm>
      </p:grpSpPr>
      <p:sp>
        <p:nvSpPr>
          <p:cNvPr id="112" name="Google Shape;112;p4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9pPr>
          </a:lstStyle>
          <a:p/>
        </p:txBody>
      </p:sp>
      <p:sp>
        <p:nvSpPr>
          <p:cNvPr id="113" name="Google Shape;113;p46"/>
          <p:cNvSpPr/>
          <p:nvPr>
            <p:ph idx="2" type="pic"/>
          </p:nvPr>
        </p:nvSpPr>
        <p:spPr>
          <a:xfrm>
            <a:off x="1792288" y="612775"/>
            <a:ext cx="5486400" cy="4114800"/>
          </a:xfrm>
          <a:prstGeom prst="rect">
            <a:avLst/>
          </a:prstGeom>
          <a:noFill/>
          <a:ln>
            <a:noFill/>
          </a:ln>
        </p:spPr>
      </p:sp>
      <p:sp>
        <p:nvSpPr>
          <p:cNvPr id="114" name="Google Shape;114;p4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120"/>
              <a:buFont typeface="Verdana"/>
              <a:buNone/>
              <a:defRPr b="0"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10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5" name="Shape 115"/>
        <p:cNvGrpSpPr/>
        <p:nvPr/>
      </p:nvGrpSpPr>
      <p:grpSpPr>
        <a:xfrm>
          <a:off x="0" y="0"/>
          <a:ext cx="0" cy="0"/>
          <a:chOff x="0" y="0"/>
          <a:chExt cx="0" cy="0"/>
        </a:xfrm>
      </p:grpSpPr>
      <p:sp>
        <p:nvSpPr>
          <p:cNvPr id="116" name="Google Shape;116;p4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9pPr>
          </a:lstStyle>
          <a:p/>
        </p:txBody>
      </p:sp>
      <p:sp>
        <p:nvSpPr>
          <p:cNvPr id="117" name="Google Shape;117;p4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dk1"/>
              </a:buClr>
              <a:buSzPts val="256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18" name="Google Shape;118;p4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120"/>
              <a:buFont typeface="Verdana"/>
              <a:buNone/>
              <a:defRPr b="0"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10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49"/>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p50"/>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9pPr>
          </a:lstStyle>
          <a:p/>
        </p:txBody>
      </p:sp>
      <p:sp>
        <p:nvSpPr>
          <p:cNvPr id="124" name="Google Shape;124;p5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1920"/>
              <a:buFont typeface="Verdana"/>
              <a:buNone/>
              <a:defRPr b="1" i="0" sz="2400" u="none" cap="none" strike="noStrike">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0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18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9pPr>
          </a:lstStyle>
          <a:p/>
        </p:txBody>
      </p:sp>
      <p:sp>
        <p:nvSpPr>
          <p:cNvPr id="125" name="Google Shape;125;p5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480"/>
              </a:spcBef>
              <a:spcAft>
                <a:spcPts val="0"/>
              </a:spcAft>
              <a:buClr>
                <a:schemeClr val="dk1"/>
              </a:buClr>
              <a:buSzPts val="192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26" name="Google Shape;126;p5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1920"/>
              <a:buFont typeface="Verdana"/>
              <a:buNone/>
              <a:defRPr b="1" i="0" sz="2400" u="none" cap="none" strike="noStrike">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0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18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9pPr>
          </a:lstStyle>
          <a:p/>
        </p:txBody>
      </p:sp>
      <p:sp>
        <p:nvSpPr>
          <p:cNvPr id="127" name="Google Shape;127;p5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480"/>
              </a:spcBef>
              <a:spcAft>
                <a:spcPts val="0"/>
              </a:spcAft>
              <a:buClr>
                <a:schemeClr val="dk1"/>
              </a:buClr>
              <a:buSzPts val="192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32"/>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2"/>
          <p:cNvSpPr txBox="1"/>
          <p:nvPr>
            <p:ph idx="1" type="body"/>
          </p:nvPr>
        </p:nvSpPr>
        <p:spPr>
          <a:xfrm>
            <a:off x="381000" y="1219200"/>
            <a:ext cx="8686800" cy="5105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00"/>
              </a:buClr>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37" name="Google Shape;37;p32"/>
          <p:cNvSpPr txBox="1"/>
          <p:nvPr>
            <p:ph idx="10" type="dt"/>
          </p:nvPr>
        </p:nvSpPr>
        <p:spPr>
          <a:xfrm>
            <a:off x="0" y="6648450"/>
            <a:ext cx="2133600" cy="196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1" type="ftr"/>
          </p:nvPr>
        </p:nvSpPr>
        <p:spPr>
          <a:xfrm>
            <a:off x="3124200" y="6677025"/>
            <a:ext cx="2895600" cy="1682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2"/>
          <p:cNvSpPr txBox="1"/>
          <p:nvPr>
            <p:ph idx="12" type="sldNum"/>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51"/>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9pPr>
          </a:lstStyle>
          <a:p/>
        </p:txBody>
      </p:sp>
      <p:sp>
        <p:nvSpPr>
          <p:cNvPr id="130" name="Google Shape;130;p5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560"/>
              </a:spcBef>
              <a:spcAft>
                <a:spcPts val="0"/>
              </a:spcAft>
              <a:buClr>
                <a:schemeClr val="dk1"/>
              </a:buClr>
              <a:buSzPts val="2240"/>
              <a:buFont typeface="Verdana"/>
              <a:buChar char="•"/>
              <a:defRPr b="0" i="0" sz="28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131" name="Google Shape;131;p5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560"/>
              </a:spcBef>
              <a:spcAft>
                <a:spcPts val="0"/>
              </a:spcAft>
              <a:buClr>
                <a:schemeClr val="dk1"/>
              </a:buClr>
              <a:buSzPts val="2240"/>
              <a:buFont typeface="Verdana"/>
              <a:buChar char="•"/>
              <a:defRPr b="0" i="0" sz="28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2" name="Shape 132"/>
        <p:cNvGrpSpPr/>
        <p:nvPr/>
      </p:nvGrpSpPr>
      <p:grpSpPr>
        <a:xfrm>
          <a:off x="0" y="0"/>
          <a:ext cx="0" cy="0"/>
          <a:chOff x="0" y="0"/>
          <a:chExt cx="0" cy="0"/>
        </a:xfrm>
      </p:grpSpPr>
      <p:sp>
        <p:nvSpPr>
          <p:cNvPr id="133" name="Google Shape;133;p5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9pPr>
          </a:lstStyle>
          <a:p/>
        </p:txBody>
      </p:sp>
      <p:sp>
        <p:nvSpPr>
          <p:cNvPr id="134" name="Google Shape;134;p5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dk1"/>
              </a:buClr>
              <a:buSzPts val="1600"/>
              <a:buFont typeface="Verdana"/>
              <a:buNone/>
              <a:defRPr b="0" i="0" sz="2000" u="none" cap="none" strike="noStrike">
                <a:solidFill>
                  <a:schemeClr val="dk1"/>
                </a:solidFill>
                <a:latin typeface="Verdana"/>
                <a:ea typeface="Verdana"/>
                <a:cs typeface="Verdana"/>
                <a:sym typeface="Verdana"/>
              </a:defRPr>
            </a:lvl1pPr>
            <a:lvl2pPr indent="-228600" lvl="1" marL="914400" marR="0" rtl="0" algn="l">
              <a:spcBef>
                <a:spcPts val="360"/>
              </a:spcBef>
              <a:spcAft>
                <a:spcPts val="0"/>
              </a:spcAft>
              <a:buClr>
                <a:schemeClr val="dk1"/>
              </a:buClr>
              <a:buSzPts val="1800"/>
              <a:buFont typeface="Verdana"/>
              <a:buNone/>
              <a:defRPr b="0" i="0" sz="1800" u="none" cap="none" strike="noStrike">
                <a:solidFill>
                  <a:schemeClr val="dk1"/>
                </a:solidFill>
                <a:latin typeface="Verdana"/>
                <a:ea typeface="Verdana"/>
                <a:cs typeface="Verdana"/>
                <a:sym typeface="Verdana"/>
              </a:defRPr>
            </a:lvl2pPr>
            <a:lvl3pPr indent="-228600" lvl="2" marL="1371600" marR="0" rtl="0" algn="l">
              <a:spcBef>
                <a:spcPts val="320"/>
              </a:spcBef>
              <a:spcAft>
                <a:spcPts val="0"/>
              </a:spcAft>
              <a:buClr>
                <a:schemeClr val="dk1"/>
              </a:buClr>
              <a:buSzPts val="1600"/>
              <a:buFont typeface="Verdana"/>
              <a:buNone/>
              <a:defRPr b="0" i="0" sz="1600" u="none" cap="none" strike="noStrike">
                <a:solidFill>
                  <a:schemeClr val="dk1"/>
                </a:solidFill>
                <a:latin typeface="Verdana"/>
                <a:ea typeface="Verdana"/>
                <a:cs typeface="Verdana"/>
                <a:sym typeface="Verdana"/>
              </a:defRPr>
            </a:lvl3pPr>
            <a:lvl4pPr indent="-228600" lvl="3" marL="1828800" marR="0" rtl="0" algn="l">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228600" lvl="4" marL="2286000" marR="0" rtl="0" algn="l">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228600" lvl="5" marL="2743200" marR="0" rtl="0" algn="l">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228600" lvl="6" marL="3200400" marR="0" rtl="0" algn="l">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228600" lvl="7" marL="3657600" marR="0" rtl="0" algn="l">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228600" lvl="8" marL="4114800" marR="0" rtl="0" algn="l">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53"/>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9pPr>
          </a:lstStyle>
          <a:p/>
        </p:txBody>
      </p:sp>
      <p:sp>
        <p:nvSpPr>
          <p:cNvPr id="137" name="Google Shape;137;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dk1"/>
              </a:buClr>
              <a:buSzPts val="256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1" name="Shape 141"/>
        <p:cNvGrpSpPr/>
        <p:nvPr/>
      </p:nvGrpSpPr>
      <p:grpSpPr>
        <a:xfrm>
          <a:off x="0" y="0"/>
          <a:ext cx="0" cy="0"/>
          <a:chOff x="0" y="0"/>
          <a:chExt cx="0" cy="0"/>
        </a:xfrm>
      </p:grpSpPr>
      <p:sp>
        <p:nvSpPr>
          <p:cNvPr id="142" name="Google Shape;142;p55"/>
          <p:cNvSpPr txBox="1"/>
          <p:nvPr>
            <p:ph idx="1" type="subTitle"/>
          </p:nvPr>
        </p:nvSpPr>
        <p:spPr>
          <a:xfrm>
            <a:off x="381000" y="5867400"/>
            <a:ext cx="6781800" cy="8382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00"/>
              </a:spcBef>
              <a:spcAft>
                <a:spcPts val="0"/>
              </a:spcAft>
              <a:buClr>
                <a:schemeClr val="dk1"/>
              </a:buClr>
              <a:buSzPts val="1600"/>
              <a:buFont typeface="Verdana"/>
              <a:buNone/>
              <a:defRPr b="0" i="0" sz="2000" u="none" cap="none" strike="noStrike">
                <a:solidFill>
                  <a:schemeClr val="dk1"/>
                </a:solidFill>
                <a:latin typeface="Verdana"/>
                <a:ea typeface="Verdana"/>
                <a:cs typeface="Verdana"/>
                <a:sym typeface="Verdana"/>
              </a:defRPr>
            </a:lvl1pPr>
            <a:lvl2pPr lvl="1"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lvl="2"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lvl="3"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lvl="4"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lvl="5"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lvl="6"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lvl="7"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lvl="8"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43" name="Google Shape;143;p55"/>
          <p:cNvSpPr txBox="1"/>
          <p:nvPr>
            <p:ph type="ctrTitle"/>
          </p:nvPr>
        </p:nvSpPr>
        <p:spPr>
          <a:xfrm>
            <a:off x="381000" y="4625975"/>
            <a:ext cx="8077200" cy="1317625"/>
          </a:xfrm>
          <a:prstGeom prst="rect">
            <a:avLst/>
          </a:prstGeom>
          <a:noFill/>
          <a:ln>
            <a:noFill/>
          </a:ln>
        </p:spPr>
        <p:txBody>
          <a:bodyPr anchorCtr="0" anchor="ctr" bIns="45700" lIns="91425" spcFirstLastPara="1" rIns="91425" wrap="square" tIns="45700">
            <a:noAutofit/>
          </a:bodyPr>
          <a:lstStyle>
            <a:lvl1pPr lvl="0" marR="0" rtl="0" algn="l">
              <a:lnSpc>
                <a:spcPct val="95000"/>
              </a:lnSpc>
              <a:spcBef>
                <a:spcPts val="0"/>
              </a:spcBef>
              <a:spcAft>
                <a:spcPts val="0"/>
              </a:spcAft>
              <a:buSzPts val="1400"/>
              <a:buNone/>
              <a:defRPr b="0" i="0" sz="2800" u="none" cap="none" strike="noStrike">
                <a:solidFill>
                  <a:srgbClr val="FF3300"/>
                </a:solidFill>
                <a:latin typeface="Verdana"/>
                <a:ea typeface="Verdana"/>
                <a:cs typeface="Verdana"/>
                <a:sym typeface="Verdana"/>
              </a:defRPr>
            </a:lvl1pPr>
            <a:lvl2pPr lvl="1"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36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0" name="Shape 40"/>
        <p:cNvGrpSpPr/>
        <p:nvPr/>
      </p:nvGrpSpPr>
      <p:grpSpPr>
        <a:xfrm>
          <a:off x="0" y="0"/>
          <a:ext cx="0" cy="0"/>
          <a:chOff x="0" y="0"/>
          <a:chExt cx="0" cy="0"/>
        </a:xfrm>
      </p:grpSpPr>
      <p:sp>
        <p:nvSpPr>
          <p:cNvPr id="41" name="Google Shape;41;p33"/>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3"/>
          <p:cNvSpPr txBox="1"/>
          <p:nvPr>
            <p:ph idx="1" type="body"/>
          </p:nvPr>
        </p:nvSpPr>
        <p:spPr>
          <a:xfrm>
            <a:off x="381000" y="1219200"/>
            <a:ext cx="4267200" cy="5105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00"/>
              </a:buClr>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43" name="Google Shape;43;p33"/>
          <p:cNvSpPr txBox="1"/>
          <p:nvPr>
            <p:ph idx="2" type="body"/>
          </p:nvPr>
        </p:nvSpPr>
        <p:spPr>
          <a:xfrm>
            <a:off x="4800600" y="1219200"/>
            <a:ext cx="4267200" cy="5105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00"/>
              </a:buClr>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44" name="Google Shape;44;p33"/>
          <p:cNvSpPr txBox="1"/>
          <p:nvPr>
            <p:ph idx="10" type="dt"/>
          </p:nvPr>
        </p:nvSpPr>
        <p:spPr>
          <a:xfrm>
            <a:off x="0" y="6648450"/>
            <a:ext cx="2133600" cy="196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3"/>
          <p:cNvSpPr txBox="1"/>
          <p:nvPr>
            <p:ph idx="11" type="ftr"/>
          </p:nvPr>
        </p:nvSpPr>
        <p:spPr>
          <a:xfrm>
            <a:off x="3124200" y="6677025"/>
            <a:ext cx="2895600" cy="1682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3"/>
          <p:cNvSpPr txBox="1"/>
          <p:nvPr>
            <p:ph idx="12" type="sldNum"/>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7" name="Shape 47"/>
        <p:cNvGrpSpPr/>
        <p:nvPr/>
      </p:nvGrpSpPr>
      <p:grpSpPr>
        <a:xfrm>
          <a:off x="0" y="0"/>
          <a:ext cx="0" cy="0"/>
          <a:chOff x="0" y="0"/>
          <a:chExt cx="0" cy="0"/>
        </a:xfrm>
      </p:grpSpPr>
      <p:sp>
        <p:nvSpPr>
          <p:cNvPr id="48" name="Google Shape;48;p34"/>
          <p:cNvSpPr txBox="1"/>
          <p:nvPr>
            <p:ph type="title"/>
          </p:nvPr>
        </p:nvSpPr>
        <p:spPr>
          <a:xfrm rot="5400000">
            <a:off x="4848225" y="2105025"/>
            <a:ext cx="6172200" cy="2266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 type="body"/>
          </p:nvPr>
        </p:nvSpPr>
        <p:spPr>
          <a:xfrm rot="5400000">
            <a:off x="238125" y="-85725"/>
            <a:ext cx="6172200" cy="66484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00"/>
              </a:buClr>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50" name="Google Shape;50;p34"/>
          <p:cNvSpPr txBox="1"/>
          <p:nvPr>
            <p:ph idx="10" type="dt"/>
          </p:nvPr>
        </p:nvSpPr>
        <p:spPr>
          <a:xfrm>
            <a:off x="0" y="6648450"/>
            <a:ext cx="2133600" cy="196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1" type="ftr"/>
          </p:nvPr>
        </p:nvSpPr>
        <p:spPr>
          <a:xfrm>
            <a:off x="3124200" y="6677025"/>
            <a:ext cx="2895600" cy="1682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4"/>
          <p:cNvSpPr txBox="1"/>
          <p:nvPr>
            <p:ph idx="12" type="sldNum"/>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35"/>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5"/>
          <p:cNvSpPr txBox="1"/>
          <p:nvPr>
            <p:ph idx="1" type="body"/>
          </p:nvPr>
        </p:nvSpPr>
        <p:spPr>
          <a:xfrm rot="5400000">
            <a:off x="2171700" y="-571500"/>
            <a:ext cx="5105400" cy="8686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00"/>
              </a:buClr>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56" name="Google Shape;56;p35"/>
          <p:cNvSpPr txBox="1"/>
          <p:nvPr>
            <p:ph idx="10" type="dt"/>
          </p:nvPr>
        </p:nvSpPr>
        <p:spPr>
          <a:xfrm>
            <a:off x="0" y="6648450"/>
            <a:ext cx="2133600" cy="196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5"/>
          <p:cNvSpPr txBox="1"/>
          <p:nvPr>
            <p:ph idx="11" type="ftr"/>
          </p:nvPr>
        </p:nvSpPr>
        <p:spPr>
          <a:xfrm>
            <a:off x="3124200" y="6677025"/>
            <a:ext cx="2895600" cy="1682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5"/>
          <p:cNvSpPr txBox="1"/>
          <p:nvPr>
            <p:ph idx="12" type="sldNum"/>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3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6"/>
          <p:cNvSpPr/>
          <p:nvPr>
            <p:ph idx="2" type="pic"/>
          </p:nvPr>
        </p:nvSpPr>
        <p:spPr>
          <a:xfrm>
            <a:off x="1792288" y="612775"/>
            <a:ext cx="5486400" cy="4114800"/>
          </a:xfrm>
          <a:prstGeom prst="rect">
            <a:avLst/>
          </a:prstGeom>
          <a:noFill/>
          <a:ln>
            <a:noFill/>
          </a:ln>
        </p:spPr>
      </p:sp>
      <p:sp>
        <p:nvSpPr>
          <p:cNvPr id="62" name="Google Shape;62;p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000000"/>
              </a:buClr>
              <a:buSzPts val="1400"/>
              <a:buFont typeface="Tahoma"/>
              <a:buNone/>
              <a:defRPr sz="1400"/>
            </a:lvl1pPr>
            <a:lvl2pPr indent="-228600" lvl="1" marL="914400" algn="l">
              <a:spcBef>
                <a:spcPts val="240"/>
              </a:spcBef>
              <a:spcAft>
                <a:spcPts val="0"/>
              </a:spcAft>
              <a:buClr>
                <a:srgbClr val="000000"/>
              </a:buClr>
              <a:buSzPts val="1200"/>
              <a:buFont typeface="Tahoma"/>
              <a:buNone/>
              <a:defRPr sz="1200"/>
            </a:lvl2pPr>
            <a:lvl3pPr indent="-228600" lvl="2" marL="1371600" algn="l">
              <a:spcBef>
                <a:spcPts val="200"/>
              </a:spcBef>
              <a:spcAft>
                <a:spcPts val="0"/>
              </a:spcAft>
              <a:buClr>
                <a:srgbClr val="000000"/>
              </a:buClr>
              <a:buSzPts val="1000"/>
              <a:buFont typeface="Tahoma"/>
              <a:buNone/>
              <a:defRPr sz="1000"/>
            </a:lvl3pPr>
            <a:lvl4pPr indent="-228600" lvl="3" marL="1828800" algn="l">
              <a:spcBef>
                <a:spcPts val="180"/>
              </a:spcBef>
              <a:spcAft>
                <a:spcPts val="0"/>
              </a:spcAft>
              <a:buClr>
                <a:srgbClr val="000000"/>
              </a:buClr>
              <a:buSzPts val="900"/>
              <a:buFont typeface="Tahoma"/>
              <a:buNone/>
              <a:defRPr sz="900"/>
            </a:lvl4pPr>
            <a:lvl5pPr indent="-228600" lvl="4" marL="2286000" algn="l">
              <a:spcBef>
                <a:spcPts val="180"/>
              </a:spcBef>
              <a:spcAft>
                <a:spcPts val="0"/>
              </a:spcAft>
              <a:buClr>
                <a:srgbClr val="000000"/>
              </a:buClr>
              <a:buSzPts val="900"/>
              <a:buFont typeface="Tahoma"/>
              <a:buNone/>
              <a:defRPr sz="900"/>
            </a:lvl5pPr>
            <a:lvl6pPr indent="-228600" lvl="5" marL="2743200" algn="l">
              <a:spcBef>
                <a:spcPts val="180"/>
              </a:spcBef>
              <a:spcAft>
                <a:spcPts val="0"/>
              </a:spcAft>
              <a:buClr>
                <a:srgbClr val="000000"/>
              </a:buClr>
              <a:buSzPts val="900"/>
              <a:buFont typeface="Tahoma"/>
              <a:buNone/>
              <a:defRPr sz="900"/>
            </a:lvl6pPr>
            <a:lvl7pPr indent="-228600" lvl="6" marL="3200400" algn="l">
              <a:spcBef>
                <a:spcPts val="180"/>
              </a:spcBef>
              <a:spcAft>
                <a:spcPts val="0"/>
              </a:spcAft>
              <a:buClr>
                <a:srgbClr val="000000"/>
              </a:buClr>
              <a:buSzPts val="900"/>
              <a:buFont typeface="Tahoma"/>
              <a:buNone/>
              <a:defRPr sz="900"/>
            </a:lvl7pPr>
            <a:lvl8pPr indent="-228600" lvl="7" marL="3657600" algn="l">
              <a:spcBef>
                <a:spcPts val="180"/>
              </a:spcBef>
              <a:spcAft>
                <a:spcPts val="0"/>
              </a:spcAft>
              <a:buClr>
                <a:srgbClr val="000000"/>
              </a:buClr>
              <a:buSzPts val="900"/>
              <a:buFont typeface="Tahoma"/>
              <a:buNone/>
              <a:defRPr sz="900"/>
            </a:lvl8pPr>
            <a:lvl9pPr indent="-228600" lvl="8" marL="4114800" algn="l">
              <a:spcBef>
                <a:spcPts val="180"/>
              </a:spcBef>
              <a:spcAft>
                <a:spcPts val="0"/>
              </a:spcAft>
              <a:buClr>
                <a:srgbClr val="000000"/>
              </a:buClr>
              <a:buSzPts val="900"/>
              <a:buFont typeface="Tahoma"/>
              <a:buNone/>
              <a:defRPr sz="900"/>
            </a:lvl9pPr>
          </a:lstStyle>
          <a:p/>
        </p:txBody>
      </p:sp>
      <p:sp>
        <p:nvSpPr>
          <p:cNvPr id="63" name="Google Shape;63;p36"/>
          <p:cNvSpPr txBox="1"/>
          <p:nvPr>
            <p:ph idx="10" type="dt"/>
          </p:nvPr>
        </p:nvSpPr>
        <p:spPr>
          <a:xfrm>
            <a:off x="0" y="6648450"/>
            <a:ext cx="2133600" cy="196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6"/>
          <p:cNvSpPr txBox="1"/>
          <p:nvPr>
            <p:ph idx="11" type="ftr"/>
          </p:nvPr>
        </p:nvSpPr>
        <p:spPr>
          <a:xfrm>
            <a:off x="3124200" y="6677025"/>
            <a:ext cx="2895600" cy="1682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6"/>
          <p:cNvSpPr txBox="1"/>
          <p:nvPr>
            <p:ph idx="12" type="sldNum"/>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3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000000"/>
              </a:buClr>
              <a:buSzPts val="3200"/>
              <a:buFont typeface="Tahoma"/>
              <a:buChar char="•"/>
              <a:defRPr sz="3200"/>
            </a:lvl1pPr>
            <a:lvl2pPr indent="-406400" lvl="1" marL="914400" algn="l">
              <a:spcBef>
                <a:spcPts val="560"/>
              </a:spcBef>
              <a:spcAft>
                <a:spcPts val="0"/>
              </a:spcAft>
              <a:buClr>
                <a:srgbClr val="000000"/>
              </a:buClr>
              <a:buSzPts val="2800"/>
              <a:buFont typeface="Tahoma"/>
              <a:buChar char="–"/>
              <a:defRPr sz="2800"/>
            </a:lvl2pPr>
            <a:lvl3pPr indent="-381000" lvl="2" marL="1371600" algn="l">
              <a:spcBef>
                <a:spcPts val="480"/>
              </a:spcBef>
              <a:spcAft>
                <a:spcPts val="0"/>
              </a:spcAft>
              <a:buClr>
                <a:srgbClr val="000000"/>
              </a:buClr>
              <a:buSzPts val="2400"/>
              <a:buFont typeface="Tahoma"/>
              <a:buChar char="•"/>
              <a:defRPr sz="2400"/>
            </a:lvl3pPr>
            <a:lvl4pPr indent="-355600" lvl="3" marL="1828800" algn="l">
              <a:spcBef>
                <a:spcPts val="400"/>
              </a:spcBef>
              <a:spcAft>
                <a:spcPts val="0"/>
              </a:spcAft>
              <a:buClr>
                <a:srgbClr val="000000"/>
              </a:buClr>
              <a:buSzPts val="2000"/>
              <a:buFont typeface="Tahoma"/>
              <a:buChar char="–"/>
              <a:defRPr sz="2000"/>
            </a:lvl4pPr>
            <a:lvl5pPr indent="-355600" lvl="4" marL="2286000" algn="l">
              <a:spcBef>
                <a:spcPts val="400"/>
              </a:spcBef>
              <a:spcAft>
                <a:spcPts val="0"/>
              </a:spcAft>
              <a:buClr>
                <a:srgbClr val="000000"/>
              </a:buClr>
              <a:buSzPts val="2000"/>
              <a:buFont typeface="Tahoma"/>
              <a:buChar char="»"/>
              <a:defRPr sz="2000"/>
            </a:lvl5pPr>
            <a:lvl6pPr indent="-355600" lvl="5" marL="2743200" algn="l">
              <a:spcBef>
                <a:spcPts val="400"/>
              </a:spcBef>
              <a:spcAft>
                <a:spcPts val="0"/>
              </a:spcAft>
              <a:buClr>
                <a:srgbClr val="000000"/>
              </a:buClr>
              <a:buSzPts val="2000"/>
              <a:buFont typeface="Tahoma"/>
              <a:buChar char="»"/>
              <a:defRPr sz="2000"/>
            </a:lvl6pPr>
            <a:lvl7pPr indent="-355600" lvl="6" marL="3200400" algn="l">
              <a:spcBef>
                <a:spcPts val="400"/>
              </a:spcBef>
              <a:spcAft>
                <a:spcPts val="0"/>
              </a:spcAft>
              <a:buClr>
                <a:srgbClr val="000000"/>
              </a:buClr>
              <a:buSzPts val="2000"/>
              <a:buFont typeface="Tahoma"/>
              <a:buChar char="»"/>
              <a:defRPr sz="2000"/>
            </a:lvl7pPr>
            <a:lvl8pPr indent="-355600" lvl="7" marL="3657600" algn="l">
              <a:spcBef>
                <a:spcPts val="400"/>
              </a:spcBef>
              <a:spcAft>
                <a:spcPts val="0"/>
              </a:spcAft>
              <a:buClr>
                <a:srgbClr val="000000"/>
              </a:buClr>
              <a:buSzPts val="2000"/>
              <a:buFont typeface="Tahoma"/>
              <a:buChar char="»"/>
              <a:defRPr sz="2000"/>
            </a:lvl8pPr>
            <a:lvl9pPr indent="-355600" lvl="8" marL="4114800" algn="l">
              <a:spcBef>
                <a:spcPts val="400"/>
              </a:spcBef>
              <a:spcAft>
                <a:spcPts val="0"/>
              </a:spcAft>
              <a:buClr>
                <a:srgbClr val="000000"/>
              </a:buClr>
              <a:buSzPts val="2000"/>
              <a:buFont typeface="Tahoma"/>
              <a:buChar char="»"/>
              <a:defRPr sz="2000"/>
            </a:lvl9pPr>
          </a:lstStyle>
          <a:p/>
        </p:txBody>
      </p:sp>
      <p:sp>
        <p:nvSpPr>
          <p:cNvPr id="69" name="Google Shape;69;p3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000000"/>
              </a:buClr>
              <a:buSzPts val="1400"/>
              <a:buFont typeface="Tahoma"/>
              <a:buNone/>
              <a:defRPr sz="1400"/>
            </a:lvl1pPr>
            <a:lvl2pPr indent="-228600" lvl="1" marL="914400" algn="l">
              <a:spcBef>
                <a:spcPts val="240"/>
              </a:spcBef>
              <a:spcAft>
                <a:spcPts val="0"/>
              </a:spcAft>
              <a:buClr>
                <a:srgbClr val="000000"/>
              </a:buClr>
              <a:buSzPts val="1200"/>
              <a:buFont typeface="Tahoma"/>
              <a:buNone/>
              <a:defRPr sz="1200"/>
            </a:lvl2pPr>
            <a:lvl3pPr indent="-228600" lvl="2" marL="1371600" algn="l">
              <a:spcBef>
                <a:spcPts val="200"/>
              </a:spcBef>
              <a:spcAft>
                <a:spcPts val="0"/>
              </a:spcAft>
              <a:buClr>
                <a:srgbClr val="000000"/>
              </a:buClr>
              <a:buSzPts val="1000"/>
              <a:buFont typeface="Tahoma"/>
              <a:buNone/>
              <a:defRPr sz="1000"/>
            </a:lvl3pPr>
            <a:lvl4pPr indent="-228600" lvl="3" marL="1828800" algn="l">
              <a:spcBef>
                <a:spcPts val="180"/>
              </a:spcBef>
              <a:spcAft>
                <a:spcPts val="0"/>
              </a:spcAft>
              <a:buClr>
                <a:srgbClr val="000000"/>
              </a:buClr>
              <a:buSzPts val="900"/>
              <a:buFont typeface="Tahoma"/>
              <a:buNone/>
              <a:defRPr sz="900"/>
            </a:lvl4pPr>
            <a:lvl5pPr indent="-228600" lvl="4" marL="2286000" algn="l">
              <a:spcBef>
                <a:spcPts val="180"/>
              </a:spcBef>
              <a:spcAft>
                <a:spcPts val="0"/>
              </a:spcAft>
              <a:buClr>
                <a:srgbClr val="000000"/>
              </a:buClr>
              <a:buSzPts val="900"/>
              <a:buFont typeface="Tahoma"/>
              <a:buNone/>
              <a:defRPr sz="900"/>
            </a:lvl5pPr>
            <a:lvl6pPr indent="-228600" lvl="5" marL="2743200" algn="l">
              <a:spcBef>
                <a:spcPts val="180"/>
              </a:spcBef>
              <a:spcAft>
                <a:spcPts val="0"/>
              </a:spcAft>
              <a:buClr>
                <a:srgbClr val="000000"/>
              </a:buClr>
              <a:buSzPts val="900"/>
              <a:buFont typeface="Tahoma"/>
              <a:buNone/>
              <a:defRPr sz="900"/>
            </a:lvl6pPr>
            <a:lvl7pPr indent="-228600" lvl="6" marL="3200400" algn="l">
              <a:spcBef>
                <a:spcPts val="180"/>
              </a:spcBef>
              <a:spcAft>
                <a:spcPts val="0"/>
              </a:spcAft>
              <a:buClr>
                <a:srgbClr val="000000"/>
              </a:buClr>
              <a:buSzPts val="900"/>
              <a:buFont typeface="Tahoma"/>
              <a:buNone/>
              <a:defRPr sz="900"/>
            </a:lvl7pPr>
            <a:lvl8pPr indent="-228600" lvl="7" marL="3657600" algn="l">
              <a:spcBef>
                <a:spcPts val="180"/>
              </a:spcBef>
              <a:spcAft>
                <a:spcPts val="0"/>
              </a:spcAft>
              <a:buClr>
                <a:srgbClr val="000000"/>
              </a:buClr>
              <a:buSzPts val="900"/>
              <a:buFont typeface="Tahoma"/>
              <a:buNone/>
              <a:defRPr sz="900"/>
            </a:lvl8pPr>
            <a:lvl9pPr indent="-228600" lvl="8" marL="4114800" algn="l">
              <a:spcBef>
                <a:spcPts val="180"/>
              </a:spcBef>
              <a:spcAft>
                <a:spcPts val="0"/>
              </a:spcAft>
              <a:buClr>
                <a:srgbClr val="000000"/>
              </a:buClr>
              <a:buSzPts val="900"/>
              <a:buFont typeface="Tahoma"/>
              <a:buNone/>
              <a:defRPr sz="900"/>
            </a:lvl9pPr>
          </a:lstStyle>
          <a:p/>
        </p:txBody>
      </p:sp>
      <p:sp>
        <p:nvSpPr>
          <p:cNvPr id="70" name="Google Shape;70;p37"/>
          <p:cNvSpPr txBox="1"/>
          <p:nvPr>
            <p:ph idx="10" type="dt"/>
          </p:nvPr>
        </p:nvSpPr>
        <p:spPr>
          <a:xfrm>
            <a:off x="0" y="6648450"/>
            <a:ext cx="2133600" cy="196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7"/>
          <p:cNvSpPr txBox="1"/>
          <p:nvPr>
            <p:ph idx="11" type="ftr"/>
          </p:nvPr>
        </p:nvSpPr>
        <p:spPr>
          <a:xfrm>
            <a:off x="3124200" y="6677025"/>
            <a:ext cx="2895600" cy="1682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7"/>
          <p:cNvSpPr txBox="1"/>
          <p:nvPr>
            <p:ph idx="12" type="sldNum"/>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38"/>
          <p:cNvSpPr txBox="1"/>
          <p:nvPr>
            <p:ph idx="10" type="dt"/>
          </p:nvPr>
        </p:nvSpPr>
        <p:spPr>
          <a:xfrm>
            <a:off x="0" y="6648450"/>
            <a:ext cx="2133600" cy="196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8"/>
          <p:cNvSpPr txBox="1"/>
          <p:nvPr>
            <p:ph idx="11" type="ftr"/>
          </p:nvPr>
        </p:nvSpPr>
        <p:spPr>
          <a:xfrm>
            <a:off x="3124200" y="6677025"/>
            <a:ext cx="2895600" cy="1682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8"/>
          <p:cNvSpPr txBox="1"/>
          <p:nvPr>
            <p:ph idx="12" type="sldNum"/>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39"/>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0" type="dt"/>
          </p:nvPr>
        </p:nvSpPr>
        <p:spPr>
          <a:xfrm>
            <a:off x="0" y="6648450"/>
            <a:ext cx="2133600" cy="196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9"/>
          <p:cNvSpPr txBox="1"/>
          <p:nvPr>
            <p:ph idx="11" type="ftr"/>
          </p:nvPr>
        </p:nvSpPr>
        <p:spPr>
          <a:xfrm>
            <a:off x="3124200" y="6677025"/>
            <a:ext cx="2895600" cy="1682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9"/>
          <p:cNvSpPr txBox="1"/>
          <p:nvPr>
            <p:ph idx="12" type="sldNum"/>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1.jpg"/><Relationship Id="rId3" Type="http://schemas.openxmlformats.org/officeDocument/2006/relationships/image" Target="../media/image7.png"/><Relationship Id="rId4" Type="http://schemas.openxmlformats.org/officeDocument/2006/relationships/image" Target="../media/image4.jpg"/><Relationship Id="rId5" Type="http://schemas.openxmlformats.org/officeDocument/2006/relationships/slideLayout" Target="../slideLayouts/slideLayout1.xml"/><Relationship Id="rId6"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slideLayout" Target="../slideLayouts/slideLayout23.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 name="Shape 6"/>
        <p:cNvGrpSpPr/>
        <p:nvPr/>
      </p:nvGrpSpPr>
      <p:grpSpPr>
        <a:xfrm>
          <a:off x="0" y="0"/>
          <a:ext cx="0" cy="0"/>
          <a:chOff x="0" y="0"/>
          <a:chExt cx="0" cy="0"/>
        </a:xfrm>
      </p:grpSpPr>
      <p:pic>
        <p:nvPicPr>
          <p:cNvPr descr="Picture4" id="7" name="Google Shape;7;p29"/>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8" name="Google Shape;8;p29"/>
          <p:cNvSpPr txBox="1"/>
          <p:nvPr/>
        </p:nvSpPr>
        <p:spPr>
          <a:xfrm>
            <a:off x="7942262" y="0"/>
            <a:ext cx="1201737" cy="228600"/>
          </a:xfrm>
          <a:prstGeom prst="rect">
            <a:avLst/>
          </a:pr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abc" id="9" name="Google Shape;9;p29"/>
          <p:cNvPicPr preferRelativeResize="0"/>
          <p:nvPr/>
        </p:nvPicPr>
        <p:blipFill rotWithShape="1">
          <a:blip r:embed="rId3">
            <a:alphaModFix/>
          </a:blip>
          <a:srcRect b="0" l="0" r="0" t="0"/>
          <a:stretch/>
        </p:blipFill>
        <p:spPr>
          <a:xfrm>
            <a:off x="12700" y="50800"/>
            <a:ext cx="9144000" cy="6858000"/>
          </a:xfrm>
          <a:prstGeom prst="rect">
            <a:avLst/>
          </a:prstGeom>
          <a:noFill/>
          <a:ln>
            <a:noFill/>
          </a:ln>
        </p:spPr>
      </p:pic>
      <p:sp>
        <p:nvSpPr>
          <p:cNvPr id="10" name="Google Shape;10;p29"/>
          <p:cNvSpPr txBox="1"/>
          <p:nvPr/>
        </p:nvSpPr>
        <p:spPr>
          <a:xfrm>
            <a:off x="12700" y="0"/>
            <a:ext cx="9144000" cy="609600"/>
          </a:xfrm>
          <a:prstGeom prst="rect">
            <a:avLst/>
          </a:prstGeom>
          <a:gradFill>
            <a:gsLst>
              <a:gs pos="0">
                <a:srgbClr val="004776"/>
              </a:gs>
              <a:gs pos="100000">
                <a:srgbClr val="0099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dhsplogo" id="11" name="Google Shape;11;p29"/>
          <p:cNvPicPr preferRelativeResize="0"/>
          <p:nvPr/>
        </p:nvPicPr>
        <p:blipFill rotWithShape="1">
          <a:blip r:embed="rId4">
            <a:alphaModFix/>
          </a:blip>
          <a:srcRect b="0" l="0" r="0" t="0"/>
          <a:stretch/>
        </p:blipFill>
        <p:spPr>
          <a:xfrm>
            <a:off x="7937500" y="0"/>
            <a:ext cx="1214437" cy="609600"/>
          </a:xfrm>
          <a:prstGeom prst="rect">
            <a:avLst/>
          </a:prstGeom>
          <a:noFill/>
          <a:ln>
            <a:noFill/>
          </a:ln>
        </p:spPr>
      </p:pic>
      <p:sp>
        <p:nvSpPr>
          <p:cNvPr id="12" name="Google Shape;12;p29"/>
          <p:cNvSpPr txBox="1"/>
          <p:nvPr>
            <p:ph idx="1" type="body"/>
          </p:nvPr>
        </p:nvSpPr>
        <p:spPr>
          <a:xfrm>
            <a:off x="381000" y="1219200"/>
            <a:ext cx="8686800" cy="5105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000000"/>
              </a:buClr>
              <a:buSzPts val="3200"/>
              <a:buFont typeface="Tahoma"/>
              <a:buChar char="•"/>
              <a:defRPr b="1" i="0" sz="3200" u="none" cap="none" strike="noStrike">
                <a:solidFill>
                  <a:srgbClr val="000000"/>
                </a:solidFill>
                <a:latin typeface="Tahoma"/>
                <a:ea typeface="Tahoma"/>
                <a:cs typeface="Tahoma"/>
                <a:sym typeface="Tahoma"/>
              </a:defRPr>
            </a:lvl1pPr>
            <a:lvl2pPr indent="-406400" lvl="1" marL="914400" marR="0" rtl="0" algn="l">
              <a:spcBef>
                <a:spcPts val="560"/>
              </a:spcBef>
              <a:spcAft>
                <a:spcPts val="0"/>
              </a:spcAft>
              <a:buClr>
                <a:srgbClr val="000000"/>
              </a:buClr>
              <a:buSzPts val="2800"/>
              <a:buFont typeface="Tahoma"/>
              <a:buChar char="–"/>
              <a:defRPr b="1" i="0" sz="2800" u="none" cap="none" strike="noStrike">
                <a:solidFill>
                  <a:srgbClr val="000000"/>
                </a:solidFill>
                <a:latin typeface="Tahoma"/>
                <a:ea typeface="Tahoma"/>
                <a:cs typeface="Tahoma"/>
                <a:sym typeface="Tahoma"/>
              </a:defRPr>
            </a:lvl2pPr>
            <a:lvl3pPr indent="-381000" lvl="2" marL="1371600" marR="0" rtl="0" algn="l">
              <a:spcBef>
                <a:spcPts val="480"/>
              </a:spcBef>
              <a:spcAft>
                <a:spcPts val="0"/>
              </a:spcAft>
              <a:buClr>
                <a:srgbClr val="000000"/>
              </a:buClr>
              <a:buSzPts val="2400"/>
              <a:buFont typeface="Tahoma"/>
              <a:buChar char="•"/>
              <a:defRPr b="1" i="0" sz="2400" u="none" cap="none" strike="noStrike">
                <a:solidFill>
                  <a:srgbClr val="000000"/>
                </a:solidFill>
                <a:latin typeface="Tahoma"/>
                <a:ea typeface="Tahoma"/>
                <a:cs typeface="Tahoma"/>
                <a:sym typeface="Tahoma"/>
              </a:defRPr>
            </a:lvl3pPr>
            <a:lvl4pPr indent="-355600" lvl="3" marL="1828800" marR="0" rtl="0" algn="l">
              <a:spcBef>
                <a:spcPts val="400"/>
              </a:spcBef>
              <a:spcAft>
                <a:spcPts val="0"/>
              </a:spcAft>
              <a:buClr>
                <a:srgbClr val="000000"/>
              </a:buClr>
              <a:buSzPts val="2000"/>
              <a:buFont typeface="Tahoma"/>
              <a:buChar char="–"/>
              <a:defRPr b="1" i="0" sz="2000" u="none" cap="none" strike="noStrike">
                <a:solidFill>
                  <a:srgbClr val="000000"/>
                </a:solidFill>
                <a:latin typeface="Tahoma"/>
                <a:ea typeface="Tahoma"/>
                <a:cs typeface="Tahoma"/>
                <a:sym typeface="Tahoma"/>
              </a:defRPr>
            </a:lvl4pPr>
            <a:lvl5pPr indent="-355600" lvl="4" marL="2286000" marR="0" rtl="0" algn="l">
              <a:spcBef>
                <a:spcPts val="400"/>
              </a:spcBef>
              <a:spcAft>
                <a:spcPts val="0"/>
              </a:spcAft>
              <a:buClr>
                <a:srgbClr val="000000"/>
              </a:buClr>
              <a:buSzPts val="2000"/>
              <a:buFont typeface="Tahoma"/>
              <a:buChar char="»"/>
              <a:defRPr b="1" i="0" sz="2000" u="none" cap="none" strike="noStrike">
                <a:solidFill>
                  <a:srgbClr val="000000"/>
                </a:solidFill>
                <a:latin typeface="Tahoma"/>
                <a:ea typeface="Tahoma"/>
                <a:cs typeface="Tahoma"/>
                <a:sym typeface="Tahoma"/>
              </a:defRPr>
            </a:lvl5pPr>
            <a:lvl6pPr indent="-355600" lvl="5" marL="2743200" marR="0" rtl="0" algn="l">
              <a:spcBef>
                <a:spcPts val="400"/>
              </a:spcBef>
              <a:spcAft>
                <a:spcPts val="0"/>
              </a:spcAft>
              <a:buClr>
                <a:srgbClr val="000000"/>
              </a:buClr>
              <a:buSzPts val="2000"/>
              <a:buFont typeface="Tahoma"/>
              <a:buChar char="»"/>
              <a:defRPr b="1" i="0" sz="2000" u="none" cap="none" strike="noStrike">
                <a:solidFill>
                  <a:srgbClr val="000000"/>
                </a:solidFill>
                <a:latin typeface="Tahoma"/>
                <a:ea typeface="Tahoma"/>
                <a:cs typeface="Tahoma"/>
                <a:sym typeface="Tahoma"/>
              </a:defRPr>
            </a:lvl6pPr>
            <a:lvl7pPr indent="-355600" lvl="6" marL="3200400" marR="0" rtl="0" algn="l">
              <a:spcBef>
                <a:spcPts val="400"/>
              </a:spcBef>
              <a:spcAft>
                <a:spcPts val="0"/>
              </a:spcAft>
              <a:buClr>
                <a:srgbClr val="000000"/>
              </a:buClr>
              <a:buSzPts val="2000"/>
              <a:buFont typeface="Tahoma"/>
              <a:buChar char="»"/>
              <a:defRPr b="1" i="0" sz="2000" u="none" cap="none" strike="noStrike">
                <a:solidFill>
                  <a:srgbClr val="000000"/>
                </a:solidFill>
                <a:latin typeface="Tahoma"/>
                <a:ea typeface="Tahoma"/>
                <a:cs typeface="Tahoma"/>
                <a:sym typeface="Tahoma"/>
              </a:defRPr>
            </a:lvl7pPr>
            <a:lvl8pPr indent="-355600" lvl="7" marL="3657600" marR="0" rtl="0" algn="l">
              <a:spcBef>
                <a:spcPts val="400"/>
              </a:spcBef>
              <a:spcAft>
                <a:spcPts val="0"/>
              </a:spcAft>
              <a:buClr>
                <a:srgbClr val="000000"/>
              </a:buClr>
              <a:buSzPts val="2000"/>
              <a:buFont typeface="Tahoma"/>
              <a:buChar char="»"/>
              <a:defRPr b="1" i="0" sz="2000" u="none" cap="none" strike="noStrike">
                <a:solidFill>
                  <a:srgbClr val="000000"/>
                </a:solidFill>
                <a:latin typeface="Tahoma"/>
                <a:ea typeface="Tahoma"/>
                <a:cs typeface="Tahoma"/>
                <a:sym typeface="Tahoma"/>
              </a:defRPr>
            </a:lvl8pPr>
            <a:lvl9pPr indent="-355600" lvl="8" marL="4114800" marR="0" rtl="0" algn="l">
              <a:spcBef>
                <a:spcPts val="400"/>
              </a:spcBef>
              <a:spcAft>
                <a:spcPts val="0"/>
              </a:spcAft>
              <a:buClr>
                <a:srgbClr val="000000"/>
              </a:buClr>
              <a:buSzPts val="2000"/>
              <a:buFont typeface="Tahoma"/>
              <a:buChar char="»"/>
              <a:defRPr b="1" i="0" sz="2000" u="none" cap="none" strike="noStrike">
                <a:solidFill>
                  <a:srgbClr val="000000"/>
                </a:solidFill>
                <a:latin typeface="Tahoma"/>
                <a:ea typeface="Tahoma"/>
                <a:cs typeface="Tahoma"/>
                <a:sym typeface="Tahoma"/>
              </a:defRPr>
            </a:lvl9pPr>
          </a:lstStyle>
          <a:p/>
        </p:txBody>
      </p:sp>
      <p:sp>
        <p:nvSpPr>
          <p:cNvPr id="13" name="Google Shape;13;p29"/>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9pPr>
          </a:lstStyle>
          <a:p/>
        </p:txBody>
      </p:sp>
      <p:sp>
        <p:nvSpPr>
          <p:cNvPr id="14" name="Google Shape;14;p29"/>
          <p:cNvSpPr txBox="1"/>
          <p:nvPr>
            <p:ph idx="10" type="dt"/>
          </p:nvPr>
        </p:nvSpPr>
        <p:spPr>
          <a:xfrm>
            <a:off x="0" y="6651625"/>
            <a:ext cx="2133600" cy="1682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5" name="Google Shape;15;p29"/>
          <p:cNvSpPr txBox="1"/>
          <p:nvPr>
            <p:ph idx="11" type="ftr"/>
          </p:nvPr>
        </p:nvSpPr>
        <p:spPr>
          <a:xfrm>
            <a:off x="3124200" y="6651625"/>
            <a:ext cx="2895600" cy="1682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6" name="Google Shape;16;p29"/>
          <p:cNvSpPr txBox="1"/>
          <p:nvPr>
            <p:ph idx="12" type="sldNum"/>
          </p:nvPr>
        </p:nvSpPr>
        <p:spPr>
          <a:xfrm>
            <a:off x="7010400" y="6651625"/>
            <a:ext cx="2133600" cy="16827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5"/>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3" name="Shape 23"/>
        <p:cNvGrpSpPr/>
        <p:nvPr/>
      </p:nvGrpSpPr>
      <p:grpSpPr>
        <a:xfrm>
          <a:off x="0" y="0"/>
          <a:ext cx="0" cy="0"/>
          <a:chOff x="0" y="0"/>
          <a:chExt cx="0" cy="0"/>
        </a:xfrm>
      </p:grpSpPr>
      <p:pic>
        <p:nvPicPr>
          <p:cNvPr descr="Picture1" id="24" name="Google Shape;24;p31"/>
          <p:cNvPicPr preferRelativeResize="0"/>
          <p:nvPr/>
        </p:nvPicPr>
        <p:blipFill rotWithShape="1">
          <a:blip r:embed="rId2">
            <a:alphaModFix/>
          </a:blip>
          <a:srcRect b="0" l="0" r="0" t="0"/>
          <a:stretch/>
        </p:blipFill>
        <p:spPr>
          <a:xfrm>
            <a:off x="4762" y="4762"/>
            <a:ext cx="9132887" cy="6846887"/>
          </a:xfrm>
          <a:prstGeom prst="rect">
            <a:avLst/>
          </a:prstGeom>
          <a:noFill/>
          <a:ln>
            <a:noFill/>
          </a:ln>
        </p:spPr>
      </p:pic>
      <p:sp>
        <p:nvSpPr>
          <p:cNvPr id="25" name="Google Shape;25;p31"/>
          <p:cNvSpPr txBox="1"/>
          <p:nvPr>
            <p:ph idx="1" type="body"/>
          </p:nvPr>
        </p:nvSpPr>
        <p:spPr>
          <a:xfrm>
            <a:off x="381000" y="1219200"/>
            <a:ext cx="8686800" cy="5105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000000"/>
              </a:buClr>
              <a:buSzPts val="3200"/>
              <a:buFont typeface="Tahoma"/>
              <a:buChar char="•"/>
              <a:defRPr b="1" i="0" sz="3200" u="none" cap="none" strike="noStrike">
                <a:solidFill>
                  <a:srgbClr val="000000"/>
                </a:solidFill>
                <a:latin typeface="Tahoma"/>
                <a:ea typeface="Tahoma"/>
                <a:cs typeface="Tahoma"/>
                <a:sym typeface="Tahoma"/>
              </a:defRPr>
            </a:lvl1pPr>
            <a:lvl2pPr indent="-406400" lvl="1" marL="914400" marR="0" rtl="0" algn="l">
              <a:spcBef>
                <a:spcPts val="560"/>
              </a:spcBef>
              <a:spcAft>
                <a:spcPts val="0"/>
              </a:spcAft>
              <a:buClr>
                <a:srgbClr val="000000"/>
              </a:buClr>
              <a:buSzPts val="2800"/>
              <a:buFont typeface="Tahoma"/>
              <a:buChar char="–"/>
              <a:defRPr b="1" i="0" sz="2800" u="none" cap="none" strike="noStrike">
                <a:solidFill>
                  <a:srgbClr val="000000"/>
                </a:solidFill>
                <a:latin typeface="Tahoma"/>
                <a:ea typeface="Tahoma"/>
                <a:cs typeface="Tahoma"/>
                <a:sym typeface="Tahoma"/>
              </a:defRPr>
            </a:lvl2pPr>
            <a:lvl3pPr indent="-381000" lvl="2" marL="1371600" marR="0" rtl="0" algn="l">
              <a:spcBef>
                <a:spcPts val="480"/>
              </a:spcBef>
              <a:spcAft>
                <a:spcPts val="0"/>
              </a:spcAft>
              <a:buClr>
                <a:srgbClr val="000000"/>
              </a:buClr>
              <a:buSzPts val="2400"/>
              <a:buFont typeface="Tahoma"/>
              <a:buChar char="•"/>
              <a:defRPr b="1" i="0" sz="2400" u="none" cap="none" strike="noStrike">
                <a:solidFill>
                  <a:srgbClr val="000000"/>
                </a:solidFill>
                <a:latin typeface="Tahoma"/>
                <a:ea typeface="Tahoma"/>
                <a:cs typeface="Tahoma"/>
                <a:sym typeface="Tahoma"/>
              </a:defRPr>
            </a:lvl3pPr>
            <a:lvl4pPr indent="-355600" lvl="3" marL="1828800" marR="0" rtl="0" algn="l">
              <a:spcBef>
                <a:spcPts val="400"/>
              </a:spcBef>
              <a:spcAft>
                <a:spcPts val="0"/>
              </a:spcAft>
              <a:buClr>
                <a:srgbClr val="000000"/>
              </a:buClr>
              <a:buSzPts val="2000"/>
              <a:buFont typeface="Tahoma"/>
              <a:buChar char="–"/>
              <a:defRPr b="1" i="0" sz="2000" u="none" cap="none" strike="noStrike">
                <a:solidFill>
                  <a:srgbClr val="000000"/>
                </a:solidFill>
                <a:latin typeface="Tahoma"/>
                <a:ea typeface="Tahoma"/>
                <a:cs typeface="Tahoma"/>
                <a:sym typeface="Tahoma"/>
              </a:defRPr>
            </a:lvl4pPr>
            <a:lvl5pPr indent="-355600" lvl="4" marL="2286000" marR="0" rtl="0" algn="l">
              <a:spcBef>
                <a:spcPts val="400"/>
              </a:spcBef>
              <a:spcAft>
                <a:spcPts val="0"/>
              </a:spcAft>
              <a:buClr>
                <a:srgbClr val="000000"/>
              </a:buClr>
              <a:buSzPts val="2000"/>
              <a:buFont typeface="Tahoma"/>
              <a:buChar char="»"/>
              <a:defRPr b="1" i="0" sz="2000" u="none" cap="none" strike="noStrike">
                <a:solidFill>
                  <a:srgbClr val="000000"/>
                </a:solidFill>
                <a:latin typeface="Tahoma"/>
                <a:ea typeface="Tahoma"/>
                <a:cs typeface="Tahoma"/>
                <a:sym typeface="Tahoma"/>
              </a:defRPr>
            </a:lvl5pPr>
            <a:lvl6pPr indent="-355600" lvl="5" marL="2743200" marR="0" rtl="0" algn="l">
              <a:spcBef>
                <a:spcPts val="400"/>
              </a:spcBef>
              <a:spcAft>
                <a:spcPts val="0"/>
              </a:spcAft>
              <a:buClr>
                <a:srgbClr val="000000"/>
              </a:buClr>
              <a:buSzPts val="2000"/>
              <a:buFont typeface="Tahoma"/>
              <a:buChar char="»"/>
              <a:defRPr b="1" i="0" sz="2000" u="none" cap="none" strike="noStrike">
                <a:solidFill>
                  <a:srgbClr val="000000"/>
                </a:solidFill>
                <a:latin typeface="Tahoma"/>
                <a:ea typeface="Tahoma"/>
                <a:cs typeface="Tahoma"/>
                <a:sym typeface="Tahoma"/>
              </a:defRPr>
            </a:lvl6pPr>
            <a:lvl7pPr indent="-355600" lvl="6" marL="3200400" marR="0" rtl="0" algn="l">
              <a:spcBef>
                <a:spcPts val="400"/>
              </a:spcBef>
              <a:spcAft>
                <a:spcPts val="0"/>
              </a:spcAft>
              <a:buClr>
                <a:srgbClr val="000000"/>
              </a:buClr>
              <a:buSzPts val="2000"/>
              <a:buFont typeface="Tahoma"/>
              <a:buChar char="»"/>
              <a:defRPr b="1" i="0" sz="2000" u="none" cap="none" strike="noStrike">
                <a:solidFill>
                  <a:srgbClr val="000000"/>
                </a:solidFill>
                <a:latin typeface="Tahoma"/>
                <a:ea typeface="Tahoma"/>
                <a:cs typeface="Tahoma"/>
                <a:sym typeface="Tahoma"/>
              </a:defRPr>
            </a:lvl7pPr>
            <a:lvl8pPr indent="-355600" lvl="7" marL="3657600" marR="0" rtl="0" algn="l">
              <a:spcBef>
                <a:spcPts val="400"/>
              </a:spcBef>
              <a:spcAft>
                <a:spcPts val="0"/>
              </a:spcAft>
              <a:buClr>
                <a:srgbClr val="000000"/>
              </a:buClr>
              <a:buSzPts val="2000"/>
              <a:buFont typeface="Tahoma"/>
              <a:buChar char="»"/>
              <a:defRPr b="1" i="0" sz="2000" u="none" cap="none" strike="noStrike">
                <a:solidFill>
                  <a:srgbClr val="000000"/>
                </a:solidFill>
                <a:latin typeface="Tahoma"/>
                <a:ea typeface="Tahoma"/>
                <a:cs typeface="Tahoma"/>
                <a:sym typeface="Tahoma"/>
              </a:defRPr>
            </a:lvl8pPr>
            <a:lvl9pPr indent="-355600" lvl="8" marL="4114800" marR="0" rtl="0" algn="l">
              <a:spcBef>
                <a:spcPts val="400"/>
              </a:spcBef>
              <a:spcAft>
                <a:spcPts val="0"/>
              </a:spcAft>
              <a:buClr>
                <a:srgbClr val="000000"/>
              </a:buClr>
              <a:buSzPts val="2000"/>
              <a:buFont typeface="Tahoma"/>
              <a:buChar char="»"/>
              <a:defRPr b="1" i="0" sz="2000" u="none" cap="none" strike="noStrike">
                <a:solidFill>
                  <a:srgbClr val="000000"/>
                </a:solidFill>
                <a:latin typeface="Tahoma"/>
                <a:ea typeface="Tahoma"/>
                <a:cs typeface="Tahoma"/>
                <a:sym typeface="Tahoma"/>
              </a:defRPr>
            </a:lvl9pPr>
          </a:lstStyle>
          <a:p/>
        </p:txBody>
      </p:sp>
      <p:sp>
        <p:nvSpPr>
          <p:cNvPr id="26" name="Google Shape;26;p31"/>
          <p:cNvSpPr txBox="1"/>
          <p:nvPr>
            <p:ph idx="10" type="dt"/>
          </p:nvPr>
        </p:nvSpPr>
        <p:spPr>
          <a:xfrm>
            <a:off x="0" y="6648450"/>
            <a:ext cx="2133600" cy="1968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7" name="Google Shape;27;p31"/>
          <p:cNvSpPr txBox="1"/>
          <p:nvPr>
            <p:ph idx="11" type="ftr"/>
          </p:nvPr>
        </p:nvSpPr>
        <p:spPr>
          <a:xfrm>
            <a:off x="3124200" y="6677025"/>
            <a:ext cx="2895600" cy="1682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8" name="Google Shape;28;p31"/>
          <p:cNvSpPr txBox="1"/>
          <p:nvPr/>
        </p:nvSpPr>
        <p:spPr>
          <a:xfrm>
            <a:off x="7942262" y="0"/>
            <a:ext cx="1201737" cy="255587"/>
          </a:xfrm>
          <a:prstGeom prst="rect">
            <a:avLst/>
          </a:pr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 name="Google Shape;29;p31"/>
          <p:cNvSpPr txBox="1"/>
          <p:nvPr/>
        </p:nvSpPr>
        <p:spPr>
          <a:xfrm>
            <a:off x="0" y="0"/>
            <a:ext cx="7943850" cy="200025"/>
          </a:xfrm>
          <a:prstGeom prst="rect">
            <a:avLst/>
          </a:prstGeom>
          <a:gradFill>
            <a:gsLst>
              <a:gs pos="0">
                <a:srgbClr val="004776"/>
              </a:gs>
              <a:gs pos="100000">
                <a:srgbClr val="0099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 name="Google Shape;30;p31"/>
          <p:cNvSpPr txBox="1"/>
          <p:nvPr/>
        </p:nvSpPr>
        <p:spPr>
          <a:xfrm>
            <a:off x="0" y="212725"/>
            <a:ext cx="9137650" cy="854075"/>
          </a:xfrm>
          <a:prstGeom prst="rect">
            <a:avLst/>
          </a:prstGeom>
          <a:gradFill>
            <a:gsLst>
              <a:gs pos="0">
                <a:srgbClr val="00003B"/>
              </a:gs>
              <a:gs pos="50000">
                <a:srgbClr val="000080"/>
              </a:gs>
              <a:gs pos="100000">
                <a:srgbClr val="00003B"/>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 name="Google Shape;31;p31"/>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1pPr>
            <a:lvl2pPr lvl="1"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2pPr>
            <a:lvl3pPr lvl="2"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3pPr>
            <a:lvl4pPr lvl="3"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4pPr>
            <a:lvl5pPr lvl="4"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5pPr>
            <a:lvl6pPr lvl="5"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6pPr>
            <a:lvl7pPr lvl="6"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7pPr>
            <a:lvl8pPr lvl="7"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8pPr>
            <a:lvl9pPr lvl="8" marR="0" rtl="0" algn="l">
              <a:spcBef>
                <a:spcPts val="0"/>
              </a:spcBef>
              <a:spcAft>
                <a:spcPts val="0"/>
              </a:spcAft>
              <a:buSzPts val="1400"/>
              <a:buNone/>
              <a:defRPr b="1" i="0" sz="4000" u="none" cap="none" strike="noStrike">
                <a:solidFill>
                  <a:schemeClr val="accent1"/>
                </a:solidFill>
                <a:latin typeface="Times New Roman"/>
                <a:ea typeface="Times New Roman"/>
                <a:cs typeface="Times New Roman"/>
                <a:sym typeface="Times New Roman"/>
              </a:defRPr>
            </a:lvl9pPr>
          </a:lstStyle>
          <a:p/>
        </p:txBody>
      </p:sp>
      <p:sp>
        <p:nvSpPr>
          <p:cNvPr id="32" name="Google Shape;32;p31"/>
          <p:cNvSpPr txBox="1"/>
          <p:nvPr>
            <p:ph idx="12" type="sldNum"/>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1pPr>
            <a:lvl2pPr indent="0" lvl="1" marL="0" marR="0" rtl="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2pPr>
            <a:lvl3pPr indent="0" lvl="2" marL="0" marR="0" rtl="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3pPr>
            <a:lvl4pPr indent="0" lvl="3" marL="0" marR="0" rtl="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4pPr>
            <a:lvl5pPr indent="0" lvl="4" marL="0" marR="0" rtl="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5pPr>
            <a:lvl6pPr indent="0" lvl="5" marL="0" marR="0" rtl="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6pPr>
            <a:lvl7pPr indent="0" lvl="6" marL="0" marR="0" rtl="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7pPr>
            <a:lvl8pPr indent="0" lvl="7" marL="0" marR="0" rtl="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8pPr>
            <a:lvl9pPr indent="0" lvl="8" marL="0" marR="0" rtl="0" algn="r">
              <a:lnSpc>
                <a:spcPct val="100000"/>
              </a:lnSpc>
              <a:spcBef>
                <a:spcPts val="0"/>
              </a:spcBef>
              <a:spcAft>
                <a:spcPts val="0"/>
              </a:spcAft>
              <a:buClr>
                <a:srgbClr val="000000"/>
              </a:buClr>
              <a:buSzPts val="1400"/>
              <a:buFont typeface="Tahoma"/>
              <a:buNone/>
              <a:defRPr b="1" i="0" sz="14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b="0">
              <a:latin typeface="Arial"/>
              <a:ea typeface="Arial"/>
              <a:cs typeface="Arial"/>
              <a:sym typeface="Arial"/>
            </a:endParaRPr>
          </a:p>
        </p:txBody>
      </p:sp>
      <p:sp>
        <p:nvSpPr>
          <p:cNvPr id="33" name="Google Shape;33;p31"/>
          <p:cNvSpPr txBox="1"/>
          <p:nvPr/>
        </p:nvSpPr>
        <p:spPr>
          <a:xfrm>
            <a:off x="6934200" y="6159500"/>
            <a:ext cx="2133600" cy="457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4" name="Shape 10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8" name="Shape 138"/>
        <p:cNvGrpSpPr/>
        <p:nvPr/>
      </p:nvGrpSpPr>
      <p:grpSpPr>
        <a:xfrm>
          <a:off x="0" y="0"/>
          <a:ext cx="0" cy="0"/>
          <a:chOff x="0" y="0"/>
          <a:chExt cx="0" cy="0"/>
        </a:xfrm>
      </p:grpSpPr>
      <p:sp>
        <p:nvSpPr>
          <p:cNvPr id="139" name="Google Shape;139;p54"/>
          <p:cNvSpPr txBox="1"/>
          <p:nvPr/>
        </p:nvSpPr>
        <p:spPr>
          <a:xfrm>
            <a:off x="6858000" y="5943600"/>
            <a:ext cx="2286000" cy="838200"/>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abc" id="140" name="Google Shape;140;p54"/>
          <p:cNvPicPr preferRelativeResize="0"/>
          <p:nvPr/>
        </p:nvPicPr>
        <p:blipFill rotWithShape="1">
          <a:blip r:embed="rId2">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nguyenndt@math.hcmup.edu.vn" TargetMode="External"/><Relationship Id="rId4" Type="http://schemas.openxmlformats.org/officeDocument/2006/relationships/hyperlink" Target="mailto:nguyenndt@math.hcmup.edu.v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
          <p:cNvSpPr txBox="1"/>
          <p:nvPr/>
        </p:nvSpPr>
        <p:spPr>
          <a:xfrm>
            <a:off x="1676400" y="152400"/>
            <a:ext cx="5548312" cy="641350"/>
          </a:xfrm>
          <a:prstGeom prst="rect">
            <a:avLst/>
          </a:prstGeom>
          <a:noFill/>
          <a:ln>
            <a:noFill/>
          </a:ln>
        </p:spPr>
        <p:txBody>
          <a:bodyPr anchorCtr="0" anchor="ctr" bIns="45700" lIns="91425" spcFirstLastPara="1" rIns="91425" wrap="square" tIns="45700">
            <a:spAutoFit/>
          </a:bodyPr>
          <a:lstStyle/>
          <a:p>
            <a:pPr indent="0" lvl="0" marL="0" marR="0" rtl="0" algn="ctr">
              <a:lnSpc>
                <a:spcPct val="90000"/>
              </a:lnSpc>
              <a:spcBef>
                <a:spcPts val="0"/>
              </a:spcBef>
              <a:spcAft>
                <a:spcPts val="0"/>
              </a:spcAft>
              <a:buClr>
                <a:srgbClr val="FFFFCC"/>
              </a:buClr>
              <a:buSzPts val="2000"/>
              <a:buFont typeface="Arial"/>
              <a:buNone/>
            </a:pPr>
            <a:r>
              <a:rPr b="1" i="0" lang="en-US" sz="2000" u="none">
                <a:solidFill>
                  <a:srgbClr val="FFFFCC"/>
                </a:solidFill>
                <a:latin typeface="Arial"/>
                <a:ea typeface="Arial"/>
                <a:cs typeface="Arial"/>
                <a:sym typeface="Arial"/>
              </a:rPr>
              <a:t>Đại Học Sư Phạm Tp. Hồ Chí Minh</a:t>
            </a:r>
            <a:br>
              <a:rPr b="1" i="0" lang="en-US" sz="2000" u="none">
                <a:solidFill>
                  <a:srgbClr val="FFFFCC"/>
                </a:solidFill>
                <a:latin typeface="Arial"/>
                <a:ea typeface="Arial"/>
                <a:cs typeface="Arial"/>
                <a:sym typeface="Arial"/>
              </a:rPr>
            </a:br>
            <a:endParaRPr/>
          </a:p>
        </p:txBody>
      </p:sp>
      <p:sp>
        <p:nvSpPr>
          <p:cNvPr id="150" name="Google Shape;150;p1"/>
          <p:cNvSpPr txBox="1"/>
          <p:nvPr>
            <p:ph type="ctrTitle"/>
          </p:nvPr>
        </p:nvSpPr>
        <p:spPr>
          <a:xfrm>
            <a:off x="228600" y="4648200"/>
            <a:ext cx="8763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FF"/>
              </a:buClr>
              <a:buSzPts val="3200"/>
              <a:buFont typeface="Times New Roman"/>
              <a:buNone/>
            </a:pPr>
            <a:r>
              <a:rPr b="1" i="0" lang="en-US" sz="3200" u="none">
                <a:solidFill>
                  <a:srgbClr val="0000FF"/>
                </a:solidFill>
                <a:latin typeface="Times New Roman"/>
                <a:ea typeface="Times New Roman"/>
                <a:cs typeface="Times New Roman"/>
                <a:sym typeface="Times New Roman"/>
              </a:rPr>
              <a:t>Tính thừa kế</a:t>
            </a:r>
            <a:br>
              <a:rPr b="1" i="0" lang="en-US" sz="3200" u="none">
                <a:solidFill>
                  <a:srgbClr val="0000FF"/>
                </a:solidFill>
                <a:latin typeface="Times New Roman"/>
                <a:ea typeface="Times New Roman"/>
                <a:cs typeface="Times New Roman"/>
                <a:sym typeface="Times New Roman"/>
              </a:rPr>
            </a:br>
            <a:r>
              <a:rPr b="1" i="0" lang="en-US" sz="3200" u="none">
                <a:solidFill>
                  <a:srgbClr val="0000FF"/>
                </a:solidFill>
                <a:latin typeface="Times New Roman"/>
                <a:ea typeface="Times New Roman"/>
                <a:cs typeface="Times New Roman"/>
                <a:sym typeface="Times New Roman"/>
              </a:rPr>
              <a:t>(Inheritance)</a:t>
            </a:r>
            <a:endParaRPr/>
          </a:p>
        </p:txBody>
      </p:sp>
      <p:sp>
        <p:nvSpPr>
          <p:cNvPr id="151" name="Google Shape;151;p1"/>
          <p:cNvSpPr txBox="1"/>
          <p:nvPr/>
        </p:nvSpPr>
        <p:spPr>
          <a:xfrm>
            <a:off x="0" y="1627187"/>
            <a:ext cx="5410200" cy="13112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4000"/>
              <a:buFont typeface="Times New Roman"/>
              <a:buNone/>
            </a:pPr>
            <a:r>
              <a:rPr b="1" i="0" lang="en-US" sz="4000" u="none">
                <a:solidFill>
                  <a:schemeClr val="hlink"/>
                </a:solidFill>
                <a:latin typeface="Times New Roman"/>
                <a:ea typeface="Times New Roman"/>
                <a:cs typeface="Times New Roman"/>
                <a:sym typeface="Times New Roman"/>
              </a:rPr>
              <a:t>LẬP TRÌNH HƯỚNG ĐỐI TƯỢNG C++ </a:t>
            </a:r>
            <a:endParaRPr/>
          </a:p>
        </p:txBody>
      </p:sp>
      <p:sp>
        <p:nvSpPr>
          <p:cNvPr id="152" name="Google Shape;152;p1"/>
          <p:cNvSpPr txBox="1"/>
          <p:nvPr>
            <p:ph idx="1" type="subTitle"/>
          </p:nvPr>
        </p:nvSpPr>
        <p:spPr>
          <a:xfrm>
            <a:off x="2209800" y="5562600"/>
            <a:ext cx="5029200" cy="1295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600"/>
              <a:buFont typeface="Tahoma"/>
              <a:buNone/>
            </a:pPr>
            <a:r>
              <a:rPr b="1" i="0" lang="en-US" sz="1600" u="none">
                <a:solidFill>
                  <a:srgbClr val="000000"/>
                </a:solidFill>
                <a:latin typeface="Tahoma"/>
                <a:ea typeface="Tahoma"/>
                <a:cs typeface="Tahoma"/>
                <a:sym typeface="Tahoma"/>
              </a:rPr>
              <a:t>Giảng viên: </a:t>
            </a:r>
            <a:r>
              <a:rPr b="1" i="0" lang="en-US" sz="1600" u="none">
                <a:solidFill>
                  <a:srgbClr val="0E6895"/>
                </a:solidFill>
                <a:latin typeface="Tahoma"/>
                <a:ea typeface="Tahoma"/>
                <a:cs typeface="Tahoma"/>
                <a:sym typeface="Tahoma"/>
              </a:rPr>
              <a:t>ThS. Nguyễn Đỗ Thái Nguyên</a:t>
            </a:r>
            <a:endParaRPr b="1" i="0" sz="1600" u="none">
              <a:solidFill>
                <a:srgbClr val="0070C0"/>
              </a:solidFill>
              <a:latin typeface="Tahoma"/>
              <a:ea typeface="Tahoma"/>
              <a:cs typeface="Tahoma"/>
              <a:sym typeface="Tahoma"/>
            </a:endParaRPr>
          </a:p>
          <a:p>
            <a:pPr indent="0" lvl="0" marL="0" rtl="0" algn="l">
              <a:lnSpc>
                <a:spcPct val="100000"/>
              </a:lnSpc>
              <a:spcBef>
                <a:spcPts val="320"/>
              </a:spcBef>
              <a:spcAft>
                <a:spcPts val="0"/>
              </a:spcAft>
              <a:buClr>
                <a:srgbClr val="000000"/>
              </a:buClr>
              <a:buSzPts val="1600"/>
              <a:buFont typeface="Tahoma"/>
              <a:buNone/>
            </a:pPr>
            <a:r>
              <a:rPr b="1" i="0" lang="en-US" sz="1600" u="none">
                <a:solidFill>
                  <a:srgbClr val="000000"/>
                </a:solidFill>
                <a:latin typeface="Tahoma"/>
                <a:ea typeface="Tahoma"/>
                <a:cs typeface="Tahoma"/>
                <a:sym typeface="Tahoma"/>
              </a:rPr>
              <a:t>E-mail: </a:t>
            </a:r>
            <a:r>
              <a:rPr b="1" i="0" lang="en-US" sz="1600" u="sng">
                <a:solidFill>
                  <a:srgbClr val="000000"/>
                </a:solidFill>
                <a:hlinkClick r:id="rId3">
                  <a:extLst>
                    <a:ext uri="{A12FA001-AC4F-418D-AE19-62706E023703}">
                      <ahyp:hlinkClr val="tx"/>
                    </a:ext>
                  </a:extLst>
                </a:hlinkClick>
              </a:rPr>
              <a:t>nguyenndt@hcmup.edu.vn</a:t>
            </a:r>
            <a:endParaRPr/>
          </a:p>
          <a:p>
            <a:pPr indent="0" lvl="0" marL="0" rtl="0" algn="l">
              <a:spcBef>
                <a:spcPts val="320"/>
              </a:spcBef>
              <a:spcAft>
                <a:spcPts val="0"/>
              </a:spcAft>
              <a:buClr>
                <a:srgbClr val="000000"/>
              </a:buClr>
              <a:buSzPts val="1600"/>
              <a:buFont typeface="Tahoma"/>
              <a:buNone/>
            </a:pPr>
            <a:r>
              <a:t/>
            </a:r>
            <a:endParaRPr b="1" i="0" sz="1600" u="sng">
              <a:solidFill>
                <a:srgbClr val="000000"/>
              </a:solidFill>
              <a:hlinkClick r:id="rId4">
                <a:extLst>
                  <a:ext uri="{A12FA001-AC4F-418D-AE19-62706E023703}">
                    <ahyp:hlinkClr val="tx"/>
                  </a:ext>
                </a:extLst>
              </a:hlinkClick>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10"/>
          <p:cNvPicPr preferRelativeResize="0"/>
          <p:nvPr/>
        </p:nvPicPr>
        <p:blipFill rotWithShape="1">
          <a:blip r:embed="rId3">
            <a:alphaModFix/>
          </a:blip>
          <a:srcRect b="0" l="0" r="0" t="0"/>
          <a:stretch/>
        </p:blipFill>
        <p:spPr>
          <a:xfrm>
            <a:off x="771525" y="762000"/>
            <a:ext cx="7686675" cy="5105400"/>
          </a:xfrm>
          <a:prstGeom prst="rect">
            <a:avLst/>
          </a:prstGeom>
          <a:noFill/>
          <a:ln>
            <a:noFill/>
          </a:ln>
        </p:spPr>
      </p:pic>
      <p:sp>
        <p:nvSpPr>
          <p:cNvPr id="234" name="Google Shape;234;p10"/>
          <p:cNvSpPr txBox="1"/>
          <p:nvPr/>
        </p:nvSpPr>
        <p:spPr>
          <a:xfrm>
            <a:off x="1752600" y="1219200"/>
            <a:ext cx="5500687" cy="94615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Tính thừa kế?</a:t>
            </a:r>
            <a:endParaRPr/>
          </a:p>
          <a:p>
            <a:pPr indent="0" lvl="0" marL="0" marR="0" rtl="0" algn="ctr">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(Inheritance)</a:t>
            </a:r>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1"/>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241" name="Google Shape;241;p11"/>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Khái niệm về tính thừa kế x</a:t>
            </a:r>
            <a:endParaRPr/>
          </a:p>
        </p:txBody>
      </p:sp>
      <p:sp>
        <p:nvSpPr>
          <p:cNvPr id="242" name="Google Shape;242;p11"/>
          <p:cNvSpPr txBox="1"/>
          <p:nvPr>
            <p:ph idx="1" type="body"/>
          </p:nvPr>
        </p:nvSpPr>
        <p:spPr>
          <a:xfrm>
            <a:off x="381000" y="1219200"/>
            <a:ext cx="86868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00"/>
              </a:buClr>
              <a:buSzPts val="3200"/>
              <a:buFont typeface="Tahoma"/>
              <a:buChar char="•"/>
            </a:pPr>
            <a:r>
              <a:rPr b="0" i="0" lang="en-US" sz="3200" u="none">
                <a:solidFill>
                  <a:srgbClr val="000000"/>
                </a:solidFill>
                <a:latin typeface="Tahoma"/>
                <a:ea typeface="Tahoma"/>
                <a:cs typeface="Tahoma"/>
                <a:sym typeface="Tahoma"/>
              </a:rPr>
              <a:t>Tính thừa kế là một kỹ thuật cho phép một lớp có thể thừa hưởng dữ liệu và phương thức của một lớp khác</a:t>
            </a:r>
            <a:endParaRPr/>
          </a:p>
          <a:p>
            <a:pPr indent="-342900" lvl="0" marL="342900" rtl="0" algn="l">
              <a:lnSpc>
                <a:spcPct val="90000"/>
              </a:lnSpc>
              <a:spcBef>
                <a:spcPts val="640"/>
              </a:spcBef>
              <a:spcAft>
                <a:spcPts val="0"/>
              </a:spcAft>
              <a:buClr>
                <a:srgbClr val="000000"/>
              </a:buClr>
              <a:buSzPts val="3200"/>
              <a:buFont typeface="Tahoma"/>
              <a:buChar char="•"/>
            </a:pPr>
            <a:r>
              <a:rPr b="0" i="0" lang="en-US" sz="3200" u="none">
                <a:solidFill>
                  <a:srgbClr val="000000"/>
                </a:solidFill>
                <a:latin typeface="Tahoma"/>
                <a:ea typeface="Tahoma"/>
                <a:cs typeface="Tahoma"/>
                <a:sym typeface="Tahoma"/>
              </a:rPr>
              <a:t>Nếu lớp A được thừa kế từ lớp B thì ta nói A là lớp con (child class, subclass) và B là lớp cha (parent class, superclass)</a:t>
            </a:r>
            <a:endParaRPr/>
          </a:p>
          <a:p>
            <a:pPr indent="-342900" lvl="0" marL="342900" rtl="0" algn="l">
              <a:lnSpc>
                <a:spcPct val="90000"/>
              </a:lnSpc>
              <a:spcBef>
                <a:spcPts val="640"/>
              </a:spcBef>
              <a:spcAft>
                <a:spcPts val="0"/>
              </a:spcAft>
              <a:buClr>
                <a:srgbClr val="000000"/>
              </a:buClr>
              <a:buSzPts val="3200"/>
              <a:buFont typeface="Tahoma"/>
              <a:buChar char="•"/>
            </a:pPr>
            <a:r>
              <a:rPr b="0" i="0" lang="en-US" sz="3200" u="none">
                <a:solidFill>
                  <a:srgbClr val="000000"/>
                </a:solidFill>
                <a:latin typeface="Tahoma"/>
                <a:ea typeface="Tahoma"/>
                <a:cs typeface="Tahoma"/>
                <a:sym typeface="Tahoma"/>
              </a:rPr>
              <a:t>Một đối tượng thuộc lớp con, nếu được phép, sẽ có quyền sử dụng dữ liệu và phương thức của lớp cha mà không cần phải định nghĩa lại</a:t>
            </a:r>
            <a:endParaRPr/>
          </a:p>
          <a:p>
            <a:pPr indent="-139700" lvl="0" marL="342900" rtl="0" algn="l">
              <a:spcBef>
                <a:spcPts val="640"/>
              </a:spcBef>
              <a:spcAft>
                <a:spcPts val="0"/>
              </a:spcAft>
              <a:buClr>
                <a:srgbClr val="000000"/>
              </a:buClr>
              <a:buSzPts val="3200"/>
              <a:buFont typeface="Tahoma"/>
              <a:buNone/>
            </a:pPr>
            <a:r>
              <a:t/>
            </a:r>
            <a:endParaRPr b="0" i="0" sz="3200" u="none">
              <a:solidFill>
                <a:srgbClr val="000000"/>
              </a:solidFill>
              <a:latin typeface="Tahoma"/>
              <a:ea typeface="Tahoma"/>
              <a:cs typeface="Tahoma"/>
              <a:sym typeface="Tahoma"/>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5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500"/>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500"/>
                                        <p:tgtEl>
                                          <p:spTgt spid="2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3" st="3"/>
                                            </p:txEl>
                                          </p:spTgt>
                                        </p:tgtEl>
                                        <p:attrNameLst>
                                          <p:attrName>style.visibility</p:attrName>
                                        </p:attrNameLst>
                                      </p:cBhvr>
                                      <p:to>
                                        <p:strVal val="visible"/>
                                      </p:to>
                                    </p:set>
                                    <p:animEffect filter="fade" transition="in">
                                      <p:cBhvr>
                                        <p:cTn dur="500"/>
                                        <p:tgtEl>
                                          <p:spTgt spid="24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2"/>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249" name="Google Shape;249;p12"/>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Khái niệm về tính thừa kế</a:t>
            </a:r>
            <a:endParaRPr/>
          </a:p>
        </p:txBody>
      </p:sp>
      <p:sp>
        <p:nvSpPr>
          <p:cNvPr id="250" name="Google Shape;250;p12"/>
          <p:cNvSpPr txBox="1"/>
          <p:nvPr>
            <p:ph idx="1" type="body"/>
          </p:nvPr>
        </p:nvSpPr>
        <p:spPr>
          <a:xfrm>
            <a:off x="381000" y="1219200"/>
            <a:ext cx="86868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Thừa kế đơn: một lớp con thừa kế từ một lớp cha.</a:t>
            </a:r>
            <a:endParaRPr/>
          </a:p>
          <a:p>
            <a:pPr indent="-285750" lvl="1" marL="742950" rtl="0" algn="l">
              <a:lnSpc>
                <a:spcPct val="100000"/>
              </a:lnSpc>
              <a:spcBef>
                <a:spcPts val="560"/>
              </a:spcBef>
              <a:spcAft>
                <a:spcPts val="0"/>
              </a:spcAft>
              <a:buClr>
                <a:srgbClr val="000000"/>
              </a:buClr>
              <a:buSzPts val="2800"/>
              <a:buFont typeface="Tahoma"/>
              <a:buChar char="–"/>
            </a:pPr>
            <a:r>
              <a:rPr b="1" i="0" lang="en-US" sz="2800" u="none">
                <a:solidFill>
                  <a:srgbClr val="000000"/>
                </a:solidFill>
                <a:latin typeface="Tahoma"/>
                <a:ea typeface="Tahoma"/>
                <a:cs typeface="Tahoma"/>
                <a:sym typeface="Tahoma"/>
              </a:rPr>
              <a:t>VD: Hình vuông là một hình chữ nhật</a:t>
            </a:r>
            <a:endParaRPr/>
          </a:p>
        </p:txBody>
      </p:sp>
      <p:sp>
        <p:nvSpPr>
          <p:cNvPr id="251" name="Google Shape;251;p12"/>
          <p:cNvSpPr txBox="1"/>
          <p:nvPr/>
        </p:nvSpPr>
        <p:spPr>
          <a:xfrm>
            <a:off x="3810000" y="5105400"/>
            <a:ext cx="1524000" cy="1524000"/>
          </a:xfrm>
          <a:prstGeom prst="rect">
            <a:avLst/>
          </a:prstGeom>
          <a:solidFill>
            <a:schemeClr val="dk1"/>
          </a:solidFill>
          <a:ln cap="flat" cmpd="sng" w="381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Hình vuông</a:t>
            </a:r>
            <a:endParaRPr/>
          </a:p>
        </p:txBody>
      </p:sp>
      <p:sp>
        <p:nvSpPr>
          <p:cNvPr id="252" name="Google Shape;252;p12"/>
          <p:cNvSpPr txBox="1"/>
          <p:nvPr/>
        </p:nvSpPr>
        <p:spPr>
          <a:xfrm>
            <a:off x="3429000" y="2819400"/>
            <a:ext cx="2362200" cy="1524000"/>
          </a:xfrm>
          <a:prstGeom prst="rect">
            <a:avLst/>
          </a:prstGeom>
          <a:solidFill>
            <a:schemeClr val="dk1"/>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Hình chữ nhật</a:t>
            </a:r>
            <a:endParaRPr/>
          </a:p>
        </p:txBody>
      </p:sp>
      <p:cxnSp>
        <p:nvCxnSpPr>
          <p:cNvPr id="253" name="Google Shape;253;p12"/>
          <p:cNvCxnSpPr/>
          <p:nvPr/>
        </p:nvCxnSpPr>
        <p:spPr>
          <a:xfrm>
            <a:off x="4572000" y="4414837"/>
            <a:ext cx="0" cy="614362"/>
          </a:xfrm>
          <a:prstGeom prst="straightConnector1">
            <a:avLst/>
          </a:prstGeom>
          <a:noFill/>
          <a:ln cap="flat" cmpd="sng" w="38100">
            <a:solidFill>
              <a:srgbClr val="FF0000"/>
            </a:solidFill>
            <a:prstDash val="solid"/>
            <a:miter lim="800000"/>
            <a:headEnd len="med" w="med" type="none"/>
            <a:tailEnd len="med" w="med" type="triangle"/>
          </a:ln>
        </p:spPr>
      </p:cxn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Effect filter="fade" transition="in">
                                      <p:cBhvr>
                                        <p:cTn dur="500"/>
                                        <p:tgtEl>
                                          <p:spTgt spid="2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Effect filter="fade" transition="in">
                                      <p:cBhvr>
                                        <p:cTn dur="500"/>
                                        <p:tgtEl>
                                          <p:spTgt spid="2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3"/>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260" name="Google Shape;260;p13"/>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Khái niệm về tính thừa kế</a:t>
            </a:r>
            <a:endParaRPr/>
          </a:p>
        </p:txBody>
      </p:sp>
      <p:sp>
        <p:nvSpPr>
          <p:cNvPr id="261" name="Google Shape;261;p13"/>
          <p:cNvSpPr txBox="1"/>
          <p:nvPr>
            <p:ph idx="1" type="body"/>
          </p:nvPr>
        </p:nvSpPr>
        <p:spPr>
          <a:xfrm>
            <a:off x="381000" y="1219200"/>
            <a:ext cx="86868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2800"/>
              <a:buFont typeface="Tahoma"/>
              <a:buChar char="•"/>
            </a:pPr>
            <a:r>
              <a:rPr b="1" i="0" lang="en-US" sz="2800" u="none">
                <a:solidFill>
                  <a:srgbClr val="000000"/>
                </a:solidFill>
                <a:latin typeface="Tahoma"/>
                <a:ea typeface="Tahoma"/>
                <a:cs typeface="Tahoma"/>
                <a:sym typeface="Tahoma"/>
              </a:rPr>
              <a:t>Thừa kế bội: một lớp con thừa kế từ hai  lớp cha trở lên.</a:t>
            </a:r>
            <a:endParaRPr/>
          </a:p>
          <a:p>
            <a:pPr indent="-285750" lvl="1" marL="742950" rtl="0" algn="l">
              <a:lnSpc>
                <a:spcPct val="100000"/>
              </a:lnSpc>
              <a:spcBef>
                <a:spcPts val="480"/>
              </a:spcBef>
              <a:spcAft>
                <a:spcPts val="0"/>
              </a:spcAft>
              <a:buClr>
                <a:srgbClr val="000000"/>
              </a:buClr>
              <a:buSzPts val="2400"/>
              <a:buFont typeface="Tahoma"/>
              <a:buChar char="–"/>
            </a:pPr>
            <a:r>
              <a:rPr b="1" i="0" lang="en-US" sz="2400" u="none">
                <a:solidFill>
                  <a:srgbClr val="000000"/>
                </a:solidFill>
                <a:latin typeface="Tahoma"/>
                <a:ea typeface="Tahoma"/>
                <a:cs typeface="Tahoma"/>
                <a:sym typeface="Tahoma"/>
              </a:rPr>
              <a:t>VD: Hình vuông là một hình chữ nhật và cũng là một hình thoi</a:t>
            </a:r>
            <a:endParaRPr/>
          </a:p>
        </p:txBody>
      </p:sp>
      <p:sp>
        <p:nvSpPr>
          <p:cNvPr id="262" name="Google Shape;262;p13"/>
          <p:cNvSpPr txBox="1"/>
          <p:nvPr/>
        </p:nvSpPr>
        <p:spPr>
          <a:xfrm>
            <a:off x="3810000" y="5105400"/>
            <a:ext cx="1524000" cy="1524000"/>
          </a:xfrm>
          <a:prstGeom prst="rect">
            <a:avLst/>
          </a:prstGeom>
          <a:solidFill>
            <a:schemeClr val="dk1"/>
          </a:solidFill>
          <a:ln cap="flat" cmpd="sng" w="381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Hình vuông</a:t>
            </a:r>
            <a:endParaRPr/>
          </a:p>
        </p:txBody>
      </p:sp>
      <p:sp>
        <p:nvSpPr>
          <p:cNvPr id="263" name="Google Shape;263;p13"/>
          <p:cNvSpPr txBox="1"/>
          <p:nvPr/>
        </p:nvSpPr>
        <p:spPr>
          <a:xfrm>
            <a:off x="5791200" y="2819400"/>
            <a:ext cx="2362200" cy="1524000"/>
          </a:xfrm>
          <a:prstGeom prst="rect">
            <a:avLst/>
          </a:prstGeom>
          <a:solidFill>
            <a:schemeClr val="dk1"/>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Hình chữ nhật</a:t>
            </a:r>
            <a:endParaRPr/>
          </a:p>
        </p:txBody>
      </p:sp>
      <p:cxnSp>
        <p:nvCxnSpPr>
          <p:cNvPr id="264" name="Google Shape;264;p13"/>
          <p:cNvCxnSpPr/>
          <p:nvPr/>
        </p:nvCxnSpPr>
        <p:spPr>
          <a:xfrm flipH="1">
            <a:off x="4572000" y="4414837"/>
            <a:ext cx="2438400" cy="614362"/>
          </a:xfrm>
          <a:prstGeom prst="straightConnector1">
            <a:avLst/>
          </a:prstGeom>
          <a:noFill/>
          <a:ln cap="flat" cmpd="sng" w="38100">
            <a:solidFill>
              <a:srgbClr val="FF0000"/>
            </a:solidFill>
            <a:prstDash val="solid"/>
            <a:miter lim="800000"/>
            <a:headEnd len="med" w="med" type="none"/>
            <a:tailEnd len="med" w="med" type="triangle"/>
          </a:ln>
        </p:spPr>
      </p:cxnSp>
      <p:sp>
        <p:nvSpPr>
          <p:cNvPr id="265" name="Google Shape;265;p13"/>
          <p:cNvSpPr/>
          <p:nvPr/>
        </p:nvSpPr>
        <p:spPr>
          <a:xfrm>
            <a:off x="1143000" y="3048000"/>
            <a:ext cx="2819400" cy="1143000"/>
          </a:xfrm>
          <a:prstGeom prst="diamond">
            <a:avLst/>
          </a:prstGeom>
          <a:solidFill>
            <a:schemeClr val="dk1"/>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Hình thoi</a:t>
            </a:r>
            <a:endParaRPr/>
          </a:p>
        </p:txBody>
      </p:sp>
      <p:cxnSp>
        <p:nvCxnSpPr>
          <p:cNvPr id="266" name="Google Shape;266;p13"/>
          <p:cNvCxnSpPr/>
          <p:nvPr/>
        </p:nvCxnSpPr>
        <p:spPr>
          <a:xfrm>
            <a:off x="2590800" y="4343400"/>
            <a:ext cx="1828800" cy="685800"/>
          </a:xfrm>
          <a:prstGeom prst="straightConnector1">
            <a:avLst/>
          </a:prstGeom>
          <a:noFill/>
          <a:ln cap="flat" cmpd="sng" w="38100">
            <a:solidFill>
              <a:srgbClr val="FF0000"/>
            </a:solidFill>
            <a:prstDash val="solid"/>
            <a:miter lim="800000"/>
            <a:headEnd len="med" w="med" type="none"/>
            <a:tailEnd len="med" w="med" type="triangle"/>
          </a:ln>
        </p:spPr>
      </p:cxn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500"/>
                                        <p:tgtEl>
                                          <p:spTgt spid="2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animEffect filter="fade" transition="in">
                                      <p:cBhvr>
                                        <p:cTn dur="500"/>
                                        <p:tgtEl>
                                          <p:spTgt spid="2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4"/>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273" name="Google Shape;273;p14"/>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Khái niệm về tính thừa kế x</a:t>
            </a:r>
            <a:endParaRPr/>
          </a:p>
        </p:txBody>
      </p:sp>
      <p:sp>
        <p:nvSpPr>
          <p:cNvPr id="274" name="Google Shape;274;p14"/>
          <p:cNvSpPr txBox="1"/>
          <p:nvPr>
            <p:ph idx="1" type="body"/>
          </p:nvPr>
        </p:nvSpPr>
        <p:spPr>
          <a:xfrm>
            <a:off x="381000" y="1219200"/>
            <a:ext cx="8610600" cy="1905000"/>
          </a:xfrm>
          <a:prstGeom prst="rect">
            <a:avLst/>
          </a:prstGeom>
          <a:noFill/>
          <a:ln>
            <a:noFill/>
          </a:ln>
        </p:spPr>
        <p:txBody>
          <a:bodyPr anchorCtr="0" anchor="t" bIns="45700" lIns="91425" spcFirstLastPara="1" rIns="91425" wrap="square" tIns="45700">
            <a:noAutofit/>
          </a:bodyPr>
          <a:lstStyle/>
          <a:p>
            <a:pPr indent="-177800" lvl="0" marL="0" rtl="0" algn="l">
              <a:lnSpc>
                <a:spcPct val="100000"/>
              </a:lnSpc>
              <a:spcBef>
                <a:spcPts val="0"/>
              </a:spcBef>
              <a:spcAft>
                <a:spcPts val="0"/>
              </a:spcAft>
              <a:buClr>
                <a:srgbClr val="000000"/>
              </a:buClr>
              <a:buSzPts val="2800"/>
              <a:buFont typeface="Tahoma"/>
              <a:buChar char="•"/>
            </a:pPr>
            <a:r>
              <a:rPr b="1" i="0" lang="en-US" sz="2800" u="none">
                <a:solidFill>
                  <a:srgbClr val="000000"/>
                </a:solidFill>
                <a:latin typeface="Tahoma"/>
                <a:ea typeface="Tahoma"/>
                <a:cs typeface="Tahoma"/>
                <a:sym typeface="Tahoma"/>
              </a:rPr>
              <a:t>Thuộc tính thừa kế: private, protected, public</a:t>
            </a:r>
            <a:endParaRPr/>
          </a:p>
          <a:p>
            <a:pPr indent="-177800" lvl="0" marL="0" rtl="0" algn="l">
              <a:lnSpc>
                <a:spcPct val="100000"/>
              </a:lnSpc>
              <a:spcBef>
                <a:spcPts val="560"/>
              </a:spcBef>
              <a:spcAft>
                <a:spcPts val="0"/>
              </a:spcAft>
              <a:buClr>
                <a:srgbClr val="000000"/>
              </a:buClr>
              <a:buSzPts val="2800"/>
              <a:buFont typeface="Tahoma"/>
              <a:buChar char="•"/>
            </a:pPr>
            <a:r>
              <a:rPr b="1" i="0" lang="en-US" sz="2800" u="none">
                <a:solidFill>
                  <a:srgbClr val="000000"/>
                </a:solidFill>
                <a:latin typeface="Tahoma"/>
                <a:ea typeface="Tahoma"/>
                <a:cs typeface="Tahoma"/>
                <a:sym typeface="Tahoma"/>
              </a:rPr>
              <a:t>Bảng giao thuộc tính thừa kế và thuộc tính trên dữ liệu:</a:t>
            </a:r>
            <a:endParaRPr/>
          </a:p>
          <a:p>
            <a:pPr indent="-165100" lvl="0" marL="342900" rtl="0" algn="l">
              <a:spcBef>
                <a:spcPts val="560"/>
              </a:spcBef>
              <a:spcAft>
                <a:spcPts val="0"/>
              </a:spcAft>
              <a:buClr>
                <a:srgbClr val="000000"/>
              </a:buClr>
              <a:buSzPts val="2800"/>
              <a:buFont typeface="Tahoma"/>
              <a:buNone/>
            </a:pPr>
            <a:r>
              <a:t/>
            </a:r>
            <a:endParaRPr b="1" i="0" sz="2800" u="none">
              <a:solidFill>
                <a:srgbClr val="000000"/>
              </a:solidFill>
              <a:latin typeface="Tahoma"/>
              <a:ea typeface="Tahoma"/>
              <a:cs typeface="Tahoma"/>
              <a:sym typeface="Tahoma"/>
            </a:endParaRPr>
          </a:p>
        </p:txBody>
      </p:sp>
      <p:graphicFrame>
        <p:nvGraphicFramePr>
          <p:cNvPr id="275" name="Google Shape;275;p14"/>
          <p:cNvGraphicFramePr/>
          <p:nvPr/>
        </p:nvGraphicFramePr>
        <p:xfrm>
          <a:off x="381000" y="2838450"/>
          <a:ext cx="3000000" cy="3000000"/>
        </p:xfrm>
        <a:graphic>
          <a:graphicData uri="http://schemas.openxmlformats.org/drawingml/2006/table">
            <a:tbl>
              <a:tblPr>
                <a:noFill/>
                <a:tableStyleId>{2EB389C4-AA86-46C2-98AC-E80270489EBB}</a:tableStyleId>
              </a:tblPr>
              <a:tblGrid>
                <a:gridCol w="2362200"/>
                <a:gridCol w="1752600"/>
                <a:gridCol w="2133600"/>
                <a:gridCol w="2057400"/>
              </a:tblGrid>
              <a:tr h="738175">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Tahoma"/>
                        <a:buNone/>
                      </a:pPr>
                      <a:r>
                        <a:rPr b="1" i="0" lang="en-US" sz="2800" u="none">
                          <a:solidFill>
                            <a:srgbClr val="FF0000"/>
                          </a:solidFill>
                          <a:latin typeface="Tahoma"/>
                          <a:ea typeface="Tahoma"/>
                          <a:cs typeface="Tahoma"/>
                          <a:sym typeface="Tahoma"/>
                        </a:rPr>
                        <a:t>private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Tahoma"/>
                        <a:buNone/>
                      </a:pPr>
                      <a:r>
                        <a:rPr b="1" i="0" lang="en-US" sz="2800" u="none">
                          <a:solidFill>
                            <a:srgbClr val="FF0000"/>
                          </a:solidFill>
                          <a:latin typeface="Tahoma"/>
                          <a:ea typeface="Tahoma"/>
                          <a:cs typeface="Tahoma"/>
                          <a:sym typeface="Tahoma"/>
                        </a:rPr>
                        <a:t>protected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Tahoma"/>
                        <a:buNone/>
                      </a:pPr>
                      <a:r>
                        <a:rPr b="1" i="0" lang="en-US" sz="2800" u="none">
                          <a:solidFill>
                            <a:srgbClr val="FF0000"/>
                          </a:solidFill>
                          <a:latin typeface="Tahoma"/>
                          <a:ea typeface="Tahoma"/>
                          <a:cs typeface="Tahoma"/>
                          <a:sym typeface="Tahoma"/>
                        </a:rPr>
                        <a:t>public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38175">
                <a:tc>
                  <a:txBody>
                    <a:bodyPr/>
                    <a:lstStyle/>
                    <a:p>
                      <a:pPr indent="0" lvl="0" marL="0" marR="0" rtl="0" algn="ctr">
                        <a:lnSpc>
                          <a:spcPct val="100000"/>
                        </a:lnSpc>
                        <a:spcBef>
                          <a:spcPts val="0"/>
                        </a:spcBef>
                        <a:spcAft>
                          <a:spcPts val="0"/>
                        </a:spcAft>
                        <a:buClr>
                          <a:srgbClr val="FF0000"/>
                        </a:buClr>
                        <a:buSzPts val="2800"/>
                        <a:buFont typeface="Tahoma"/>
                        <a:buNone/>
                      </a:pPr>
                      <a:r>
                        <a:rPr b="1" i="0" lang="en-US" sz="2800" u="none">
                          <a:solidFill>
                            <a:srgbClr val="FF0000"/>
                          </a:solidFill>
                          <a:latin typeface="Tahoma"/>
                          <a:ea typeface="Tahoma"/>
                          <a:cs typeface="Tahoma"/>
                          <a:sym typeface="Tahoma"/>
                        </a:rPr>
                        <a:t>private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Tahoma"/>
                        <a:buNone/>
                      </a:pPr>
                      <a:r>
                        <a:rPr b="1" i="0" lang="en-US" sz="2800" u="none">
                          <a:solidFill>
                            <a:srgbClr val="000000"/>
                          </a:solidFill>
                          <a:latin typeface="Tahoma"/>
                          <a:ea typeface="Tahoma"/>
                          <a:cs typeface="Tahoma"/>
                          <a:sym typeface="Tahoma"/>
                        </a:rPr>
                        <a:t>private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Tahoma"/>
                        <a:buNone/>
                      </a:pPr>
                      <a:r>
                        <a:rPr b="1" i="0" lang="en-US" sz="2800" u="none">
                          <a:solidFill>
                            <a:srgbClr val="000000"/>
                          </a:solidFill>
                          <a:latin typeface="Tahoma"/>
                          <a:ea typeface="Tahoma"/>
                          <a:cs typeface="Tahoma"/>
                          <a:sym typeface="Tahoma"/>
                        </a:rPr>
                        <a:t>private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Tahoma"/>
                        <a:buNone/>
                      </a:pPr>
                      <a:r>
                        <a:rPr b="1" i="0" lang="en-US" sz="2800" u="none">
                          <a:solidFill>
                            <a:srgbClr val="000000"/>
                          </a:solidFill>
                          <a:latin typeface="Tahoma"/>
                          <a:ea typeface="Tahoma"/>
                          <a:cs typeface="Tahoma"/>
                          <a:sym typeface="Tahoma"/>
                        </a:rPr>
                        <a:t>private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38175">
                <a:tc>
                  <a:txBody>
                    <a:bodyPr/>
                    <a:lstStyle/>
                    <a:p>
                      <a:pPr indent="0" lvl="0" marL="0" marR="0" rtl="0" algn="ctr">
                        <a:lnSpc>
                          <a:spcPct val="100000"/>
                        </a:lnSpc>
                        <a:spcBef>
                          <a:spcPts val="0"/>
                        </a:spcBef>
                        <a:spcAft>
                          <a:spcPts val="0"/>
                        </a:spcAft>
                        <a:buClr>
                          <a:srgbClr val="FF0000"/>
                        </a:buClr>
                        <a:buSzPts val="2800"/>
                        <a:buFont typeface="Tahoma"/>
                        <a:buNone/>
                      </a:pPr>
                      <a:r>
                        <a:rPr b="1" i="0" lang="en-US" sz="2800" u="none">
                          <a:solidFill>
                            <a:srgbClr val="FF0000"/>
                          </a:solidFill>
                          <a:latin typeface="Tahoma"/>
                          <a:ea typeface="Tahoma"/>
                          <a:cs typeface="Tahoma"/>
                          <a:sym typeface="Tahoma"/>
                        </a:rPr>
                        <a:t>protected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Tahoma"/>
                        <a:buNone/>
                      </a:pPr>
                      <a:r>
                        <a:rPr b="1" i="0" lang="en-US" sz="2800" u="none">
                          <a:solidFill>
                            <a:srgbClr val="000000"/>
                          </a:solidFill>
                          <a:latin typeface="Tahoma"/>
                          <a:ea typeface="Tahoma"/>
                          <a:cs typeface="Tahoma"/>
                          <a:sym typeface="Tahoma"/>
                        </a:rPr>
                        <a:t>private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Tahoma"/>
                        <a:buNone/>
                      </a:pPr>
                      <a:r>
                        <a:rPr b="1" i="0" lang="en-US" sz="2800" u="none">
                          <a:solidFill>
                            <a:srgbClr val="000000"/>
                          </a:solidFill>
                          <a:latin typeface="Tahoma"/>
                          <a:ea typeface="Tahoma"/>
                          <a:cs typeface="Tahoma"/>
                          <a:sym typeface="Tahoma"/>
                        </a:rPr>
                        <a:t>protected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Tahoma"/>
                        <a:buNone/>
                      </a:pPr>
                      <a:r>
                        <a:rPr b="1" i="0" lang="en-US" sz="2800" u="none">
                          <a:solidFill>
                            <a:srgbClr val="000000"/>
                          </a:solidFill>
                          <a:latin typeface="Tahoma"/>
                          <a:ea typeface="Tahoma"/>
                          <a:cs typeface="Tahoma"/>
                          <a:sym typeface="Tahoma"/>
                        </a:rPr>
                        <a:t>protected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38175">
                <a:tc>
                  <a:txBody>
                    <a:bodyPr/>
                    <a:lstStyle/>
                    <a:p>
                      <a:pPr indent="0" lvl="0" marL="0" marR="0" rtl="0" algn="ctr">
                        <a:lnSpc>
                          <a:spcPct val="100000"/>
                        </a:lnSpc>
                        <a:spcBef>
                          <a:spcPts val="0"/>
                        </a:spcBef>
                        <a:spcAft>
                          <a:spcPts val="0"/>
                        </a:spcAft>
                        <a:buClr>
                          <a:srgbClr val="FF0000"/>
                        </a:buClr>
                        <a:buSzPts val="2800"/>
                        <a:buFont typeface="Tahoma"/>
                        <a:buNone/>
                      </a:pPr>
                      <a:r>
                        <a:rPr b="1" i="0" lang="en-US" sz="2800" u="none">
                          <a:solidFill>
                            <a:srgbClr val="FF0000"/>
                          </a:solidFill>
                          <a:latin typeface="Tahoma"/>
                          <a:ea typeface="Tahoma"/>
                          <a:cs typeface="Tahoma"/>
                          <a:sym typeface="Tahoma"/>
                        </a:rPr>
                        <a:t>public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Tahoma"/>
                        <a:buNone/>
                      </a:pPr>
                      <a:r>
                        <a:rPr b="1" i="0" lang="en-US" sz="2800" u="none">
                          <a:solidFill>
                            <a:srgbClr val="000000"/>
                          </a:solidFill>
                          <a:latin typeface="Tahoma"/>
                          <a:ea typeface="Tahoma"/>
                          <a:cs typeface="Tahoma"/>
                          <a:sym typeface="Tahoma"/>
                        </a:rPr>
                        <a:t>private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Tahoma"/>
                        <a:buNone/>
                      </a:pPr>
                      <a:r>
                        <a:rPr b="1" i="0" lang="en-US" sz="2800" u="none">
                          <a:solidFill>
                            <a:srgbClr val="000000"/>
                          </a:solidFill>
                          <a:latin typeface="Tahoma"/>
                          <a:ea typeface="Tahoma"/>
                          <a:cs typeface="Tahoma"/>
                          <a:sym typeface="Tahoma"/>
                        </a:rPr>
                        <a:t>protected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Tahoma"/>
                        <a:buNone/>
                      </a:pPr>
                      <a:r>
                        <a:rPr b="1" i="0" lang="en-US" sz="2800" u="none">
                          <a:solidFill>
                            <a:srgbClr val="000000"/>
                          </a:solidFill>
                          <a:latin typeface="Tahoma"/>
                          <a:ea typeface="Tahoma"/>
                          <a:cs typeface="Tahoma"/>
                          <a:sym typeface="Tahoma"/>
                        </a:rPr>
                        <a:t>public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276" name="Google Shape;276;p14"/>
          <p:cNvCxnSpPr/>
          <p:nvPr/>
        </p:nvCxnSpPr>
        <p:spPr>
          <a:xfrm>
            <a:off x="381000" y="2838450"/>
            <a:ext cx="2362200" cy="738187"/>
          </a:xfrm>
          <a:prstGeom prst="straightConnector1">
            <a:avLst/>
          </a:prstGeom>
          <a:noFill/>
          <a:ln cap="flat" cmpd="sng" w="9525">
            <a:solidFill>
              <a:schemeClr val="dk1"/>
            </a:solidFill>
            <a:prstDash val="solid"/>
            <a:miter lim="800000"/>
            <a:headEnd len="med" w="med" type="none"/>
            <a:tailEnd len="med" w="med" type="none"/>
          </a:ln>
        </p:spPr>
      </p:cxnSp>
      <p:sp>
        <p:nvSpPr>
          <p:cNvPr id="277" name="Google Shape;277;p14"/>
          <p:cNvSpPr txBox="1"/>
          <p:nvPr/>
        </p:nvSpPr>
        <p:spPr>
          <a:xfrm>
            <a:off x="762000" y="2838450"/>
            <a:ext cx="2514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2000"/>
              <a:buFont typeface="Arial"/>
              <a:buNone/>
            </a:pPr>
            <a:r>
              <a:rPr b="0" i="0" lang="en-US" sz="2000" u="none">
                <a:solidFill>
                  <a:srgbClr val="0000FF"/>
                </a:solidFill>
                <a:latin typeface="Arial"/>
                <a:ea typeface="Arial"/>
                <a:cs typeface="Arial"/>
                <a:sym typeface="Arial"/>
              </a:rPr>
              <a:t>TT thừa kế</a:t>
            </a:r>
            <a:endParaRPr/>
          </a:p>
        </p:txBody>
      </p:sp>
      <p:sp>
        <p:nvSpPr>
          <p:cNvPr id="278" name="Google Shape;278;p14"/>
          <p:cNvSpPr txBox="1"/>
          <p:nvPr/>
        </p:nvSpPr>
        <p:spPr>
          <a:xfrm>
            <a:off x="-152400" y="3124200"/>
            <a:ext cx="2514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2000"/>
              <a:buFont typeface="Arial"/>
              <a:buNone/>
            </a:pPr>
            <a:r>
              <a:rPr b="0" i="0" lang="en-US" sz="2000" u="none">
                <a:solidFill>
                  <a:srgbClr val="0000FF"/>
                </a:solidFill>
                <a:latin typeface="Arial"/>
                <a:ea typeface="Arial"/>
                <a:cs typeface="Arial"/>
                <a:sym typeface="Arial"/>
              </a:rPr>
              <a:t>TT dữ liệu</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animEffect filter="fade" transition="in">
                                      <p:cBhvr>
                                        <p:cTn dur="500"/>
                                        <p:tgtEl>
                                          <p:spTgt spid="2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animEffect filter="fade" transition="in">
                                      <p:cBhvr>
                                        <p:cTn dur="500"/>
                                        <p:tgtEl>
                                          <p:spTgt spid="2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animEffect filter="fade" transition="in">
                                      <p:cBhvr>
                                        <p:cTn dur="500"/>
                                        <p:tgtEl>
                                          <p:spTgt spid="2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5"/>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285" name="Google Shape;285;p15"/>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Xây dựng lớp thừa kế</a:t>
            </a:r>
            <a:endParaRPr/>
          </a:p>
        </p:txBody>
      </p:sp>
      <p:sp>
        <p:nvSpPr>
          <p:cNvPr id="286" name="Google Shape;286;p15"/>
          <p:cNvSpPr txBox="1"/>
          <p:nvPr>
            <p:ph idx="1" type="body"/>
          </p:nvPr>
        </p:nvSpPr>
        <p:spPr>
          <a:xfrm>
            <a:off x="152400" y="1219200"/>
            <a:ext cx="8915400" cy="3124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Xây dựng lớp thừa kế cũng bao gồm các thiết kế giống như một lớp bình thường</a:t>
            </a:r>
            <a:endParaRPr/>
          </a:p>
          <a:p>
            <a:pPr indent="-342900" lvl="0" marL="342900" rtl="0" algn="l">
              <a:lnSpc>
                <a:spcPct val="100000"/>
              </a:lnSpc>
              <a:spcBef>
                <a:spcPts val="64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Khi muốn thừa kế lớp nào thì khai báo thêm bằng cách dùng dấu hai chấm (:) ngay bên cạnh tên lớp mới khai báo. Cụ thể:</a:t>
            </a:r>
            <a:endParaRPr/>
          </a:p>
          <a:p>
            <a:pPr indent="-139700" lvl="0" marL="342900" rtl="0" algn="l">
              <a:spcBef>
                <a:spcPts val="640"/>
              </a:spcBef>
              <a:spcAft>
                <a:spcPts val="0"/>
              </a:spcAft>
              <a:buClr>
                <a:srgbClr val="000000"/>
              </a:buClr>
              <a:buSzPts val="3200"/>
              <a:buFont typeface="Tahoma"/>
              <a:buNone/>
            </a:pPr>
            <a:r>
              <a:t/>
            </a:r>
            <a:endParaRPr b="1" i="0" sz="3200" u="none">
              <a:solidFill>
                <a:srgbClr val="000000"/>
              </a:solidFill>
              <a:latin typeface="Tahoma"/>
              <a:ea typeface="Tahoma"/>
              <a:cs typeface="Tahoma"/>
              <a:sym typeface="Tahoma"/>
            </a:endParaRPr>
          </a:p>
        </p:txBody>
      </p:sp>
      <p:sp>
        <p:nvSpPr>
          <p:cNvPr id="287" name="Google Shape;287;p15"/>
          <p:cNvSpPr txBox="1"/>
          <p:nvPr/>
        </p:nvSpPr>
        <p:spPr>
          <a:xfrm>
            <a:off x="609600" y="4495800"/>
            <a:ext cx="8305800" cy="1828800"/>
          </a:xfrm>
          <a:prstGeom prst="rect">
            <a:avLst/>
          </a:prstGeom>
          <a:solidFill>
            <a:srgbClr val="0000FF"/>
          </a:solid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800"/>
              <a:buFont typeface="Arial"/>
              <a:buNone/>
            </a:pPr>
            <a:r>
              <a:rPr b="1" i="0" lang="en-US" sz="2800" u="none">
                <a:solidFill>
                  <a:srgbClr val="FFFFFF"/>
                </a:solidFill>
                <a:latin typeface="Arial"/>
                <a:ea typeface="Arial"/>
                <a:cs typeface="Arial"/>
                <a:sym typeface="Arial"/>
              </a:rPr>
              <a:t>class</a:t>
            </a:r>
            <a:r>
              <a:rPr b="1" i="0" lang="en-US" sz="2800" u="none">
                <a:solidFill>
                  <a:srgbClr val="FFFF66"/>
                </a:solidFill>
                <a:latin typeface="Arial"/>
                <a:ea typeface="Arial"/>
                <a:cs typeface="Arial"/>
                <a:sym typeface="Arial"/>
              </a:rPr>
              <a:t> </a:t>
            </a:r>
            <a:r>
              <a:rPr b="1" i="0" lang="en-US" sz="2800" u="none">
                <a:solidFill>
                  <a:srgbClr val="FFCC00"/>
                </a:solidFill>
                <a:latin typeface="Arial"/>
                <a:ea typeface="Arial"/>
                <a:cs typeface="Arial"/>
                <a:sym typeface="Arial"/>
              </a:rPr>
              <a:t>ChildClass</a:t>
            </a:r>
            <a:r>
              <a:rPr b="1" i="0" lang="en-US" sz="2800" u="none">
                <a:solidFill>
                  <a:srgbClr val="FFFF66"/>
                </a:solidFill>
                <a:latin typeface="Arial"/>
                <a:ea typeface="Arial"/>
                <a:cs typeface="Arial"/>
                <a:sym typeface="Arial"/>
              </a:rPr>
              <a:t> </a:t>
            </a:r>
            <a:r>
              <a:rPr b="1" i="0" lang="en-US" sz="2800" u="none">
                <a:solidFill>
                  <a:srgbClr val="FF0000"/>
                </a:solidFill>
                <a:latin typeface="Arial"/>
                <a:ea typeface="Arial"/>
                <a:cs typeface="Arial"/>
                <a:sym typeface="Arial"/>
              </a:rPr>
              <a:t>:</a:t>
            </a:r>
            <a:r>
              <a:rPr b="1" i="0" lang="en-US" sz="2800" u="none">
                <a:solidFill>
                  <a:srgbClr val="FFFF66"/>
                </a:solidFill>
                <a:latin typeface="Arial"/>
                <a:ea typeface="Arial"/>
                <a:cs typeface="Arial"/>
                <a:sym typeface="Arial"/>
              </a:rPr>
              <a:t> </a:t>
            </a:r>
            <a:r>
              <a:rPr b="1" i="0" lang="en-US" sz="2800" u="none">
                <a:solidFill>
                  <a:srgbClr val="FFFFFF"/>
                </a:solidFill>
                <a:latin typeface="Arial"/>
                <a:ea typeface="Arial"/>
                <a:cs typeface="Arial"/>
                <a:sym typeface="Arial"/>
              </a:rPr>
              <a:t>&lt;TT thừa kế&gt;</a:t>
            </a:r>
            <a:r>
              <a:rPr b="1" i="0" lang="en-US" sz="2800" u="none">
                <a:solidFill>
                  <a:srgbClr val="FFFF66"/>
                </a:solidFill>
                <a:latin typeface="Arial"/>
                <a:ea typeface="Arial"/>
                <a:cs typeface="Arial"/>
                <a:sym typeface="Arial"/>
              </a:rPr>
              <a:t> </a:t>
            </a:r>
            <a:r>
              <a:rPr b="1" i="0" lang="en-US" sz="2800" u="none">
                <a:solidFill>
                  <a:srgbClr val="FFCC00"/>
                </a:solidFill>
                <a:latin typeface="Arial"/>
                <a:ea typeface="Arial"/>
                <a:cs typeface="Arial"/>
                <a:sym typeface="Arial"/>
              </a:rPr>
              <a:t>ParentClass</a:t>
            </a:r>
            <a:endParaRPr/>
          </a:p>
          <a:p>
            <a:pPr indent="0" lvl="0" marL="0" marR="0" rtl="0" algn="l">
              <a:lnSpc>
                <a:spcPct val="100000"/>
              </a:lnSpc>
              <a:spcBef>
                <a:spcPts val="0"/>
              </a:spcBef>
              <a:spcAft>
                <a:spcPts val="0"/>
              </a:spcAft>
              <a:buClr>
                <a:srgbClr val="FFFF66"/>
              </a:buClr>
              <a:buSzPts val="2800"/>
              <a:buFont typeface="Arial"/>
              <a:buNone/>
            </a:pPr>
            <a:r>
              <a:rPr b="1" i="0" lang="en-US" sz="2800" u="none">
                <a:solidFill>
                  <a:srgbClr val="FFFF66"/>
                </a:solidFill>
                <a:latin typeface="Arial"/>
                <a:ea typeface="Arial"/>
                <a:cs typeface="Arial"/>
                <a:sym typeface="Arial"/>
              </a:rPr>
              <a:t>{</a:t>
            </a:r>
            <a:endParaRPr/>
          </a:p>
          <a:p>
            <a:pPr indent="0" lvl="0" marL="0" marR="0" rtl="0" algn="l">
              <a:lnSpc>
                <a:spcPct val="100000"/>
              </a:lnSpc>
              <a:spcBef>
                <a:spcPts val="0"/>
              </a:spcBef>
              <a:spcAft>
                <a:spcPts val="0"/>
              </a:spcAft>
              <a:buClr>
                <a:srgbClr val="FFFF66"/>
              </a:buClr>
              <a:buSzPts val="2800"/>
              <a:buFont typeface="Arial"/>
              <a:buNone/>
            </a:pPr>
            <a:r>
              <a:rPr b="1" i="0" lang="en-US" sz="2800" u="none">
                <a:solidFill>
                  <a:srgbClr val="FFFF66"/>
                </a:solidFill>
                <a:latin typeface="Arial"/>
                <a:ea typeface="Arial"/>
                <a:cs typeface="Arial"/>
                <a:sym typeface="Arial"/>
              </a:rPr>
              <a:t>		…</a:t>
            </a:r>
            <a:endParaRPr/>
          </a:p>
          <a:p>
            <a:pPr indent="0" lvl="0" marL="0" marR="0" rtl="0" algn="l">
              <a:lnSpc>
                <a:spcPct val="100000"/>
              </a:lnSpc>
              <a:spcBef>
                <a:spcPts val="0"/>
              </a:spcBef>
              <a:spcAft>
                <a:spcPts val="0"/>
              </a:spcAft>
              <a:buClr>
                <a:srgbClr val="FFFF66"/>
              </a:buClr>
              <a:buSzPts val="2800"/>
              <a:buFont typeface="Arial"/>
              <a:buNone/>
            </a:pPr>
            <a:r>
              <a:rPr b="1" i="0" lang="en-US" sz="2800" u="none">
                <a:solidFill>
                  <a:srgbClr val="FFFF66"/>
                </a:solidFill>
                <a:latin typeface="Arial"/>
                <a:ea typeface="Arial"/>
                <a:cs typeface="Arial"/>
                <a:sym typeface="Arial"/>
              </a:rPr>
              <a:t>};</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500"/>
                                        <p:tgtEl>
                                          <p:spTgt spid="2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animEffect filter="fade" transition="in">
                                      <p:cBhvr>
                                        <p:cTn dur="500"/>
                                        <p:tgtEl>
                                          <p:spTgt spid="2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animEffect filter="fade" transition="in">
                                      <p:cBhvr>
                                        <p:cTn dur="500"/>
                                        <p:tgtEl>
                                          <p:spTgt spid="2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294" name="Google Shape;294;p16"/>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Xây dựng lớp thừa kế đơn</a:t>
            </a:r>
            <a:endParaRPr/>
          </a:p>
        </p:txBody>
      </p:sp>
      <p:sp>
        <p:nvSpPr>
          <p:cNvPr id="295" name="Google Shape;295;p16"/>
          <p:cNvSpPr txBox="1"/>
          <p:nvPr/>
        </p:nvSpPr>
        <p:spPr>
          <a:xfrm>
            <a:off x="4495800" y="1298575"/>
            <a:ext cx="4540250" cy="5254625"/>
          </a:xfrm>
          <a:prstGeom prst="rect">
            <a:avLst/>
          </a:prstGeom>
          <a:solidFill>
            <a:srgbClr val="FFFF66"/>
          </a:solidFill>
          <a:ln cap="flat" cmpd="sng" w="2857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class HV </a:t>
            </a:r>
            <a:r>
              <a:rPr b="1" i="0" lang="en-US" sz="1600" u="none">
                <a:solidFill>
                  <a:srgbClr val="FF0000"/>
                </a:solidFill>
                <a:latin typeface="Arial"/>
                <a:ea typeface="Arial"/>
                <a:cs typeface="Arial"/>
                <a:sym typeface="Arial"/>
              </a:rPr>
              <a:t>: public HCN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float canh;</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public:</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HV (float x = 0)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printf(“Hinh vuong duoc tao \n”);</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canh = x;  </a:t>
            </a:r>
            <a:r>
              <a:rPr b="1" i="0" lang="en-US" sz="1600" u="none">
                <a:solidFill>
                  <a:srgbClr val="FF0000"/>
                </a:solidFill>
                <a:latin typeface="Arial"/>
                <a:ea typeface="Arial"/>
                <a:cs typeface="Arial"/>
                <a:sym typeface="Arial"/>
              </a:rPr>
              <a:t>HCN::Set(x,x);</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HV(HV &amp;h)</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printf(“Hinh vuong duoc copy \n”);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canh = h.canh; </a:t>
            </a:r>
            <a:r>
              <a:rPr b="1" i="0" lang="en-US" sz="1600" u="none">
                <a:solidFill>
                  <a:srgbClr val="FF0000"/>
                </a:solidFill>
                <a:latin typeface="Arial"/>
                <a:ea typeface="Arial"/>
                <a:cs typeface="Arial"/>
                <a:sym typeface="Arial"/>
              </a:rPr>
              <a:t>HCN::Set(canh,canh);</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r>
              <a:rPr b="1" i="0" lang="en-US" sz="1600" u="none">
                <a:solidFill>
                  <a:srgbClr val="FF0000"/>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void Set(float x)</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canh = x;  </a:t>
            </a:r>
            <a:r>
              <a:rPr b="1" i="0" lang="en-US" sz="1600" u="none">
                <a:solidFill>
                  <a:srgbClr val="FF0000"/>
                </a:solidFill>
                <a:latin typeface="Arial"/>
                <a:ea typeface="Arial"/>
                <a:cs typeface="Arial"/>
                <a:sym typeface="Arial"/>
              </a:rPr>
              <a:t>HCN::Set(x,x);</a:t>
            </a: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float Dt()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return canh*canh;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p:txBody>
      </p:sp>
      <p:sp>
        <p:nvSpPr>
          <p:cNvPr id="296" name="Google Shape;296;p16"/>
          <p:cNvSpPr txBox="1"/>
          <p:nvPr/>
        </p:nvSpPr>
        <p:spPr>
          <a:xfrm>
            <a:off x="152400" y="1298575"/>
            <a:ext cx="4165600" cy="5254625"/>
          </a:xfrm>
          <a:prstGeom prst="rect">
            <a:avLst/>
          </a:prstGeom>
          <a:solidFill>
            <a:srgbClr val="FFFF66"/>
          </a:solidFill>
          <a:ln cap="flat" cmpd="sng" w="2857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class HCN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float dai, rong;</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public:</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HCN (float x = 0, float y = 0)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printf(“Hinh CN duoc tao \n”);</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dai = x;     rong = y;</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HCN(HCN &amp;h)</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printf(“Hinh CN duoc copy \n”);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dai = h.dai;	     rong = h.rong;</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r>
              <a:rPr b="1" i="0" lang="en-US" sz="1600" u="none">
                <a:solidFill>
                  <a:srgbClr val="FF0000"/>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void Set(float x, float y)</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dai = x;  rong = y}</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float Dt()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return dai*rong;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303" name="Google Shape;303;p17"/>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Xây dựng lớp thừa kế đơn(tt)</a:t>
            </a:r>
            <a:endParaRPr/>
          </a:p>
        </p:txBody>
      </p:sp>
      <p:sp>
        <p:nvSpPr>
          <p:cNvPr id="304" name="Google Shape;304;p17"/>
          <p:cNvSpPr txBox="1"/>
          <p:nvPr/>
        </p:nvSpPr>
        <p:spPr>
          <a:xfrm>
            <a:off x="0" y="1298575"/>
            <a:ext cx="9178925" cy="5064125"/>
          </a:xfrm>
          <a:prstGeom prst="rect">
            <a:avLst/>
          </a:prstGeom>
          <a:solidFill>
            <a:srgbClr val="FFFF66"/>
          </a:solidFill>
          <a:ln cap="flat" cmpd="sng" w="2857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void main() </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HV hv;</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HCN hcn;</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float x, y;</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printf(“Hay nhap do dai canh hinh vuong: ”);     scanf(“%f”,&amp;x);</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hv.Set(x);</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printf(“Hay nhap do dai, do rong cua hinh chu nhat: ”);     scanf(“%f %f”,&amp;x,&amp;y);</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hcn.Set(x,y);</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if (hv.DT() &gt; hcn.DT())</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printf(“ DT hinh vuong lon hon ”);</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else</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if (hv.DT() &lt; hcn.DT())</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printf(“ DT hinh chu nhat lon hon ”);</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else</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printf(“ DT hai hinh bang nhau ”);</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getch();</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a:t>
            </a:r>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311" name="Google Shape;311;p18"/>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Xây dựng lớp thừa kế bội</a:t>
            </a:r>
            <a:endParaRPr/>
          </a:p>
        </p:txBody>
      </p:sp>
      <p:sp>
        <p:nvSpPr>
          <p:cNvPr id="312" name="Google Shape;312;p18"/>
          <p:cNvSpPr txBox="1"/>
          <p:nvPr>
            <p:ph idx="1" type="body"/>
          </p:nvPr>
        </p:nvSpPr>
        <p:spPr>
          <a:xfrm>
            <a:off x="381000" y="1219200"/>
            <a:ext cx="86868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Giống thừa kế đơn, chỉ cần liệt kê thêm DS các lớp cha để thừa kế</a:t>
            </a:r>
            <a:endParaRPr/>
          </a:p>
          <a:p>
            <a:pPr indent="-342900" lvl="0" marL="342900" rtl="0" algn="l">
              <a:lnSpc>
                <a:spcPct val="100000"/>
              </a:lnSpc>
              <a:spcBef>
                <a:spcPts val="64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Các đặc điểm của thừa kế đơn vẫn đúng cho thừa kế bội.</a:t>
            </a:r>
            <a:endParaRPr/>
          </a:p>
          <a:p>
            <a:pPr indent="-342900" lvl="0" marL="342900" rtl="0" algn="l">
              <a:lnSpc>
                <a:spcPct val="100000"/>
              </a:lnSpc>
              <a:spcBef>
                <a:spcPts val="64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Cần lưu ý khi có hai thành phần (dữ liệu hoặc phương thức) giống nhau giữa hai lớp cha thì cần rạch ròi thành phần nào được sử dụng bằng phép sử dụng toán tử </a:t>
            </a:r>
            <a:r>
              <a:rPr b="1" i="0" lang="en-US" sz="3200" u="none">
                <a:solidFill>
                  <a:srgbClr val="FF0000"/>
                </a:solidFill>
                <a:latin typeface="Tahoma"/>
                <a:ea typeface="Tahoma"/>
                <a:cs typeface="Tahoma"/>
                <a:sym typeface="Tahoma"/>
              </a:rPr>
              <a:t>:: x</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animEffect filter="fade" transition="in">
                                      <p:cBhvr>
                                        <p:cTn dur="500"/>
                                        <p:tgtEl>
                                          <p:spTgt spid="3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1" st="1"/>
                                            </p:txEl>
                                          </p:spTgt>
                                        </p:tgtEl>
                                        <p:attrNameLst>
                                          <p:attrName>style.visibility</p:attrName>
                                        </p:attrNameLst>
                                      </p:cBhvr>
                                      <p:to>
                                        <p:strVal val="visible"/>
                                      </p:to>
                                    </p:set>
                                    <p:animEffect filter="fade" transition="in">
                                      <p:cBhvr>
                                        <p:cTn dur="500"/>
                                        <p:tgtEl>
                                          <p:spTgt spid="3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2" st="2"/>
                                            </p:txEl>
                                          </p:spTgt>
                                        </p:tgtEl>
                                        <p:attrNameLst>
                                          <p:attrName>style.visibility</p:attrName>
                                        </p:attrNameLst>
                                      </p:cBhvr>
                                      <p:to>
                                        <p:strVal val="visible"/>
                                      </p:to>
                                    </p:set>
                                    <p:animEffect filter="fade" transition="in">
                                      <p:cBhvr>
                                        <p:cTn dur="500"/>
                                        <p:tgtEl>
                                          <p:spTgt spid="31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319" name="Google Shape;319;p19"/>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Xây dựng lớp thừa kế bội (tt)</a:t>
            </a:r>
            <a:endParaRPr/>
          </a:p>
        </p:txBody>
      </p:sp>
      <p:sp>
        <p:nvSpPr>
          <p:cNvPr id="320" name="Google Shape;320;p19"/>
          <p:cNvSpPr txBox="1"/>
          <p:nvPr/>
        </p:nvSpPr>
        <p:spPr>
          <a:xfrm>
            <a:off x="4495800" y="1298575"/>
            <a:ext cx="4540250" cy="5499100"/>
          </a:xfrm>
          <a:prstGeom prst="rect">
            <a:avLst/>
          </a:prstGeom>
          <a:solidFill>
            <a:srgbClr val="FFFF66"/>
          </a:solidFill>
          <a:ln cap="flat" cmpd="sng" w="2857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class HV </a:t>
            </a:r>
            <a:r>
              <a:rPr b="1" i="0" lang="en-US" sz="1600" u="none">
                <a:solidFill>
                  <a:srgbClr val="FF0000"/>
                </a:solidFill>
                <a:latin typeface="Arial"/>
                <a:ea typeface="Arial"/>
                <a:cs typeface="Arial"/>
                <a:sym typeface="Arial"/>
              </a:rPr>
              <a:t>: public HCN, public HinhThoi</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float canh;</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public:</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HV (float x = 0)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printf(“Hinh vuong duoc tao \n”);</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canh = x;  </a:t>
            </a:r>
            <a:r>
              <a:rPr b="1" i="0" lang="en-US" sz="1600" u="none">
                <a:solidFill>
                  <a:srgbClr val="FF0000"/>
                </a:solidFill>
                <a:latin typeface="Arial"/>
                <a:ea typeface="Arial"/>
                <a:cs typeface="Arial"/>
                <a:sym typeface="Arial"/>
              </a:rPr>
              <a:t>HCN::Set(x,x); </a:t>
            </a:r>
            <a:endParaRPr/>
          </a:p>
          <a:p>
            <a:pPr indent="0" lvl="0" marL="0" marR="0" rtl="0" algn="l">
              <a:lnSpc>
                <a:spcPct val="100000"/>
              </a:lnSpc>
              <a:spcBef>
                <a:spcPts val="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             HinhThoi::Set(x,90);</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HV(HV &amp;h)</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printf(“Hinh vuong duoc copy \n”);</a:t>
            </a:r>
            <a:endParaRPr b="1" i="0" sz="1200" u="non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canh = h.canh; </a:t>
            </a:r>
            <a:r>
              <a:rPr b="1" i="0" lang="en-US" sz="1600" u="none">
                <a:solidFill>
                  <a:srgbClr val="FF0000"/>
                </a:solidFill>
                <a:latin typeface="Arial"/>
                <a:ea typeface="Arial"/>
                <a:cs typeface="Arial"/>
                <a:sym typeface="Arial"/>
              </a:rPr>
              <a:t>HCN::Set(canh,canh);</a:t>
            </a:r>
            <a:endParaRPr/>
          </a:p>
          <a:p>
            <a:pPr indent="0" lvl="0" marL="0" marR="0" rtl="0" algn="l">
              <a:lnSpc>
                <a:spcPct val="100000"/>
              </a:lnSpc>
              <a:spcBef>
                <a:spcPts val="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             HinhThoi::Set(canh,90);</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r>
              <a:rPr b="1" i="0" lang="en-US" sz="1600" u="none">
                <a:solidFill>
                  <a:srgbClr val="FF0000"/>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void Set(float x)</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canh = x;  </a:t>
            </a:r>
            <a:r>
              <a:rPr b="1" i="0" lang="en-US" sz="1600" u="none">
                <a:solidFill>
                  <a:srgbClr val="FF0000"/>
                </a:solidFill>
                <a:latin typeface="Arial"/>
                <a:ea typeface="Arial"/>
                <a:cs typeface="Arial"/>
                <a:sym typeface="Arial"/>
              </a:rPr>
              <a:t>HCN::Set(x,x);</a:t>
            </a:r>
            <a:endParaRPr/>
          </a:p>
          <a:p>
            <a:pPr indent="0" lvl="0" marL="0" marR="0" rtl="0" algn="l">
              <a:lnSpc>
                <a:spcPct val="100000"/>
              </a:lnSpc>
              <a:spcBef>
                <a:spcPts val="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              HinhThoi::Set(x,90);</a:t>
            </a: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float Dt()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return canh*canh;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p:txBody>
      </p:sp>
      <p:sp>
        <p:nvSpPr>
          <p:cNvPr id="321" name="Google Shape;321;p19"/>
          <p:cNvSpPr txBox="1"/>
          <p:nvPr/>
        </p:nvSpPr>
        <p:spPr>
          <a:xfrm>
            <a:off x="152400" y="1298575"/>
            <a:ext cx="4402137" cy="5499100"/>
          </a:xfrm>
          <a:prstGeom prst="rect">
            <a:avLst/>
          </a:prstGeom>
          <a:solidFill>
            <a:srgbClr val="FFFF66"/>
          </a:solidFill>
          <a:ln cap="flat" cmpd="sng" w="2857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class HinhThoi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float canh, goc;</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public:</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HinhThoi (float x = 0, float y = 0)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printf(“Hinh thoi duoc tao \n”);</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canh = x;     goc = y;</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HinhThoi(HinhThoi &amp;h)</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printf(“Hinh thoi duoc copy \n”);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canh = h.canh;   goc = h.goc;</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r>
              <a:rPr b="1" i="0" lang="en-US" sz="1600" u="none">
                <a:solidFill>
                  <a:srgbClr val="FF0000"/>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void Set(float x, float y)</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canh = x;  goc = y}</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float Dt()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return canh*canh*sin(goc*Pi/180);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1" i="0" sz="1600" u="none">
              <a:solidFill>
                <a:srgbClr val="0000FF"/>
              </a:solidFill>
              <a:latin typeface="Arial"/>
              <a:ea typeface="Arial"/>
              <a:cs typeface="Arial"/>
              <a:sym typeface="Aria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159" name="Google Shape;159;p2"/>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Nội dung</a:t>
            </a:r>
            <a:endParaRPr/>
          </a:p>
        </p:txBody>
      </p:sp>
      <p:sp>
        <p:nvSpPr>
          <p:cNvPr id="160" name="Google Shape;160;p2"/>
          <p:cNvSpPr txBox="1"/>
          <p:nvPr>
            <p:ph idx="1" type="body"/>
          </p:nvPr>
        </p:nvSpPr>
        <p:spPr>
          <a:xfrm>
            <a:off x="381000" y="1219200"/>
            <a:ext cx="854075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Ví dụ mở đầu</a:t>
            </a:r>
            <a:endParaRPr/>
          </a:p>
          <a:p>
            <a:pPr indent="-342900" lvl="0" marL="342900" rtl="0" algn="l">
              <a:lnSpc>
                <a:spcPct val="100000"/>
              </a:lnSpc>
              <a:spcBef>
                <a:spcPts val="640"/>
              </a:spcBef>
              <a:spcAft>
                <a:spcPts val="0"/>
              </a:spcAft>
              <a:buClr>
                <a:srgbClr val="FF0000"/>
              </a:buClr>
              <a:buSzPts val="3200"/>
              <a:buFont typeface="Tahoma"/>
              <a:buChar char="•"/>
            </a:pPr>
            <a:r>
              <a:rPr b="1" i="0" lang="en-US" sz="3200" u="none">
                <a:solidFill>
                  <a:srgbClr val="FF0000"/>
                </a:solidFill>
                <a:latin typeface="Tahoma"/>
                <a:ea typeface="Tahoma"/>
                <a:cs typeface="Tahoma"/>
                <a:sym typeface="Tahoma"/>
              </a:rPr>
              <a:t>Khái niệm về tính thừa kế</a:t>
            </a:r>
            <a:endParaRPr/>
          </a:p>
          <a:p>
            <a:pPr indent="-285750" lvl="1" marL="742950" rtl="0" algn="l">
              <a:lnSpc>
                <a:spcPct val="100000"/>
              </a:lnSpc>
              <a:spcBef>
                <a:spcPts val="560"/>
              </a:spcBef>
              <a:spcAft>
                <a:spcPts val="0"/>
              </a:spcAft>
              <a:buClr>
                <a:srgbClr val="000000"/>
              </a:buClr>
              <a:buSzPts val="2800"/>
              <a:buFont typeface="Tahoma"/>
              <a:buChar char="–"/>
            </a:pPr>
            <a:r>
              <a:rPr b="1" i="0" lang="en-US" sz="2800" u="none">
                <a:solidFill>
                  <a:srgbClr val="000000"/>
                </a:solidFill>
                <a:latin typeface="Tahoma"/>
                <a:ea typeface="Tahoma"/>
                <a:cs typeface="Tahoma"/>
                <a:sym typeface="Tahoma"/>
              </a:rPr>
              <a:t>Thừa kế đơn</a:t>
            </a:r>
            <a:endParaRPr/>
          </a:p>
          <a:p>
            <a:pPr indent="-285750" lvl="1" marL="742950" rtl="0" algn="l">
              <a:lnSpc>
                <a:spcPct val="100000"/>
              </a:lnSpc>
              <a:spcBef>
                <a:spcPts val="560"/>
              </a:spcBef>
              <a:spcAft>
                <a:spcPts val="0"/>
              </a:spcAft>
              <a:buClr>
                <a:srgbClr val="000000"/>
              </a:buClr>
              <a:buSzPts val="2800"/>
              <a:buFont typeface="Tahoma"/>
              <a:buChar char="–"/>
            </a:pPr>
            <a:r>
              <a:rPr b="1" i="0" lang="en-US" sz="2800" u="none">
                <a:solidFill>
                  <a:srgbClr val="000000"/>
                </a:solidFill>
                <a:latin typeface="Tahoma"/>
                <a:ea typeface="Tahoma"/>
                <a:cs typeface="Tahoma"/>
                <a:sym typeface="Tahoma"/>
              </a:rPr>
              <a:t>Thừa kế bội</a:t>
            </a:r>
            <a:endParaRPr/>
          </a:p>
          <a:p>
            <a:pPr indent="-342900" lvl="0" marL="342900" rtl="0" algn="l">
              <a:lnSpc>
                <a:spcPct val="100000"/>
              </a:lnSpc>
              <a:spcBef>
                <a:spcPts val="64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Xây dựng lớp thừa kế</a:t>
            </a:r>
            <a:endParaRPr/>
          </a:p>
          <a:p>
            <a:pPr indent="-342900" lvl="0" marL="342900" rtl="0" algn="l">
              <a:lnSpc>
                <a:spcPct val="100000"/>
              </a:lnSpc>
              <a:spcBef>
                <a:spcPts val="640"/>
              </a:spcBef>
              <a:spcAft>
                <a:spcPts val="0"/>
              </a:spcAft>
              <a:buClr>
                <a:srgbClr val="FF0000"/>
              </a:buClr>
              <a:buSzPts val="3200"/>
              <a:buFont typeface="Tahoma"/>
              <a:buChar char="•"/>
            </a:pPr>
            <a:r>
              <a:rPr b="1" i="0" lang="en-US" sz="3200" u="none">
                <a:solidFill>
                  <a:srgbClr val="FF0000"/>
                </a:solidFill>
                <a:latin typeface="Tahoma"/>
                <a:ea typeface="Tahoma"/>
                <a:cs typeface="Tahoma"/>
                <a:sym typeface="Tahoma"/>
              </a:rPr>
              <a:t>Phương thức thiết lập và phương thức hủy bỏ</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5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5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500"/>
                                        <p:tgtEl>
                                          <p:spTgt spid="1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500"/>
                                        <p:tgtEl>
                                          <p:spTgt spid="1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Effect filter="fade" transition="in">
                                      <p:cBhvr>
                                        <p:cTn dur="500"/>
                                        <p:tgtEl>
                                          <p:spTgt spid="1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animEffect filter="fade" transition="in">
                                      <p:cBhvr>
                                        <p:cTn dur="500"/>
                                        <p:tgtEl>
                                          <p:spTgt spid="16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328" name="Google Shape;328;p20"/>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Xây dựng lớp thừa kế đơn(tt)</a:t>
            </a:r>
            <a:endParaRPr/>
          </a:p>
        </p:txBody>
      </p:sp>
      <p:sp>
        <p:nvSpPr>
          <p:cNvPr id="329" name="Google Shape;329;p20"/>
          <p:cNvSpPr txBox="1"/>
          <p:nvPr/>
        </p:nvSpPr>
        <p:spPr>
          <a:xfrm>
            <a:off x="0" y="1298575"/>
            <a:ext cx="9178925" cy="5064125"/>
          </a:xfrm>
          <a:prstGeom prst="rect">
            <a:avLst/>
          </a:prstGeom>
          <a:solidFill>
            <a:srgbClr val="FFFF66"/>
          </a:solidFill>
          <a:ln cap="flat" cmpd="sng" w="2857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void main() </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HV hv;</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HCN hcn;</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float x, y;</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printf(“Hay nhap do dai canh hinh vuong: ”);     scanf(“%f”,&amp;x);</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hv.Set(x);</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printf(“Hay nhap do dai, do rong cua hinh chu nhat: ”);     scanf(“%f %f”,&amp;x,&amp;y);</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hcn.Set(x,y);</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if (hv.DT() &gt; hcn.DT())</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printf(“ DT hinh vuong lon hon ”);</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else</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if (hv.DT() &lt; hcn.DT())</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printf(“ DT hinh chu nhat lon hon ”);</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else</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printf(“ DT hai hinh bang nhau ”);</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getch();</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a:t>
            </a:r>
            <a:endParaRPr/>
          </a:p>
        </p:txBody>
      </p:sp>
      <p:sp>
        <p:nvSpPr>
          <p:cNvPr id="330" name="Google Shape;330;p20"/>
          <p:cNvSpPr/>
          <p:nvPr/>
        </p:nvSpPr>
        <p:spPr>
          <a:xfrm>
            <a:off x="1981200" y="1524000"/>
            <a:ext cx="4495800" cy="1066800"/>
          </a:xfrm>
          <a:prstGeom prst="wedgeRoundRectCallout">
            <a:avLst>
              <a:gd fmla="val -2525" name="adj1"/>
              <a:gd fmla="val 47829" name="adj2"/>
              <a:gd fmla="val 0" name="adj3"/>
            </a:avLst>
          </a:prstGeom>
          <a:solidFill>
            <a:schemeClr val="dk1"/>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Báo lỗi do không biết phải gọi phương thức tính diện tích của HCN hay HinhThoi</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337" name="Google Shape;337;p21"/>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Times New Roman"/>
              <a:buNone/>
            </a:pPr>
            <a:r>
              <a:rPr b="1" i="0" lang="en-US" sz="3200" u="none">
                <a:solidFill>
                  <a:schemeClr val="accent1"/>
                </a:solidFill>
                <a:latin typeface="Times New Roman"/>
                <a:ea typeface="Times New Roman"/>
                <a:cs typeface="Times New Roman"/>
                <a:sym typeface="Times New Roman"/>
              </a:rPr>
              <a:t>Phương thức thiết lập và phương thức hủy bỏ</a:t>
            </a:r>
            <a:endParaRPr/>
          </a:p>
        </p:txBody>
      </p:sp>
      <p:sp>
        <p:nvSpPr>
          <p:cNvPr id="338" name="Google Shape;338;p21"/>
          <p:cNvSpPr txBox="1"/>
          <p:nvPr>
            <p:ph idx="1" type="body"/>
          </p:nvPr>
        </p:nvSpPr>
        <p:spPr>
          <a:xfrm>
            <a:off x="228600" y="1219200"/>
            <a:ext cx="8839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Khi một đối tượng được sinh ra, không những phương thức thiết lập của nó được gọi tự động mà phương thức thiết lập của cha nó cũng được gọi tự động</a:t>
            </a:r>
            <a:endParaRPr/>
          </a:p>
          <a:p>
            <a:pPr indent="-342900" lvl="0" marL="342900" rtl="0" algn="l">
              <a:lnSpc>
                <a:spcPct val="90000"/>
              </a:lnSpc>
              <a:spcBef>
                <a:spcPts val="64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Tương tự như vậy, khi đối tượng bị hủy, phương thức hủy bỏ của cha nó cũng tự động  được gọi</a:t>
            </a:r>
            <a:endParaRPr/>
          </a:p>
          <a:p>
            <a:pPr indent="-342900" lvl="0" marL="342900" rtl="0" algn="l">
              <a:lnSpc>
                <a:spcPct val="90000"/>
              </a:lnSpc>
              <a:spcBef>
                <a:spcPts val="64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Lớp con không được truy cập (gọi) đến phương thức thiết lập và phương thức hủy bỏ của lớp cha</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animEffect filter="fade" transition="in">
                                      <p:cBhvr>
                                        <p:cTn dur="500"/>
                                        <p:tgtEl>
                                          <p:spTgt spid="3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1" st="1"/>
                                            </p:txEl>
                                          </p:spTgt>
                                        </p:tgtEl>
                                        <p:attrNameLst>
                                          <p:attrName>style.visibility</p:attrName>
                                        </p:attrNameLst>
                                      </p:cBhvr>
                                      <p:to>
                                        <p:strVal val="visible"/>
                                      </p:to>
                                    </p:set>
                                    <p:animEffect filter="fade" transition="in">
                                      <p:cBhvr>
                                        <p:cTn dur="500"/>
                                        <p:tgtEl>
                                          <p:spTgt spid="3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2" st="2"/>
                                            </p:txEl>
                                          </p:spTgt>
                                        </p:tgtEl>
                                        <p:attrNameLst>
                                          <p:attrName>style.visibility</p:attrName>
                                        </p:attrNameLst>
                                      </p:cBhvr>
                                      <p:to>
                                        <p:strVal val="visible"/>
                                      </p:to>
                                    </p:set>
                                    <p:animEffect filter="fade" transition="in">
                                      <p:cBhvr>
                                        <p:cTn dur="500"/>
                                        <p:tgtEl>
                                          <p:spTgt spid="33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2"/>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345" name="Google Shape;345;p22"/>
          <p:cNvSpPr txBox="1"/>
          <p:nvPr>
            <p:ph type="title"/>
          </p:nvPr>
        </p:nvSpPr>
        <p:spPr>
          <a:xfrm>
            <a:off x="0" y="152400"/>
            <a:ext cx="9067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Times New Roman"/>
              <a:buNone/>
            </a:pPr>
            <a:r>
              <a:rPr b="1" i="0" lang="en-US" sz="3200" u="none">
                <a:solidFill>
                  <a:schemeClr val="accent1"/>
                </a:solidFill>
                <a:latin typeface="Times New Roman"/>
                <a:ea typeface="Times New Roman"/>
                <a:cs typeface="Times New Roman"/>
                <a:sym typeface="Times New Roman"/>
              </a:rPr>
              <a:t>Phương thức thiết lập và phương thức hủy bỏ (tt) x</a:t>
            </a:r>
            <a:endParaRPr/>
          </a:p>
        </p:txBody>
      </p:sp>
      <p:sp>
        <p:nvSpPr>
          <p:cNvPr id="346" name="Google Shape;346;p22"/>
          <p:cNvSpPr txBox="1"/>
          <p:nvPr>
            <p:ph idx="1" type="body"/>
          </p:nvPr>
        </p:nvSpPr>
        <p:spPr>
          <a:xfrm>
            <a:off x="381000" y="1219200"/>
            <a:ext cx="86868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Thứ tự gọi phương thức thiết lập: </a:t>
            </a:r>
            <a:r>
              <a:rPr b="1" i="0" lang="en-US" sz="3200" u="none">
                <a:solidFill>
                  <a:srgbClr val="FF0000"/>
                </a:solidFill>
                <a:latin typeface="Tahoma"/>
                <a:ea typeface="Tahoma"/>
                <a:cs typeface="Tahoma"/>
                <a:sym typeface="Tahoma"/>
              </a:rPr>
              <a:t>cha trước – con sau.</a:t>
            </a:r>
            <a:endParaRPr/>
          </a:p>
          <a:p>
            <a:pPr indent="-342900" lvl="0" marL="342900" rtl="0" algn="l">
              <a:lnSpc>
                <a:spcPct val="100000"/>
              </a:lnSpc>
              <a:spcBef>
                <a:spcPts val="64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Thứ tự gọi phương thức hủy bỏ: </a:t>
            </a:r>
            <a:r>
              <a:rPr b="1" i="0" lang="en-US" sz="3200" u="none">
                <a:solidFill>
                  <a:srgbClr val="FF0000"/>
                </a:solidFill>
                <a:latin typeface="Tahoma"/>
                <a:ea typeface="Tahoma"/>
                <a:cs typeface="Tahoma"/>
                <a:sym typeface="Tahoma"/>
              </a:rPr>
              <a:t>con trước – cha sau.</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500"/>
                                        <p:tgtEl>
                                          <p:spTgt spid="3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500"/>
                                        <p:tgtEl>
                                          <p:spTgt spid="34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3"/>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353" name="Google Shape;353;p23"/>
          <p:cNvSpPr txBox="1"/>
          <p:nvPr>
            <p:ph type="title"/>
          </p:nvPr>
        </p:nvSpPr>
        <p:spPr>
          <a:xfrm>
            <a:off x="0" y="152400"/>
            <a:ext cx="9067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Times New Roman"/>
              <a:buNone/>
            </a:pPr>
            <a:r>
              <a:rPr b="1" i="0" lang="en-US" sz="3200" u="none">
                <a:solidFill>
                  <a:schemeClr val="accent1"/>
                </a:solidFill>
                <a:latin typeface="Times New Roman"/>
                <a:ea typeface="Times New Roman"/>
                <a:cs typeface="Times New Roman"/>
                <a:sym typeface="Times New Roman"/>
              </a:rPr>
              <a:t>Phương thức thiết lập và phương thức hủy bỏ (tt)</a:t>
            </a:r>
            <a:endParaRPr/>
          </a:p>
        </p:txBody>
      </p:sp>
      <p:sp>
        <p:nvSpPr>
          <p:cNvPr id="354" name="Google Shape;354;p23"/>
          <p:cNvSpPr txBox="1"/>
          <p:nvPr/>
        </p:nvSpPr>
        <p:spPr>
          <a:xfrm>
            <a:off x="5105400" y="1066800"/>
            <a:ext cx="3962400" cy="5499100"/>
          </a:xfrm>
          <a:prstGeom prst="rect">
            <a:avLst/>
          </a:prstGeom>
          <a:solidFill>
            <a:srgbClr val="FFFF66"/>
          </a:solidFill>
          <a:ln cap="flat" cmpd="sng" w="2857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class LopC : public LopB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public:</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LopC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printf(“C duoc tao \n”);</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~LopC()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printf(“C bi huy \n”);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void main()</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LopC c;</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getch();</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rgbClr val="0000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rgbClr val="0000F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a:solidFill>
                <a:srgbClr val="0000FF"/>
              </a:solidFill>
              <a:latin typeface="Arial"/>
              <a:ea typeface="Arial"/>
              <a:cs typeface="Arial"/>
              <a:sym typeface="Arial"/>
            </a:endParaRPr>
          </a:p>
        </p:txBody>
      </p:sp>
      <p:sp>
        <p:nvSpPr>
          <p:cNvPr id="355" name="Google Shape;355;p23"/>
          <p:cNvSpPr txBox="1"/>
          <p:nvPr/>
        </p:nvSpPr>
        <p:spPr>
          <a:xfrm>
            <a:off x="152400" y="1066800"/>
            <a:ext cx="4402137" cy="5499100"/>
          </a:xfrm>
          <a:prstGeom prst="rect">
            <a:avLst/>
          </a:prstGeom>
          <a:solidFill>
            <a:srgbClr val="FFFF66"/>
          </a:solidFill>
          <a:ln cap="flat" cmpd="sng" w="2857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class LopA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public:</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LopA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printf(“A duoc tao \n”);</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~LopA()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printf(“A bi huy \n”);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class LopB : public LopA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public:</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LopB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printf(“B duoc tao \n”);</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~LopB()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printf(“B bi huy \n”);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p:txBody>
      </p:sp>
      <p:sp>
        <p:nvSpPr>
          <p:cNvPr id="356" name="Google Shape;356;p23"/>
          <p:cNvSpPr/>
          <p:nvPr/>
        </p:nvSpPr>
        <p:spPr>
          <a:xfrm>
            <a:off x="6858000" y="3695700"/>
            <a:ext cx="1981200" cy="1143000"/>
          </a:xfrm>
          <a:prstGeom prst="wedgeRoundRectCallout">
            <a:avLst>
              <a:gd fmla="val -5469" name="adj1"/>
              <a:gd fmla="val 33120" name="adj2"/>
              <a:gd fmla="val 0" name="adj3"/>
            </a:avLst>
          </a:prstGeom>
          <a:solidFill>
            <a:schemeClr val="dk1"/>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Dự đoán kết quả hiện lên trên màn hình</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4"/>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363" name="Google Shape;363;p24"/>
          <p:cNvSpPr txBox="1"/>
          <p:nvPr>
            <p:ph type="title"/>
          </p:nvPr>
        </p:nvSpPr>
        <p:spPr>
          <a:xfrm>
            <a:off x="0" y="152400"/>
            <a:ext cx="9067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Times New Roman"/>
              <a:buNone/>
            </a:pPr>
            <a:r>
              <a:rPr b="1" i="0" lang="en-US" sz="3200" u="none">
                <a:solidFill>
                  <a:schemeClr val="accent1"/>
                </a:solidFill>
                <a:latin typeface="Times New Roman"/>
                <a:ea typeface="Times New Roman"/>
                <a:cs typeface="Times New Roman"/>
                <a:sym typeface="Times New Roman"/>
              </a:rPr>
              <a:t>Phương thức thiết lập và phương thức hủy bỏ (tt)</a:t>
            </a:r>
            <a:endParaRPr/>
          </a:p>
        </p:txBody>
      </p:sp>
      <p:sp>
        <p:nvSpPr>
          <p:cNvPr id="364" name="Google Shape;364;p24"/>
          <p:cNvSpPr txBox="1"/>
          <p:nvPr/>
        </p:nvSpPr>
        <p:spPr>
          <a:xfrm>
            <a:off x="5105400" y="1066800"/>
            <a:ext cx="3962400" cy="5499100"/>
          </a:xfrm>
          <a:prstGeom prst="rect">
            <a:avLst/>
          </a:prstGeom>
          <a:solidFill>
            <a:srgbClr val="FFFF66"/>
          </a:solidFill>
          <a:ln cap="flat" cmpd="sng" w="2857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class LopC : </a:t>
            </a:r>
            <a:r>
              <a:rPr b="1" i="0" lang="en-US" sz="1600" u="none">
                <a:solidFill>
                  <a:srgbClr val="FF0000"/>
                </a:solidFill>
                <a:latin typeface="Arial"/>
                <a:ea typeface="Arial"/>
                <a:cs typeface="Arial"/>
                <a:sym typeface="Arial"/>
              </a:rPr>
              <a:t>public LopA</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public:</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LopC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printf(“C duoc tao \n”);</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~LopC()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printf(“C bi huy \n”);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void main()</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LopC c;</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getch();</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rgbClr val="0000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rgbClr val="0000F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a:solidFill>
                <a:srgbClr val="0000FF"/>
              </a:solidFill>
              <a:latin typeface="Arial"/>
              <a:ea typeface="Arial"/>
              <a:cs typeface="Arial"/>
              <a:sym typeface="Arial"/>
            </a:endParaRPr>
          </a:p>
        </p:txBody>
      </p:sp>
      <p:sp>
        <p:nvSpPr>
          <p:cNvPr id="365" name="Google Shape;365;p24"/>
          <p:cNvSpPr txBox="1"/>
          <p:nvPr/>
        </p:nvSpPr>
        <p:spPr>
          <a:xfrm>
            <a:off x="152400" y="1066800"/>
            <a:ext cx="4402137" cy="5499100"/>
          </a:xfrm>
          <a:prstGeom prst="rect">
            <a:avLst/>
          </a:prstGeom>
          <a:solidFill>
            <a:srgbClr val="FFFF66"/>
          </a:solidFill>
          <a:ln cap="flat" cmpd="sng" w="2857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class LopA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public:</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LopA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printf(“A duoc tao \n”);</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~LopA()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printf(“A bi huy \n”);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class LopB : public LopA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public:</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LopB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printf(“B duoc tao \n”);</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~LopB()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printf(“B bi huy \n”);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p:txBody>
      </p:sp>
      <p:sp>
        <p:nvSpPr>
          <p:cNvPr id="366" name="Google Shape;366;p24"/>
          <p:cNvSpPr/>
          <p:nvPr/>
        </p:nvSpPr>
        <p:spPr>
          <a:xfrm>
            <a:off x="6858000" y="3695700"/>
            <a:ext cx="1981200" cy="1143000"/>
          </a:xfrm>
          <a:prstGeom prst="wedgeRoundRectCallout">
            <a:avLst>
              <a:gd fmla="val -5469" name="adj1"/>
              <a:gd fmla="val 33120" name="adj2"/>
              <a:gd fmla="val 0" name="adj3"/>
            </a:avLst>
          </a:prstGeom>
          <a:solidFill>
            <a:schemeClr val="dk1"/>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Dự đoán kết quả hiện lên trên màn hình</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5"/>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373" name="Google Shape;373;p25"/>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Bài tập áp dụng</a:t>
            </a:r>
            <a:endParaRPr/>
          </a:p>
        </p:txBody>
      </p:sp>
      <p:sp>
        <p:nvSpPr>
          <p:cNvPr id="374" name="Google Shape;374;p25"/>
          <p:cNvSpPr txBox="1"/>
          <p:nvPr>
            <p:ph idx="1" type="body"/>
          </p:nvPr>
        </p:nvSpPr>
        <p:spPr>
          <a:xfrm>
            <a:off x="381000" y="1219200"/>
            <a:ext cx="86868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Xây dựng lớp TAMGIAC và lớp TAMGIACDEU được kế thừa từ lớp TAMGIAC với đặc điểm cộng thêm là cả 3 cạnh đều bằng nhau</a:t>
            </a:r>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6"/>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381" name="Google Shape;381;p26"/>
          <p:cNvSpPr txBox="1"/>
          <p:nvPr/>
        </p:nvSpPr>
        <p:spPr>
          <a:xfrm>
            <a:off x="4953000" y="2895600"/>
            <a:ext cx="4038600" cy="2667000"/>
          </a:xfrm>
          <a:prstGeom prst="rect">
            <a:avLst/>
          </a:prstGeom>
          <a:solidFill>
            <a:srgbClr val="FFFF66"/>
          </a:solidFill>
          <a:ln cap="flat" cmpd="sng" w="254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TG_DEU(float);</a:t>
            </a:r>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TG_DEU(TG_DEU &amp;h);</a:t>
            </a:r>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~TG_DEU();</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void Set(float);</a:t>
            </a:r>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float DT();</a:t>
            </a:r>
            <a:endParaRPr/>
          </a:p>
        </p:txBody>
      </p:sp>
      <p:sp>
        <p:nvSpPr>
          <p:cNvPr id="382" name="Google Shape;382;p26"/>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Bài tập áp dụng (tt)</a:t>
            </a:r>
            <a:endParaRPr/>
          </a:p>
        </p:txBody>
      </p:sp>
      <p:sp>
        <p:nvSpPr>
          <p:cNvPr id="383" name="Google Shape;383;p26"/>
          <p:cNvSpPr txBox="1"/>
          <p:nvPr/>
        </p:nvSpPr>
        <p:spPr>
          <a:xfrm>
            <a:off x="152400" y="1295400"/>
            <a:ext cx="4648200" cy="685800"/>
          </a:xfrm>
          <a:prstGeom prst="rect">
            <a:avLst/>
          </a:prstGeom>
          <a:solidFill>
            <a:srgbClr val="FFFF66"/>
          </a:solidFill>
          <a:ln cap="flat" cmpd="sng" w="254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4000"/>
              <a:buFont typeface="Arial"/>
              <a:buNone/>
            </a:pPr>
            <a:r>
              <a:rPr b="1" i="0" lang="en-US" sz="4000" u="none">
                <a:solidFill>
                  <a:srgbClr val="FF0000"/>
                </a:solidFill>
                <a:latin typeface="Arial"/>
                <a:ea typeface="Arial"/>
                <a:cs typeface="Arial"/>
                <a:sym typeface="Arial"/>
              </a:rPr>
              <a:t>TAMGIAC</a:t>
            </a:r>
            <a:endParaRPr/>
          </a:p>
        </p:txBody>
      </p:sp>
      <p:sp>
        <p:nvSpPr>
          <p:cNvPr id="384" name="Google Shape;384;p26"/>
          <p:cNvSpPr txBox="1"/>
          <p:nvPr/>
        </p:nvSpPr>
        <p:spPr>
          <a:xfrm>
            <a:off x="152400" y="1981200"/>
            <a:ext cx="4648200" cy="914400"/>
          </a:xfrm>
          <a:prstGeom prst="rect">
            <a:avLst/>
          </a:prstGeom>
          <a:solidFill>
            <a:srgbClr val="FFFF66"/>
          </a:solidFill>
          <a:ln cap="flat" cmpd="sng" w="254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Arial"/>
              <a:buNone/>
            </a:pPr>
            <a:r>
              <a:rPr b="1" i="0" lang="en-US" sz="2400" u="none">
                <a:solidFill>
                  <a:schemeClr val="accent2"/>
                </a:solidFill>
                <a:latin typeface="Arial"/>
                <a:ea typeface="Arial"/>
                <a:cs typeface="Arial"/>
                <a:sym typeface="Arial"/>
              </a:rPr>
              <a:t>// Độ dài cạnh</a:t>
            </a:r>
            <a:endParaRPr/>
          </a:p>
          <a:p>
            <a:pPr indent="0" lvl="0" marL="0" marR="0" rtl="0" algn="l">
              <a:lnSpc>
                <a:spcPct val="100000"/>
              </a:lnSpc>
              <a:spcBef>
                <a:spcPts val="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float a,b,c; 		</a:t>
            </a:r>
            <a:endParaRPr/>
          </a:p>
        </p:txBody>
      </p:sp>
      <p:sp>
        <p:nvSpPr>
          <p:cNvPr id="385" name="Google Shape;385;p26"/>
          <p:cNvSpPr txBox="1"/>
          <p:nvPr/>
        </p:nvSpPr>
        <p:spPr>
          <a:xfrm>
            <a:off x="152400" y="2895600"/>
            <a:ext cx="4648200" cy="2667000"/>
          </a:xfrm>
          <a:prstGeom prst="rect">
            <a:avLst/>
          </a:prstGeom>
          <a:solidFill>
            <a:srgbClr val="FFFF66"/>
          </a:solidFill>
          <a:ln cap="flat" cmpd="sng" w="254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TAMGIAC(float,float,float);</a:t>
            </a:r>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TAMGIAC(TAMGIAC &amp;h);</a:t>
            </a:r>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~TAMGIAC();</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void Set(float,float,float);</a:t>
            </a:r>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float DT();</a:t>
            </a:r>
            <a:endParaRPr/>
          </a:p>
        </p:txBody>
      </p:sp>
      <p:cxnSp>
        <p:nvCxnSpPr>
          <p:cNvPr id="386" name="Google Shape;386;p26"/>
          <p:cNvCxnSpPr/>
          <p:nvPr/>
        </p:nvCxnSpPr>
        <p:spPr>
          <a:xfrm>
            <a:off x="914400" y="4495800"/>
            <a:ext cx="2743200" cy="0"/>
          </a:xfrm>
          <a:prstGeom prst="straightConnector1">
            <a:avLst/>
          </a:prstGeom>
          <a:noFill/>
          <a:ln cap="rnd" cmpd="sng" w="28575">
            <a:solidFill>
              <a:schemeClr val="dk1"/>
            </a:solidFill>
            <a:prstDash val="solid"/>
            <a:miter lim="800000"/>
            <a:headEnd len="med" w="med" type="none"/>
            <a:tailEnd len="med" w="med" type="none"/>
          </a:ln>
        </p:spPr>
      </p:cxnSp>
      <p:sp>
        <p:nvSpPr>
          <p:cNvPr id="387" name="Google Shape;387;p26"/>
          <p:cNvSpPr txBox="1"/>
          <p:nvPr/>
        </p:nvSpPr>
        <p:spPr>
          <a:xfrm>
            <a:off x="4953000" y="1295400"/>
            <a:ext cx="4038600" cy="685800"/>
          </a:xfrm>
          <a:prstGeom prst="rect">
            <a:avLst/>
          </a:prstGeom>
          <a:solidFill>
            <a:srgbClr val="FFFF66"/>
          </a:solidFill>
          <a:ln cap="flat" cmpd="sng" w="254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4000"/>
              <a:buFont typeface="Arial"/>
              <a:buNone/>
            </a:pPr>
            <a:r>
              <a:rPr b="1" i="0" lang="en-US" sz="4000" u="none">
                <a:solidFill>
                  <a:srgbClr val="FF0000"/>
                </a:solidFill>
                <a:latin typeface="Arial"/>
                <a:ea typeface="Arial"/>
                <a:cs typeface="Arial"/>
                <a:sym typeface="Arial"/>
              </a:rPr>
              <a:t>TG_DEU</a:t>
            </a:r>
            <a:endParaRPr/>
          </a:p>
        </p:txBody>
      </p:sp>
      <p:sp>
        <p:nvSpPr>
          <p:cNvPr id="388" name="Google Shape;388;p26"/>
          <p:cNvSpPr txBox="1"/>
          <p:nvPr/>
        </p:nvSpPr>
        <p:spPr>
          <a:xfrm>
            <a:off x="4953000" y="1981200"/>
            <a:ext cx="4038600" cy="914400"/>
          </a:xfrm>
          <a:prstGeom prst="rect">
            <a:avLst/>
          </a:prstGeom>
          <a:solidFill>
            <a:srgbClr val="FFFF66"/>
          </a:solidFill>
          <a:ln cap="flat" cmpd="sng" w="254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Arial"/>
              <a:buNone/>
            </a:pPr>
            <a:r>
              <a:rPr b="1" i="0" lang="en-US" sz="2400" u="none">
                <a:solidFill>
                  <a:schemeClr val="accent2"/>
                </a:solidFill>
                <a:latin typeface="Arial"/>
                <a:ea typeface="Arial"/>
                <a:cs typeface="Arial"/>
                <a:sym typeface="Arial"/>
              </a:rPr>
              <a:t>// Độ dài, độ rộng</a:t>
            </a:r>
            <a:endParaRPr/>
          </a:p>
          <a:p>
            <a:pPr indent="0" lvl="0" marL="0" marR="0" rtl="0" algn="l">
              <a:lnSpc>
                <a:spcPct val="100000"/>
              </a:lnSpc>
              <a:spcBef>
                <a:spcPts val="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float canh; 		</a:t>
            </a:r>
            <a:endParaRPr/>
          </a:p>
        </p:txBody>
      </p:sp>
      <p:cxnSp>
        <p:nvCxnSpPr>
          <p:cNvPr id="389" name="Google Shape;389;p26"/>
          <p:cNvCxnSpPr/>
          <p:nvPr/>
        </p:nvCxnSpPr>
        <p:spPr>
          <a:xfrm>
            <a:off x="5486400" y="4494212"/>
            <a:ext cx="2743200" cy="0"/>
          </a:xfrm>
          <a:prstGeom prst="straightConnector1">
            <a:avLst/>
          </a:prstGeom>
          <a:noFill/>
          <a:ln cap="rnd" cmpd="sng" w="28575">
            <a:solidFill>
              <a:schemeClr val="dk1"/>
            </a:solidFill>
            <a:prstDash val="solid"/>
            <a:miter lim="800000"/>
            <a:headEnd len="med" w="med" type="none"/>
            <a:tailEnd len="med" w="med" type="none"/>
          </a:ln>
        </p:spPr>
      </p:cxn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animEffect filter="fade" transition="in">
                                      <p:cBhvr>
                                        <p:cTn dur="500"/>
                                        <p:tgtEl>
                                          <p:spTgt spid="38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animEffect filter="fade" transition="in">
                                      <p:cBhvr>
                                        <p:cTn dur="500"/>
                                        <p:tgtEl>
                                          <p:spTgt spid="38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animEffect filter="fade" transition="in">
                                      <p:cBhvr>
                                        <p:cTn dur="500"/>
                                        <p:tgtEl>
                                          <p:spTgt spid="38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1">
                                            <p:txEl>
                                              <p:pRg end="3" st="3"/>
                                            </p:txEl>
                                          </p:spTgt>
                                        </p:tgtEl>
                                        <p:attrNameLst>
                                          <p:attrName>style.visibility</p:attrName>
                                        </p:attrNameLst>
                                      </p:cBhvr>
                                      <p:to>
                                        <p:strVal val="visible"/>
                                      </p:to>
                                    </p:set>
                                    <p:animEffect filter="fade" transition="in">
                                      <p:cBhvr>
                                        <p:cTn dur="500"/>
                                        <p:tgtEl>
                                          <p:spTgt spid="38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1">
                                            <p:txEl>
                                              <p:pRg end="4" st="4"/>
                                            </p:txEl>
                                          </p:spTgt>
                                        </p:tgtEl>
                                        <p:attrNameLst>
                                          <p:attrName>style.visibility</p:attrName>
                                        </p:attrNameLst>
                                      </p:cBhvr>
                                      <p:to>
                                        <p:strVal val="visible"/>
                                      </p:to>
                                    </p:set>
                                    <p:animEffect filter="fade" transition="in">
                                      <p:cBhvr>
                                        <p:cTn dur="500"/>
                                        <p:tgtEl>
                                          <p:spTgt spid="38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1">
                                            <p:txEl>
                                              <p:pRg end="5" st="5"/>
                                            </p:txEl>
                                          </p:spTgt>
                                        </p:tgtEl>
                                        <p:attrNameLst>
                                          <p:attrName>style.visibility</p:attrName>
                                        </p:attrNameLst>
                                      </p:cBhvr>
                                      <p:to>
                                        <p:strVal val="visible"/>
                                      </p:to>
                                    </p:set>
                                    <p:animEffect filter="fade" transition="in">
                                      <p:cBhvr>
                                        <p:cTn dur="500"/>
                                        <p:tgtEl>
                                          <p:spTgt spid="38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7"/>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396" name="Google Shape;396;p27"/>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Câu hỏi và thảo luận</a:t>
            </a:r>
            <a:endParaRPr/>
          </a:p>
        </p:txBody>
      </p:sp>
      <p:sp>
        <p:nvSpPr>
          <p:cNvPr id="397" name="Google Shape;397;p27"/>
          <p:cNvSpPr txBox="1"/>
          <p:nvPr>
            <p:ph idx="1" type="body"/>
          </p:nvPr>
        </p:nvSpPr>
        <p:spPr>
          <a:xfrm>
            <a:off x="381000" y="1219200"/>
            <a:ext cx="8686800" cy="51054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rgbClr val="000000"/>
              </a:buClr>
              <a:buSzPts val="3200"/>
              <a:buFont typeface="Tahoma"/>
              <a:buNone/>
            </a:pPr>
            <a:r>
              <a:t/>
            </a:r>
            <a:endParaRPr b="1" sz="3200">
              <a:solidFill>
                <a:srgbClr val="000000"/>
              </a:solidFill>
              <a:latin typeface="Tahoma"/>
              <a:ea typeface="Tahoma"/>
              <a:cs typeface="Tahoma"/>
              <a:sym typeface="Tahoma"/>
            </a:endParaRPr>
          </a:p>
        </p:txBody>
      </p:sp>
      <p:sp>
        <p:nvSpPr>
          <p:cNvPr id="398" name="Google Shape;398;p27"/>
          <p:cNvSpPr txBox="1"/>
          <p:nvPr/>
        </p:nvSpPr>
        <p:spPr>
          <a:xfrm>
            <a:off x="2819400" y="1447800"/>
            <a:ext cx="2895600" cy="39322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5200"/>
              <a:buFont typeface="Arial"/>
              <a:buNone/>
            </a:pPr>
            <a:r>
              <a:rPr b="1" i="0" lang="en-US" sz="25200" u="none">
                <a:solidFill>
                  <a:schemeClr val="dk1"/>
                </a:solidFill>
                <a:latin typeface="Arial"/>
                <a:ea typeface="Arial"/>
                <a:cs typeface="Arial"/>
                <a:sym typeface="Arial"/>
              </a:rPr>
              <a:t>?</a:t>
            </a:r>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8"/>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pic>
        <p:nvPicPr>
          <p:cNvPr id="405" name="Google Shape;405;p28"/>
          <p:cNvPicPr preferRelativeResize="0"/>
          <p:nvPr/>
        </p:nvPicPr>
        <p:blipFill rotWithShape="1">
          <a:blip r:embed="rId3">
            <a:alphaModFix/>
          </a:blip>
          <a:srcRect b="0" l="0" r="0" t="0"/>
          <a:stretch/>
        </p:blipFill>
        <p:spPr>
          <a:xfrm>
            <a:off x="366712" y="3581400"/>
            <a:ext cx="2452687" cy="2152650"/>
          </a:xfrm>
          <a:prstGeom prst="rect">
            <a:avLst/>
          </a:prstGeom>
          <a:noFill/>
          <a:ln>
            <a:noFill/>
          </a:ln>
        </p:spPr>
      </p:pic>
      <p:pic>
        <p:nvPicPr>
          <p:cNvPr id="406" name="Google Shape;406;p28"/>
          <p:cNvPicPr preferRelativeResize="0"/>
          <p:nvPr/>
        </p:nvPicPr>
        <p:blipFill rotWithShape="1">
          <a:blip r:embed="rId4">
            <a:alphaModFix/>
          </a:blip>
          <a:srcRect b="0" l="0" r="0" t="0"/>
          <a:stretch/>
        </p:blipFill>
        <p:spPr>
          <a:xfrm>
            <a:off x="6376987" y="3486150"/>
            <a:ext cx="2476500" cy="2305050"/>
          </a:xfrm>
          <a:prstGeom prst="rect">
            <a:avLst/>
          </a:prstGeom>
          <a:noFill/>
          <a:ln>
            <a:noFill/>
          </a:ln>
        </p:spPr>
      </p:pic>
      <p:pic>
        <p:nvPicPr>
          <p:cNvPr id="407" name="Google Shape;407;p28"/>
          <p:cNvPicPr preferRelativeResize="0"/>
          <p:nvPr/>
        </p:nvPicPr>
        <p:blipFill rotWithShape="1">
          <a:blip r:embed="rId5">
            <a:alphaModFix/>
          </a:blip>
          <a:srcRect b="0" l="0" r="0" t="0"/>
          <a:stretch/>
        </p:blipFill>
        <p:spPr>
          <a:xfrm>
            <a:off x="3581400" y="1143000"/>
            <a:ext cx="1803400" cy="2286000"/>
          </a:xfrm>
          <a:prstGeom prst="rect">
            <a:avLst/>
          </a:prstGeom>
          <a:noFill/>
          <a:ln>
            <a:noFill/>
          </a:ln>
        </p:spPr>
      </p:pic>
      <p:pic>
        <p:nvPicPr>
          <p:cNvPr id="408" name="Google Shape;408;p28"/>
          <p:cNvPicPr preferRelativeResize="0"/>
          <p:nvPr/>
        </p:nvPicPr>
        <p:blipFill rotWithShape="1">
          <a:blip r:embed="rId6">
            <a:alphaModFix/>
          </a:blip>
          <a:srcRect b="0" l="0" r="0" t="0"/>
          <a:stretch/>
        </p:blipFill>
        <p:spPr>
          <a:xfrm>
            <a:off x="3759200" y="3489325"/>
            <a:ext cx="1651000" cy="2454275"/>
          </a:xfrm>
          <a:prstGeom prst="rect">
            <a:avLst/>
          </a:prstGeom>
          <a:noFill/>
          <a:ln>
            <a:noFill/>
          </a:ln>
        </p:spPr>
      </p:pic>
      <p:sp>
        <p:nvSpPr>
          <p:cNvPr id="409" name="Google Shape;409;p28"/>
          <p:cNvSpPr txBox="1"/>
          <p:nvPr/>
        </p:nvSpPr>
        <p:spPr>
          <a:xfrm>
            <a:off x="8828087" y="6491287"/>
            <a:ext cx="352425" cy="27463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Arial"/>
              <a:buNone/>
            </a:pPr>
            <a:fld id="{00000000-1234-1234-1234-123412341234}" type="slidenum">
              <a:rPr b="1" i="0" lang="en-US" sz="1200" u="none">
                <a:solidFill>
                  <a:schemeClr val="dk1"/>
                </a:solidFill>
                <a:latin typeface="Arial"/>
                <a:ea typeface="Arial"/>
                <a:cs typeface="Arial"/>
                <a:sym typeface="Arial"/>
              </a:rPr>
              <a:t>‹#›</a:t>
            </a:fld>
            <a:endParaRPr/>
          </a:p>
        </p:txBody>
      </p:sp>
      <p:sp>
        <p:nvSpPr>
          <p:cNvPr id="410" name="Google Shape;410;p28"/>
          <p:cNvSpPr txBox="1"/>
          <p:nvPr/>
        </p:nvSpPr>
        <p:spPr>
          <a:xfrm>
            <a:off x="990600" y="152400"/>
            <a:ext cx="7543800" cy="685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4400"/>
              <a:buFont typeface="Arial"/>
              <a:buNone/>
            </a:pPr>
            <a:r>
              <a:rPr b="1" i="0" lang="en-US" sz="4400" u="none">
                <a:solidFill>
                  <a:schemeClr val="accent1"/>
                </a:solidFill>
                <a:latin typeface="Arial"/>
                <a:ea typeface="Arial"/>
                <a:cs typeface="Arial"/>
                <a:sym typeface="Arial"/>
              </a:rPr>
              <a:t>Chân thành cảm ơn !</a:t>
            </a:r>
            <a:endParaRPr/>
          </a:p>
        </p:txBody>
      </p:sp>
    </p:spTree>
  </p:cSld>
  <p:clrMapOvr>
    <a:masterClrMapping/>
  </p:clrMapOvr>
  <p:transition>
    <p:strips dir="rd"/>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167" name="Google Shape;167;p3"/>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Ví dụ mở đầu</a:t>
            </a:r>
            <a:endParaRPr/>
          </a:p>
        </p:txBody>
      </p:sp>
      <p:sp>
        <p:nvSpPr>
          <p:cNvPr id="168" name="Google Shape;168;p3"/>
          <p:cNvSpPr txBox="1"/>
          <p:nvPr>
            <p:ph idx="1" type="body"/>
          </p:nvPr>
        </p:nvSpPr>
        <p:spPr>
          <a:xfrm>
            <a:off x="381000" y="1219200"/>
            <a:ext cx="86868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Xét bài toán sau: Cho một hình vuông và một hình chữ nhật. Hãy so sánh diện tích của chúng.</a:t>
            </a:r>
            <a:endParaRPr/>
          </a:p>
          <a:p>
            <a:pPr indent="-342900" lvl="0" marL="342900" rtl="0" algn="l">
              <a:lnSpc>
                <a:spcPct val="100000"/>
              </a:lnSpc>
              <a:spcBef>
                <a:spcPts val="64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Phân tích:</a:t>
            </a:r>
            <a:endParaRPr/>
          </a:p>
          <a:p>
            <a:pPr indent="-285750" lvl="1" marL="742950" rtl="0" algn="l">
              <a:lnSpc>
                <a:spcPct val="100000"/>
              </a:lnSpc>
              <a:spcBef>
                <a:spcPts val="560"/>
              </a:spcBef>
              <a:spcAft>
                <a:spcPts val="0"/>
              </a:spcAft>
              <a:buClr>
                <a:srgbClr val="000000"/>
              </a:buClr>
              <a:buSzPts val="2800"/>
              <a:buFont typeface="Tahoma"/>
              <a:buChar char="–"/>
            </a:pPr>
            <a:r>
              <a:rPr b="1" i="0" lang="en-US" sz="2800" u="none">
                <a:solidFill>
                  <a:srgbClr val="000000"/>
                </a:solidFill>
                <a:latin typeface="Tahoma"/>
                <a:ea typeface="Tahoma"/>
                <a:cs typeface="Tahoma"/>
                <a:sym typeface="Tahoma"/>
              </a:rPr>
              <a:t>Đối tượng: hình vuông, hình chữ nhật</a:t>
            </a:r>
            <a:endParaRPr/>
          </a:p>
          <a:p>
            <a:pPr indent="-285750" lvl="1" marL="742950" rtl="0" algn="l">
              <a:lnSpc>
                <a:spcPct val="100000"/>
              </a:lnSpc>
              <a:spcBef>
                <a:spcPts val="560"/>
              </a:spcBef>
              <a:spcAft>
                <a:spcPts val="0"/>
              </a:spcAft>
              <a:buClr>
                <a:srgbClr val="000000"/>
              </a:buClr>
              <a:buSzPts val="2800"/>
              <a:buFont typeface="Tahoma"/>
              <a:buChar char="–"/>
            </a:pPr>
            <a:r>
              <a:rPr b="1" i="0" lang="en-US" sz="2800" u="none">
                <a:solidFill>
                  <a:srgbClr val="000000"/>
                </a:solidFill>
                <a:latin typeface="Tahoma"/>
                <a:ea typeface="Tahoma"/>
                <a:cs typeface="Tahoma"/>
                <a:sym typeface="Tahoma"/>
              </a:rPr>
              <a:t>Lớp: HV, HCN</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500"/>
                                        <p:tgtEl>
                                          <p:spTgt spid="1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500"/>
                                        <p:tgtEl>
                                          <p:spTgt spid="1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Effect filter="fade" transition="in">
                                      <p:cBhvr>
                                        <p:cTn dur="500"/>
                                        <p:tgtEl>
                                          <p:spTgt spid="1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animEffect filter="fade" transition="in">
                                      <p:cBhvr>
                                        <p:cTn dur="500"/>
                                        <p:tgtEl>
                                          <p:spTgt spid="16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175" name="Google Shape;175;p4"/>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Ví dụ mở đầu (tt)</a:t>
            </a:r>
            <a:endParaRPr/>
          </a:p>
        </p:txBody>
      </p:sp>
      <p:sp>
        <p:nvSpPr>
          <p:cNvPr id="176" name="Google Shape;176;p4"/>
          <p:cNvSpPr txBox="1"/>
          <p:nvPr>
            <p:ph idx="1" type="body"/>
          </p:nvPr>
        </p:nvSpPr>
        <p:spPr>
          <a:xfrm>
            <a:off x="381000" y="1219200"/>
            <a:ext cx="86868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Thiết kế:</a:t>
            </a:r>
            <a:endParaRPr/>
          </a:p>
          <a:p>
            <a:pPr indent="-285750" lvl="1" marL="742950" rtl="0" algn="l">
              <a:lnSpc>
                <a:spcPct val="100000"/>
              </a:lnSpc>
              <a:spcBef>
                <a:spcPts val="560"/>
              </a:spcBef>
              <a:spcAft>
                <a:spcPts val="0"/>
              </a:spcAft>
              <a:buClr>
                <a:srgbClr val="000000"/>
              </a:buClr>
              <a:buSzPts val="2800"/>
              <a:buFont typeface="Tahoma"/>
              <a:buChar char="–"/>
            </a:pPr>
            <a:r>
              <a:rPr b="1" i="0" lang="en-US" sz="2800" u="none">
                <a:solidFill>
                  <a:srgbClr val="000000"/>
                </a:solidFill>
                <a:latin typeface="Tahoma"/>
                <a:ea typeface="Tahoma"/>
                <a:cs typeface="Tahoma"/>
                <a:sym typeface="Tahoma"/>
              </a:rPr>
              <a:t>Lớp HV:</a:t>
            </a:r>
            <a:endParaRPr/>
          </a:p>
          <a:p>
            <a:pPr indent="-228600" lvl="2" marL="1143000" rtl="0" algn="l">
              <a:lnSpc>
                <a:spcPct val="100000"/>
              </a:lnSpc>
              <a:spcBef>
                <a:spcPts val="480"/>
              </a:spcBef>
              <a:spcAft>
                <a:spcPts val="0"/>
              </a:spcAft>
              <a:buClr>
                <a:srgbClr val="000000"/>
              </a:buClr>
              <a:buSzPts val="2400"/>
              <a:buFont typeface="Tahoma"/>
              <a:buChar char="•"/>
            </a:pPr>
            <a:r>
              <a:rPr b="1" i="0" lang="en-US" sz="2400" u="none">
                <a:solidFill>
                  <a:srgbClr val="000000"/>
                </a:solidFill>
                <a:latin typeface="Tahoma"/>
                <a:ea typeface="Tahoma"/>
                <a:cs typeface="Tahoma"/>
                <a:sym typeface="Tahoma"/>
              </a:rPr>
              <a:t>Dữ liệu:</a:t>
            </a:r>
            <a:endParaRPr/>
          </a:p>
          <a:p>
            <a:pPr indent="-228600" lvl="3" marL="1600200" rtl="0" algn="l">
              <a:lnSpc>
                <a:spcPct val="100000"/>
              </a:lnSpc>
              <a:spcBef>
                <a:spcPts val="400"/>
              </a:spcBef>
              <a:spcAft>
                <a:spcPts val="0"/>
              </a:spcAft>
              <a:buClr>
                <a:srgbClr val="000000"/>
              </a:buClr>
              <a:buSzPts val="2000"/>
              <a:buFont typeface="Tahoma"/>
              <a:buChar char="–"/>
            </a:pPr>
            <a:r>
              <a:rPr b="1" i="0" lang="en-US" sz="2000" u="none">
                <a:solidFill>
                  <a:srgbClr val="000000"/>
                </a:solidFill>
                <a:latin typeface="Tahoma"/>
                <a:ea typeface="Tahoma"/>
                <a:cs typeface="Tahoma"/>
                <a:sym typeface="Tahoma"/>
              </a:rPr>
              <a:t>Độ dài cạnh: là một số thực</a:t>
            </a:r>
            <a:endParaRPr/>
          </a:p>
          <a:p>
            <a:pPr indent="-228600" lvl="2" marL="1143000" rtl="0" algn="l">
              <a:lnSpc>
                <a:spcPct val="100000"/>
              </a:lnSpc>
              <a:spcBef>
                <a:spcPts val="480"/>
              </a:spcBef>
              <a:spcAft>
                <a:spcPts val="0"/>
              </a:spcAft>
              <a:buClr>
                <a:srgbClr val="000000"/>
              </a:buClr>
              <a:buSzPts val="2400"/>
              <a:buFont typeface="Tahoma"/>
              <a:buChar char="•"/>
            </a:pPr>
            <a:r>
              <a:rPr b="1" i="0" lang="en-US" sz="2400" u="none">
                <a:solidFill>
                  <a:srgbClr val="000000"/>
                </a:solidFill>
                <a:latin typeface="Tahoma"/>
                <a:ea typeface="Tahoma"/>
                <a:cs typeface="Tahoma"/>
                <a:sym typeface="Tahoma"/>
              </a:rPr>
              <a:t>Phương thức:</a:t>
            </a:r>
            <a:endParaRPr/>
          </a:p>
          <a:p>
            <a:pPr indent="-228600" lvl="3" marL="1600200" rtl="0" algn="l">
              <a:lnSpc>
                <a:spcPct val="100000"/>
              </a:lnSpc>
              <a:spcBef>
                <a:spcPts val="400"/>
              </a:spcBef>
              <a:spcAft>
                <a:spcPts val="0"/>
              </a:spcAft>
              <a:buClr>
                <a:srgbClr val="000000"/>
              </a:buClr>
              <a:buSzPts val="2000"/>
              <a:buFont typeface="Tahoma"/>
              <a:buChar char="–"/>
            </a:pPr>
            <a:r>
              <a:rPr b="1" i="0" lang="en-US" sz="2000" u="none">
                <a:solidFill>
                  <a:srgbClr val="000000"/>
                </a:solidFill>
                <a:latin typeface="Tahoma"/>
                <a:ea typeface="Tahoma"/>
                <a:cs typeface="Tahoma"/>
                <a:sym typeface="Tahoma"/>
              </a:rPr>
              <a:t>Phương thức thiết lập, phương thức hủy bỏ</a:t>
            </a:r>
            <a:endParaRPr/>
          </a:p>
          <a:p>
            <a:pPr indent="-228600" lvl="3" marL="1600200" rtl="0" algn="l">
              <a:lnSpc>
                <a:spcPct val="100000"/>
              </a:lnSpc>
              <a:spcBef>
                <a:spcPts val="400"/>
              </a:spcBef>
              <a:spcAft>
                <a:spcPts val="0"/>
              </a:spcAft>
              <a:buClr>
                <a:srgbClr val="000000"/>
              </a:buClr>
              <a:buSzPts val="2000"/>
              <a:buFont typeface="Tahoma"/>
              <a:buChar char="–"/>
            </a:pPr>
            <a:r>
              <a:rPr b="1" i="0" lang="en-US" sz="2000" u="none">
                <a:solidFill>
                  <a:srgbClr val="000000"/>
                </a:solidFill>
                <a:latin typeface="Tahoma"/>
                <a:ea typeface="Tahoma"/>
                <a:cs typeface="Tahoma"/>
                <a:sym typeface="Tahoma"/>
              </a:rPr>
              <a:t>Phương thức Set: thiết lập độ dài cạnh hình vuông</a:t>
            </a:r>
            <a:endParaRPr/>
          </a:p>
          <a:p>
            <a:pPr indent="-228600" lvl="3" marL="1600200" rtl="0" algn="l">
              <a:lnSpc>
                <a:spcPct val="100000"/>
              </a:lnSpc>
              <a:spcBef>
                <a:spcPts val="400"/>
              </a:spcBef>
              <a:spcAft>
                <a:spcPts val="0"/>
              </a:spcAft>
              <a:buClr>
                <a:srgbClr val="000000"/>
              </a:buClr>
              <a:buSzPts val="2000"/>
              <a:buFont typeface="Tahoma"/>
              <a:buChar char="–"/>
            </a:pPr>
            <a:r>
              <a:rPr b="1" i="0" lang="en-US" sz="2000" u="none">
                <a:solidFill>
                  <a:srgbClr val="000000"/>
                </a:solidFill>
                <a:latin typeface="Tahoma"/>
                <a:ea typeface="Tahoma"/>
                <a:cs typeface="Tahoma"/>
                <a:sym typeface="Tahoma"/>
              </a:rPr>
              <a:t>Phương thức Dt: tính diện tích hình vuông</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5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5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500"/>
                                        <p:tgtEl>
                                          <p:spTgt spid="1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500"/>
                                        <p:tgtEl>
                                          <p:spTgt spid="1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animEffect filter="fade" transition="in">
                                      <p:cBhvr>
                                        <p:cTn dur="500"/>
                                        <p:tgtEl>
                                          <p:spTgt spid="1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animEffect filter="fade" transition="in">
                                      <p:cBhvr>
                                        <p:cTn dur="500"/>
                                        <p:tgtEl>
                                          <p:spTgt spid="1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animEffect filter="fade" transition="in">
                                      <p:cBhvr>
                                        <p:cTn dur="500"/>
                                        <p:tgtEl>
                                          <p:spTgt spid="1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7" st="7"/>
                                            </p:txEl>
                                          </p:spTgt>
                                        </p:tgtEl>
                                        <p:attrNameLst>
                                          <p:attrName>style.visibility</p:attrName>
                                        </p:attrNameLst>
                                      </p:cBhvr>
                                      <p:to>
                                        <p:strVal val="visible"/>
                                      </p:to>
                                    </p:set>
                                    <p:animEffect filter="fade" transition="in">
                                      <p:cBhvr>
                                        <p:cTn dur="500"/>
                                        <p:tgtEl>
                                          <p:spTgt spid="17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183" name="Google Shape;183;p5"/>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Ví dụ mở đầu (tt)</a:t>
            </a:r>
            <a:endParaRPr/>
          </a:p>
        </p:txBody>
      </p:sp>
      <p:sp>
        <p:nvSpPr>
          <p:cNvPr id="184" name="Google Shape;184;p5"/>
          <p:cNvSpPr txBox="1"/>
          <p:nvPr>
            <p:ph idx="1" type="body"/>
          </p:nvPr>
        </p:nvSpPr>
        <p:spPr>
          <a:xfrm>
            <a:off x="381000" y="1219200"/>
            <a:ext cx="86868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Thiết kế (tt):</a:t>
            </a:r>
            <a:endParaRPr/>
          </a:p>
          <a:p>
            <a:pPr indent="-285750" lvl="1" marL="742950" rtl="0" algn="l">
              <a:lnSpc>
                <a:spcPct val="100000"/>
              </a:lnSpc>
              <a:spcBef>
                <a:spcPts val="560"/>
              </a:spcBef>
              <a:spcAft>
                <a:spcPts val="0"/>
              </a:spcAft>
              <a:buClr>
                <a:srgbClr val="000000"/>
              </a:buClr>
              <a:buSzPts val="2800"/>
              <a:buFont typeface="Tahoma"/>
              <a:buChar char="–"/>
            </a:pPr>
            <a:r>
              <a:rPr b="1" i="0" lang="en-US" sz="2800" u="none">
                <a:solidFill>
                  <a:srgbClr val="000000"/>
                </a:solidFill>
                <a:latin typeface="Tahoma"/>
                <a:ea typeface="Tahoma"/>
                <a:cs typeface="Tahoma"/>
                <a:sym typeface="Tahoma"/>
              </a:rPr>
              <a:t>Lớp HCN:</a:t>
            </a:r>
            <a:endParaRPr/>
          </a:p>
          <a:p>
            <a:pPr indent="-228600" lvl="2" marL="1143000" rtl="0" algn="l">
              <a:lnSpc>
                <a:spcPct val="100000"/>
              </a:lnSpc>
              <a:spcBef>
                <a:spcPts val="480"/>
              </a:spcBef>
              <a:spcAft>
                <a:spcPts val="0"/>
              </a:spcAft>
              <a:buClr>
                <a:srgbClr val="000000"/>
              </a:buClr>
              <a:buSzPts val="2400"/>
              <a:buFont typeface="Tahoma"/>
              <a:buChar char="•"/>
            </a:pPr>
            <a:r>
              <a:rPr b="1" i="0" lang="en-US" sz="2400" u="none">
                <a:solidFill>
                  <a:srgbClr val="000000"/>
                </a:solidFill>
                <a:latin typeface="Tahoma"/>
                <a:ea typeface="Tahoma"/>
                <a:cs typeface="Tahoma"/>
                <a:sym typeface="Tahoma"/>
              </a:rPr>
              <a:t>Dữ liệu:</a:t>
            </a:r>
            <a:endParaRPr/>
          </a:p>
          <a:p>
            <a:pPr indent="-228600" lvl="3" marL="1600200" rtl="0" algn="l">
              <a:lnSpc>
                <a:spcPct val="100000"/>
              </a:lnSpc>
              <a:spcBef>
                <a:spcPts val="400"/>
              </a:spcBef>
              <a:spcAft>
                <a:spcPts val="0"/>
              </a:spcAft>
              <a:buClr>
                <a:srgbClr val="000000"/>
              </a:buClr>
              <a:buSzPts val="2000"/>
              <a:buFont typeface="Tahoma"/>
              <a:buChar char="–"/>
            </a:pPr>
            <a:r>
              <a:rPr b="1" i="0" lang="en-US" sz="2000" u="none">
                <a:solidFill>
                  <a:srgbClr val="000000"/>
                </a:solidFill>
                <a:latin typeface="Tahoma"/>
                <a:ea typeface="Tahoma"/>
                <a:cs typeface="Tahoma"/>
                <a:sym typeface="Tahoma"/>
              </a:rPr>
              <a:t>Độ dài, độ rộng: là hai số thực</a:t>
            </a:r>
            <a:endParaRPr/>
          </a:p>
          <a:p>
            <a:pPr indent="-228600" lvl="2" marL="1143000" rtl="0" algn="l">
              <a:lnSpc>
                <a:spcPct val="100000"/>
              </a:lnSpc>
              <a:spcBef>
                <a:spcPts val="480"/>
              </a:spcBef>
              <a:spcAft>
                <a:spcPts val="0"/>
              </a:spcAft>
              <a:buClr>
                <a:srgbClr val="000000"/>
              </a:buClr>
              <a:buSzPts val="2400"/>
              <a:buFont typeface="Tahoma"/>
              <a:buChar char="•"/>
            </a:pPr>
            <a:r>
              <a:rPr b="1" i="0" lang="en-US" sz="2400" u="none">
                <a:solidFill>
                  <a:srgbClr val="000000"/>
                </a:solidFill>
                <a:latin typeface="Tahoma"/>
                <a:ea typeface="Tahoma"/>
                <a:cs typeface="Tahoma"/>
                <a:sym typeface="Tahoma"/>
              </a:rPr>
              <a:t>Phương thức:</a:t>
            </a:r>
            <a:endParaRPr/>
          </a:p>
          <a:p>
            <a:pPr indent="-228600" lvl="3" marL="1600200" rtl="0" algn="l">
              <a:lnSpc>
                <a:spcPct val="100000"/>
              </a:lnSpc>
              <a:spcBef>
                <a:spcPts val="400"/>
              </a:spcBef>
              <a:spcAft>
                <a:spcPts val="0"/>
              </a:spcAft>
              <a:buClr>
                <a:srgbClr val="000000"/>
              </a:buClr>
              <a:buSzPts val="2000"/>
              <a:buFont typeface="Tahoma"/>
              <a:buChar char="–"/>
            </a:pPr>
            <a:r>
              <a:rPr b="1" i="0" lang="en-US" sz="2000" u="none">
                <a:solidFill>
                  <a:srgbClr val="000000"/>
                </a:solidFill>
                <a:latin typeface="Tahoma"/>
                <a:ea typeface="Tahoma"/>
                <a:cs typeface="Tahoma"/>
                <a:sym typeface="Tahoma"/>
              </a:rPr>
              <a:t>Phương thức thiết lập, phương thức hủy bỏ</a:t>
            </a:r>
            <a:endParaRPr/>
          </a:p>
          <a:p>
            <a:pPr indent="-228600" lvl="3" marL="1600200" rtl="0" algn="l">
              <a:lnSpc>
                <a:spcPct val="100000"/>
              </a:lnSpc>
              <a:spcBef>
                <a:spcPts val="400"/>
              </a:spcBef>
              <a:spcAft>
                <a:spcPts val="0"/>
              </a:spcAft>
              <a:buClr>
                <a:srgbClr val="000000"/>
              </a:buClr>
              <a:buSzPts val="2000"/>
              <a:buFont typeface="Tahoma"/>
              <a:buChar char="–"/>
            </a:pPr>
            <a:r>
              <a:rPr b="1" i="0" lang="en-US" sz="2000" u="none">
                <a:solidFill>
                  <a:srgbClr val="000000"/>
                </a:solidFill>
                <a:latin typeface="Tahoma"/>
                <a:ea typeface="Tahoma"/>
                <a:cs typeface="Tahoma"/>
                <a:sym typeface="Tahoma"/>
              </a:rPr>
              <a:t>Phương thức Set: thiết lập độ dài và độ rộng của hình chữ nhật</a:t>
            </a:r>
            <a:endParaRPr/>
          </a:p>
          <a:p>
            <a:pPr indent="-228600" lvl="3" marL="1600200" rtl="0" algn="l">
              <a:lnSpc>
                <a:spcPct val="100000"/>
              </a:lnSpc>
              <a:spcBef>
                <a:spcPts val="400"/>
              </a:spcBef>
              <a:spcAft>
                <a:spcPts val="0"/>
              </a:spcAft>
              <a:buClr>
                <a:srgbClr val="000000"/>
              </a:buClr>
              <a:buSzPts val="2000"/>
              <a:buFont typeface="Tahoma"/>
              <a:buChar char="–"/>
            </a:pPr>
            <a:r>
              <a:rPr b="1" i="0" lang="en-US" sz="2000" u="none">
                <a:solidFill>
                  <a:srgbClr val="000000"/>
                </a:solidFill>
                <a:latin typeface="Tahoma"/>
                <a:ea typeface="Tahoma"/>
                <a:cs typeface="Tahoma"/>
                <a:sym typeface="Tahoma"/>
              </a:rPr>
              <a:t>Phương thức Dt: tính diện tích hình chữ nhật</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500"/>
                                        <p:tgtEl>
                                          <p:spTgt spid="1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500"/>
                                        <p:tgtEl>
                                          <p:spTgt spid="1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500"/>
                                        <p:tgtEl>
                                          <p:spTgt spid="1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Effect filter="fade" transition="in">
                                      <p:cBhvr>
                                        <p:cTn dur="500"/>
                                        <p:tgtEl>
                                          <p:spTgt spid="1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animEffect filter="fade" transition="in">
                                      <p:cBhvr>
                                        <p:cTn dur="500"/>
                                        <p:tgtEl>
                                          <p:spTgt spid="1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5" st="5"/>
                                            </p:txEl>
                                          </p:spTgt>
                                        </p:tgtEl>
                                        <p:attrNameLst>
                                          <p:attrName>style.visibility</p:attrName>
                                        </p:attrNameLst>
                                      </p:cBhvr>
                                      <p:to>
                                        <p:strVal val="visible"/>
                                      </p:to>
                                    </p:set>
                                    <p:animEffect filter="fade" transition="in">
                                      <p:cBhvr>
                                        <p:cTn dur="500"/>
                                        <p:tgtEl>
                                          <p:spTgt spid="18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6" st="6"/>
                                            </p:txEl>
                                          </p:spTgt>
                                        </p:tgtEl>
                                        <p:attrNameLst>
                                          <p:attrName>style.visibility</p:attrName>
                                        </p:attrNameLst>
                                      </p:cBhvr>
                                      <p:to>
                                        <p:strVal val="visible"/>
                                      </p:to>
                                    </p:set>
                                    <p:animEffect filter="fade" transition="in">
                                      <p:cBhvr>
                                        <p:cTn dur="500"/>
                                        <p:tgtEl>
                                          <p:spTgt spid="18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7" st="7"/>
                                            </p:txEl>
                                          </p:spTgt>
                                        </p:tgtEl>
                                        <p:attrNameLst>
                                          <p:attrName>style.visibility</p:attrName>
                                        </p:attrNameLst>
                                      </p:cBhvr>
                                      <p:to>
                                        <p:strVal val="visible"/>
                                      </p:to>
                                    </p:set>
                                    <p:animEffect filter="fade" transition="in">
                                      <p:cBhvr>
                                        <p:cTn dur="500"/>
                                        <p:tgtEl>
                                          <p:spTgt spid="18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6"/>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191" name="Google Shape;191;p6"/>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Ví dụ mở đầu (tt)</a:t>
            </a:r>
            <a:endParaRPr/>
          </a:p>
        </p:txBody>
      </p:sp>
      <p:sp>
        <p:nvSpPr>
          <p:cNvPr id="192" name="Google Shape;192;p6"/>
          <p:cNvSpPr txBox="1"/>
          <p:nvPr/>
        </p:nvSpPr>
        <p:spPr>
          <a:xfrm>
            <a:off x="381000" y="1295400"/>
            <a:ext cx="3429000" cy="685800"/>
          </a:xfrm>
          <a:prstGeom prst="rect">
            <a:avLst/>
          </a:prstGeom>
          <a:solidFill>
            <a:srgbClr val="FFFF66"/>
          </a:solidFill>
          <a:ln cap="flat" cmpd="sng" w="254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4000"/>
              <a:buFont typeface="Arial"/>
              <a:buNone/>
            </a:pPr>
            <a:r>
              <a:rPr b="1" i="0" lang="en-US" sz="4000" u="none">
                <a:solidFill>
                  <a:srgbClr val="FF0000"/>
                </a:solidFill>
                <a:latin typeface="Arial"/>
                <a:ea typeface="Arial"/>
                <a:cs typeface="Arial"/>
                <a:sym typeface="Arial"/>
              </a:rPr>
              <a:t>HV</a:t>
            </a:r>
            <a:endParaRPr/>
          </a:p>
        </p:txBody>
      </p:sp>
      <p:sp>
        <p:nvSpPr>
          <p:cNvPr id="193" name="Google Shape;193;p6"/>
          <p:cNvSpPr txBox="1"/>
          <p:nvPr/>
        </p:nvSpPr>
        <p:spPr>
          <a:xfrm>
            <a:off x="381000" y="1981200"/>
            <a:ext cx="3429000" cy="914400"/>
          </a:xfrm>
          <a:prstGeom prst="rect">
            <a:avLst/>
          </a:prstGeom>
          <a:solidFill>
            <a:srgbClr val="FFFF66"/>
          </a:solidFill>
          <a:ln cap="flat" cmpd="sng" w="254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Arial"/>
              <a:buNone/>
            </a:pPr>
            <a:r>
              <a:rPr b="1" i="0" lang="en-US" sz="2400" u="none">
                <a:solidFill>
                  <a:schemeClr val="accent2"/>
                </a:solidFill>
                <a:latin typeface="Arial"/>
                <a:ea typeface="Arial"/>
                <a:cs typeface="Arial"/>
                <a:sym typeface="Arial"/>
              </a:rPr>
              <a:t>// Độ dài cạnh</a:t>
            </a:r>
            <a:endParaRPr/>
          </a:p>
          <a:p>
            <a:pPr indent="0" lvl="0" marL="0" marR="0" rtl="0" algn="l">
              <a:lnSpc>
                <a:spcPct val="100000"/>
              </a:lnSpc>
              <a:spcBef>
                <a:spcPts val="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float canh; 		</a:t>
            </a:r>
            <a:endParaRPr/>
          </a:p>
        </p:txBody>
      </p:sp>
      <p:sp>
        <p:nvSpPr>
          <p:cNvPr id="194" name="Google Shape;194;p6"/>
          <p:cNvSpPr txBox="1"/>
          <p:nvPr/>
        </p:nvSpPr>
        <p:spPr>
          <a:xfrm>
            <a:off x="381000" y="2895600"/>
            <a:ext cx="3429000" cy="2667000"/>
          </a:xfrm>
          <a:prstGeom prst="rect">
            <a:avLst/>
          </a:prstGeom>
          <a:solidFill>
            <a:srgbClr val="FFFF66"/>
          </a:solidFill>
          <a:ln cap="flat" cmpd="sng" w="254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HV(float x=0);</a:t>
            </a:r>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HV(HV &amp;h);</a:t>
            </a:r>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~HV();</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void Set(float);</a:t>
            </a:r>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float DT();</a:t>
            </a:r>
            <a:endParaRPr/>
          </a:p>
        </p:txBody>
      </p:sp>
      <p:cxnSp>
        <p:nvCxnSpPr>
          <p:cNvPr id="195" name="Google Shape;195;p6"/>
          <p:cNvCxnSpPr/>
          <p:nvPr/>
        </p:nvCxnSpPr>
        <p:spPr>
          <a:xfrm>
            <a:off x="762000" y="4495800"/>
            <a:ext cx="2743200" cy="0"/>
          </a:xfrm>
          <a:prstGeom prst="straightConnector1">
            <a:avLst/>
          </a:prstGeom>
          <a:noFill/>
          <a:ln cap="rnd" cmpd="sng" w="28575">
            <a:solidFill>
              <a:schemeClr val="dk1"/>
            </a:solidFill>
            <a:prstDash val="solid"/>
            <a:miter lim="800000"/>
            <a:headEnd len="med" w="med" type="none"/>
            <a:tailEnd len="med" w="med" type="none"/>
          </a:ln>
        </p:spPr>
      </p:cxnSp>
      <p:sp>
        <p:nvSpPr>
          <p:cNvPr id="196" name="Google Shape;196;p6"/>
          <p:cNvSpPr txBox="1"/>
          <p:nvPr/>
        </p:nvSpPr>
        <p:spPr>
          <a:xfrm>
            <a:off x="4419600" y="1295400"/>
            <a:ext cx="4495800" cy="685800"/>
          </a:xfrm>
          <a:prstGeom prst="rect">
            <a:avLst/>
          </a:prstGeom>
          <a:solidFill>
            <a:srgbClr val="FFFF66"/>
          </a:solidFill>
          <a:ln cap="flat" cmpd="sng" w="254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4000"/>
              <a:buFont typeface="Arial"/>
              <a:buNone/>
            </a:pPr>
            <a:r>
              <a:rPr b="1" i="0" lang="en-US" sz="4000" u="none">
                <a:solidFill>
                  <a:srgbClr val="FF0000"/>
                </a:solidFill>
                <a:latin typeface="Arial"/>
                <a:ea typeface="Arial"/>
                <a:cs typeface="Arial"/>
                <a:sym typeface="Arial"/>
              </a:rPr>
              <a:t>HCN</a:t>
            </a:r>
            <a:endParaRPr/>
          </a:p>
        </p:txBody>
      </p:sp>
      <p:sp>
        <p:nvSpPr>
          <p:cNvPr id="197" name="Google Shape;197;p6"/>
          <p:cNvSpPr txBox="1"/>
          <p:nvPr/>
        </p:nvSpPr>
        <p:spPr>
          <a:xfrm>
            <a:off x="4419600" y="1981200"/>
            <a:ext cx="4495800" cy="914400"/>
          </a:xfrm>
          <a:prstGeom prst="rect">
            <a:avLst/>
          </a:prstGeom>
          <a:solidFill>
            <a:srgbClr val="FFFF66"/>
          </a:solidFill>
          <a:ln cap="flat" cmpd="sng" w="254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Arial"/>
              <a:buNone/>
            </a:pPr>
            <a:r>
              <a:rPr b="1" i="0" lang="en-US" sz="2400" u="none">
                <a:solidFill>
                  <a:schemeClr val="accent2"/>
                </a:solidFill>
                <a:latin typeface="Arial"/>
                <a:ea typeface="Arial"/>
                <a:cs typeface="Arial"/>
                <a:sym typeface="Arial"/>
              </a:rPr>
              <a:t>// Độ dài, độ rộng</a:t>
            </a:r>
            <a:endParaRPr/>
          </a:p>
          <a:p>
            <a:pPr indent="0" lvl="0" marL="0" marR="0" rtl="0" algn="l">
              <a:lnSpc>
                <a:spcPct val="100000"/>
              </a:lnSpc>
              <a:spcBef>
                <a:spcPts val="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float dai, rong; 		</a:t>
            </a:r>
            <a:endParaRPr/>
          </a:p>
        </p:txBody>
      </p:sp>
      <p:sp>
        <p:nvSpPr>
          <p:cNvPr id="198" name="Google Shape;198;p6"/>
          <p:cNvSpPr txBox="1"/>
          <p:nvPr/>
        </p:nvSpPr>
        <p:spPr>
          <a:xfrm>
            <a:off x="4419600" y="2895600"/>
            <a:ext cx="4495800" cy="2667000"/>
          </a:xfrm>
          <a:prstGeom prst="rect">
            <a:avLst/>
          </a:prstGeom>
          <a:solidFill>
            <a:srgbClr val="FFFF66"/>
          </a:solidFill>
          <a:ln cap="flat" cmpd="sng" w="254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HCN(float x=0, float y=0);</a:t>
            </a:r>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HCN(HCN &amp;h);</a:t>
            </a:r>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~HCN();</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void Set(float, float);</a:t>
            </a:r>
            <a:endParaRPr/>
          </a:p>
          <a:p>
            <a:pPr indent="0" lvl="0" marL="0" marR="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float DT();</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205" name="Google Shape;205;p7"/>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Ví dụ mở đầu (tt)</a:t>
            </a:r>
            <a:endParaRPr/>
          </a:p>
        </p:txBody>
      </p:sp>
      <p:sp>
        <p:nvSpPr>
          <p:cNvPr id="206" name="Google Shape;206;p7"/>
          <p:cNvSpPr txBox="1"/>
          <p:nvPr/>
        </p:nvSpPr>
        <p:spPr>
          <a:xfrm>
            <a:off x="76200" y="1298575"/>
            <a:ext cx="4481512" cy="5254625"/>
          </a:xfrm>
          <a:prstGeom prst="rect">
            <a:avLst/>
          </a:prstGeom>
          <a:solidFill>
            <a:srgbClr val="FFFF66"/>
          </a:solidFill>
          <a:ln cap="flat" cmpd="sng" w="2857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class HV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float canh;</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public:</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HV (float x = 0)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printf(“Hinh vuong duoc tao \n”);</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canh = x;</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HV(HV &amp;h)</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printf(“Hinh vuong duoc copy \n”);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canh = h.canh;</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r>
              <a:rPr b="1" i="0" lang="en-US" sz="1600" u="none">
                <a:solidFill>
                  <a:srgbClr val="FF0000"/>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void Set(float x)</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canh = x;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float Dt()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return canh*canh;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p:txBody>
      </p:sp>
      <p:sp>
        <p:nvSpPr>
          <p:cNvPr id="207" name="Google Shape;207;p7"/>
          <p:cNvSpPr txBox="1"/>
          <p:nvPr/>
        </p:nvSpPr>
        <p:spPr>
          <a:xfrm>
            <a:off x="4826000" y="1298575"/>
            <a:ext cx="4165600" cy="5254625"/>
          </a:xfrm>
          <a:prstGeom prst="rect">
            <a:avLst/>
          </a:prstGeom>
          <a:solidFill>
            <a:srgbClr val="FFFF66"/>
          </a:solidFill>
          <a:ln cap="flat" cmpd="sng" w="2857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class HCN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float dai, rong;</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public:</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HV (float x = 0, float y = 0)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printf(“Hinh CN duoc tao \n”);</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dai = x;     rong = y;</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HCN(HCN &amp;h)</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printf(“Hinh CN duoc copy \n”);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dai = h.dai;	     rong = h.rong;</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r>
              <a:rPr b="1" i="0" lang="en-US" sz="1600" u="none">
                <a:solidFill>
                  <a:srgbClr val="FF0000"/>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void Set(float x, float y)</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dai = x;  rong = y}</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float Dt()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return dai*rong;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Clr>
                <a:srgbClr val="0000FF"/>
              </a:buClr>
              <a:buSzPts val="1600"/>
              <a:buFont typeface="Arial"/>
              <a:buNone/>
            </a:pPr>
            <a:r>
              <a:rPr b="1" i="0" lang="en-US" sz="1600" u="none">
                <a:solidFill>
                  <a:srgbClr val="0000FF"/>
                </a:solidFill>
                <a:latin typeface="Arial"/>
                <a:ea typeface="Arial"/>
                <a:cs typeface="Arial"/>
                <a:sym typeface="Arial"/>
              </a:rPr>
              <a:t>};</a:t>
            </a:r>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8"/>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214" name="Google Shape;214;p8"/>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Ví dụ mở đầu (tt)</a:t>
            </a:r>
            <a:endParaRPr/>
          </a:p>
        </p:txBody>
      </p:sp>
      <p:sp>
        <p:nvSpPr>
          <p:cNvPr id="215" name="Google Shape;215;p8"/>
          <p:cNvSpPr txBox="1"/>
          <p:nvPr/>
        </p:nvSpPr>
        <p:spPr>
          <a:xfrm>
            <a:off x="0" y="1298575"/>
            <a:ext cx="9178925" cy="5064125"/>
          </a:xfrm>
          <a:prstGeom prst="rect">
            <a:avLst/>
          </a:prstGeom>
          <a:solidFill>
            <a:srgbClr val="FFFF66"/>
          </a:solidFill>
          <a:ln cap="flat" cmpd="sng" w="2857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void main() </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HV hv;</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HCN hcn;</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float x, y;</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printf(“Hay nhap do dai canh hinh vuong: ”);     scanf(“%f”,&amp;x);</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hv.Set(x);</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printf(“Hay nhap do dai, do rong cua hinh chu nhat: ”);     scanf(“%f %f”,&amp;x,&amp;y);</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hcn.Set(x,y);</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if (hv.DT() &gt; hcn.DT())</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printf(“ DT hinh vuong lon hon ”);</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else</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if (hv.DT() &lt; hcn.DT())</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printf(“ DT hinh chu nhat lon hon ”);</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else</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printf(“ DT hai hinh bang nhau ”);</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getch();</a:t>
            </a:r>
            <a:endParaRPr/>
          </a:p>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a:t>
            </a:r>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9"/>
          <p:cNvSpPr txBox="1"/>
          <p:nvPr/>
        </p:nvSpPr>
        <p:spPr>
          <a:xfrm>
            <a:off x="6934200" y="6553200"/>
            <a:ext cx="2133600" cy="292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1" i="0" lang="en-US" sz="1400" u="none">
                <a:solidFill>
                  <a:srgbClr val="000000"/>
                </a:solidFill>
                <a:latin typeface="Tahoma"/>
                <a:ea typeface="Tahoma"/>
                <a:cs typeface="Tahoma"/>
                <a:sym typeface="Tahoma"/>
              </a:rPr>
              <a:t>‹#›</a:t>
            </a:fld>
            <a:endParaRPr/>
          </a:p>
        </p:txBody>
      </p:sp>
      <p:sp>
        <p:nvSpPr>
          <p:cNvPr id="222" name="Google Shape;222;p9"/>
          <p:cNvSpPr txBox="1"/>
          <p:nvPr>
            <p:ph type="title"/>
          </p:nvPr>
        </p:nvSpPr>
        <p:spPr>
          <a:xfrm>
            <a:off x="0" y="152400"/>
            <a:ext cx="86868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Ví dụ mở đầu (tt)</a:t>
            </a:r>
            <a:endParaRPr/>
          </a:p>
        </p:txBody>
      </p:sp>
      <p:sp>
        <p:nvSpPr>
          <p:cNvPr id="223" name="Google Shape;223;p9"/>
          <p:cNvSpPr txBox="1"/>
          <p:nvPr>
            <p:ph idx="1" type="body"/>
          </p:nvPr>
        </p:nvSpPr>
        <p:spPr>
          <a:xfrm>
            <a:off x="381000" y="1219200"/>
            <a:ext cx="86868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200"/>
              <a:buFont typeface="Tahoma"/>
              <a:buChar char="•"/>
            </a:pPr>
            <a:r>
              <a:rPr b="1" i="0" lang="en-US" sz="3200" u="none">
                <a:solidFill>
                  <a:srgbClr val="000000"/>
                </a:solidFill>
                <a:latin typeface="Tahoma"/>
                <a:ea typeface="Tahoma"/>
                <a:cs typeface="Tahoma"/>
                <a:sym typeface="Tahoma"/>
              </a:rPr>
              <a:t>Nhận xét:</a:t>
            </a:r>
            <a:endParaRPr/>
          </a:p>
          <a:p>
            <a:pPr indent="-285750" lvl="1" marL="742950" rtl="0" algn="l">
              <a:lnSpc>
                <a:spcPct val="100000"/>
              </a:lnSpc>
              <a:spcBef>
                <a:spcPts val="560"/>
              </a:spcBef>
              <a:spcAft>
                <a:spcPts val="0"/>
              </a:spcAft>
              <a:buClr>
                <a:srgbClr val="000000"/>
              </a:buClr>
              <a:buSzPts val="2800"/>
              <a:buFont typeface="Tahoma"/>
              <a:buChar char="–"/>
            </a:pPr>
            <a:r>
              <a:rPr b="1" i="0" lang="en-US" sz="2800" u="none">
                <a:solidFill>
                  <a:srgbClr val="000000"/>
                </a:solidFill>
                <a:latin typeface="Tahoma"/>
                <a:ea typeface="Tahoma"/>
                <a:cs typeface="Tahoma"/>
                <a:sym typeface="Tahoma"/>
              </a:rPr>
              <a:t>Các hàm bị lặp lại giữa các lớp. </a:t>
            </a:r>
            <a:endParaRPr/>
          </a:p>
          <a:p>
            <a:pPr indent="-285750" lvl="1" marL="742950" rtl="0" algn="l">
              <a:lnSpc>
                <a:spcPct val="100000"/>
              </a:lnSpc>
              <a:spcBef>
                <a:spcPts val="560"/>
              </a:spcBef>
              <a:spcAft>
                <a:spcPts val="0"/>
              </a:spcAft>
              <a:buClr>
                <a:srgbClr val="000000"/>
              </a:buClr>
              <a:buSzPts val="2800"/>
              <a:buFont typeface="Tahoma"/>
              <a:buChar char="–"/>
            </a:pPr>
            <a:r>
              <a:rPr b="1" i="0" lang="en-US" sz="2800" u="none">
                <a:solidFill>
                  <a:srgbClr val="000000"/>
                </a:solidFill>
                <a:latin typeface="Tahoma"/>
                <a:ea typeface="Tahoma"/>
                <a:cs typeface="Tahoma"/>
                <a:sym typeface="Tahoma"/>
              </a:rPr>
              <a:t>Làm thế nào để tận dụng khái niệm đã biết: </a:t>
            </a:r>
            <a:r>
              <a:rPr b="1" i="0" lang="en-US" sz="2800" u="none">
                <a:solidFill>
                  <a:srgbClr val="FF0000"/>
                </a:solidFill>
                <a:latin typeface="Tahoma"/>
                <a:ea typeface="Tahoma"/>
                <a:cs typeface="Tahoma"/>
                <a:sym typeface="Tahoma"/>
              </a:rPr>
              <a:t>“hình vuông là một hình chữ nhật có độ dài và độ rộng bằng nhau”???</a:t>
            </a:r>
            <a:endParaRPr/>
          </a:p>
          <a:p>
            <a:pPr indent="-285750" lvl="1" marL="742950" rtl="0" algn="l">
              <a:lnSpc>
                <a:spcPct val="100000"/>
              </a:lnSpc>
              <a:spcBef>
                <a:spcPts val="560"/>
              </a:spcBef>
              <a:spcAft>
                <a:spcPts val="0"/>
              </a:spcAft>
              <a:buClr>
                <a:srgbClr val="000000"/>
              </a:buClr>
              <a:buSzPts val="2800"/>
              <a:buFont typeface="Tahoma"/>
              <a:buChar char="–"/>
            </a:pPr>
            <a:r>
              <a:rPr b="1" i="0" lang="en-US" sz="2800" u="none">
                <a:solidFill>
                  <a:srgbClr val="000000"/>
                </a:solidFill>
                <a:latin typeface="Tahoma"/>
                <a:ea typeface="Tahoma"/>
                <a:cs typeface="Tahoma"/>
                <a:sym typeface="Tahoma"/>
              </a:rPr>
              <a:t>Giải pháp: sử dụng kế thừa để lớp HV có thể tận dụng những dữ liệu và phương thức của hình chữ nhật</a:t>
            </a:r>
            <a:endParaRPr/>
          </a:p>
        </p:txBody>
      </p:sp>
      <p:sp>
        <p:nvSpPr>
          <p:cNvPr id="224" name="Google Shape;224;p9"/>
          <p:cNvSpPr txBox="1"/>
          <p:nvPr/>
        </p:nvSpPr>
        <p:spPr>
          <a:xfrm>
            <a:off x="1981200" y="5105400"/>
            <a:ext cx="1524000" cy="1524000"/>
          </a:xfrm>
          <a:prstGeom prst="rect">
            <a:avLst/>
          </a:prstGeom>
          <a:solidFill>
            <a:schemeClr val="dk1"/>
          </a:solidFill>
          <a:ln cap="flat" cmpd="sng" w="381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Hình vuông</a:t>
            </a:r>
            <a:endParaRPr/>
          </a:p>
        </p:txBody>
      </p:sp>
      <p:sp>
        <p:nvSpPr>
          <p:cNvPr id="225" name="Google Shape;225;p9"/>
          <p:cNvSpPr txBox="1"/>
          <p:nvPr/>
        </p:nvSpPr>
        <p:spPr>
          <a:xfrm>
            <a:off x="5676900" y="5105400"/>
            <a:ext cx="2362200" cy="1524000"/>
          </a:xfrm>
          <a:prstGeom prst="rect">
            <a:avLst/>
          </a:prstGeom>
          <a:solidFill>
            <a:schemeClr val="dk1"/>
          </a:solidFill>
          <a:ln cap="flat" cmpd="sng" w="2857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Hình chữ nhật</a:t>
            </a:r>
            <a:endParaRPr/>
          </a:p>
        </p:txBody>
      </p:sp>
      <p:cxnSp>
        <p:nvCxnSpPr>
          <p:cNvPr id="226" name="Google Shape;226;p9"/>
          <p:cNvCxnSpPr/>
          <p:nvPr/>
        </p:nvCxnSpPr>
        <p:spPr>
          <a:xfrm>
            <a:off x="3886200" y="5791200"/>
            <a:ext cx="1524000" cy="0"/>
          </a:xfrm>
          <a:prstGeom prst="straightConnector1">
            <a:avLst/>
          </a:prstGeom>
          <a:noFill/>
          <a:ln cap="flat" cmpd="sng" w="38100">
            <a:solidFill>
              <a:srgbClr val="FF0000"/>
            </a:solidFill>
            <a:prstDash val="solid"/>
            <a:miter lim="800000"/>
            <a:headEnd len="med" w="med" type="none"/>
            <a:tailEnd len="med" w="med" type="triangle"/>
          </a:ln>
        </p:spPr>
      </p:cxnSp>
      <p:sp>
        <p:nvSpPr>
          <p:cNvPr id="227" name="Google Shape;227;p9"/>
          <p:cNvSpPr txBox="1"/>
          <p:nvPr/>
        </p:nvSpPr>
        <p:spPr>
          <a:xfrm>
            <a:off x="3733800" y="5394325"/>
            <a:ext cx="15240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2000"/>
              <a:buFont typeface="Arial"/>
              <a:buNone/>
            </a:pPr>
            <a:r>
              <a:rPr b="0" i="0" lang="en-US" sz="2000" u="none">
                <a:solidFill>
                  <a:srgbClr val="0000FF"/>
                </a:solidFill>
                <a:latin typeface="Arial"/>
                <a:ea typeface="Arial"/>
                <a:cs typeface="Arial"/>
                <a:sym typeface="Arial"/>
              </a:rPr>
              <a:t>là một</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2_Gaussian reflection design template">
  <a:themeElements>
    <a:clrScheme name="2_Gaussian reflection design template 13">
      <a:dk1>
        <a:srgbClr val="57BCEF"/>
      </a:dk1>
      <a:lt1>
        <a:srgbClr val="DEF6F1"/>
      </a:lt1>
      <a:dk2>
        <a:srgbClr val="FFFFBD"/>
      </a:dk2>
      <a:lt2>
        <a:srgbClr val="969696"/>
      </a:lt2>
      <a:accent1>
        <a:srgbClr val="FFFFFF"/>
      </a:accent1>
      <a:accent2>
        <a:srgbClr val="8DC6FF"/>
      </a:accent2>
      <a:accent3>
        <a:srgbClr val="ECFAF7"/>
      </a:accent3>
      <a:accent4>
        <a:srgbClr val="49A0CC"/>
      </a:accent4>
      <a:accent5>
        <a:srgbClr val="FFFFFF"/>
      </a:accent5>
      <a:accent6>
        <a:srgbClr val="7FB3E7"/>
      </a:accent6>
      <a:hlink>
        <a:srgbClr val="0066CC"/>
      </a:hlink>
      <a:folHlink>
        <a:srgbClr val="00A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_TextWhtBkgrnd2">
  <a:themeElements>
    <a:clrScheme name="Office_TextWhtBkgrnd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_TextWhtBkgrnd2">
  <a:themeElements>
    <a:clrScheme name="Office_TextWhtBkgrnd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Gaussian reflection design template">
  <a:themeElements>
    <a:clrScheme name="2_Gaussian reflection design template 13">
      <a:dk1>
        <a:srgbClr val="57BCEF"/>
      </a:dk1>
      <a:lt1>
        <a:srgbClr val="DEF6F1"/>
      </a:lt1>
      <a:dk2>
        <a:srgbClr val="FFFFBD"/>
      </a:dk2>
      <a:lt2>
        <a:srgbClr val="969696"/>
      </a:lt2>
      <a:accent1>
        <a:srgbClr val="FFFFFF"/>
      </a:accent1>
      <a:accent2>
        <a:srgbClr val="8DC6FF"/>
      </a:accent2>
      <a:accent3>
        <a:srgbClr val="ECFAF7"/>
      </a:accent3>
      <a:accent4>
        <a:srgbClr val="49A0CC"/>
      </a:accent4>
      <a:accent5>
        <a:srgbClr val="FFFFFF"/>
      </a:accent5>
      <a:accent6>
        <a:srgbClr val="7FB3E7"/>
      </a:accent6>
      <a:hlink>
        <a:srgbClr val="0066CC"/>
      </a:hlink>
      <a:folHlink>
        <a:srgbClr val="00A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2005-03-09T18:00:47Z</dcterms:created>
  <dc:creator>Dennis Minium</dc:creator>
</cp:coreProperties>
</file>

<file path=docProps/custom.xml><?xml version="1.0" encoding="utf-8"?>
<Properties xmlns="http://schemas.openxmlformats.org/officeDocument/2006/custom-properties" xmlns:vt="http://schemas.openxmlformats.org/officeDocument/2006/docPropsVTypes"/>
</file>