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Hai" userId="111bf53d-fac6-4830-b9bf-0ee5bd268112" providerId="ADAL" clId="{37ACD0A9-8DE6-4F2E-B000-B6B75C64988F}"/>
    <pc:docChg chg="modSld">
      <pc:chgData name="Nguyen Ngoc Hai" userId="111bf53d-fac6-4830-b9bf-0ee5bd268112" providerId="ADAL" clId="{37ACD0A9-8DE6-4F2E-B000-B6B75C64988F}" dt="2023-11-14T04:17:52.834" v="0" actId="1076"/>
      <pc:docMkLst>
        <pc:docMk/>
      </pc:docMkLst>
      <pc:sldChg chg="modSp mod">
        <pc:chgData name="Nguyen Ngoc Hai" userId="111bf53d-fac6-4830-b9bf-0ee5bd268112" providerId="ADAL" clId="{37ACD0A9-8DE6-4F2E-B000-B6B75C64988F}" dt="2023-11-14T04:17:52.834" v="0" actId="1076"/>
        <pc:sldMkLst>
          <pc:docMk/>
          <pc:sldMk cId="2620318711" sldId="276"/>
        </pc:sldMkLst>
        <pc:spChg chg="mod">
          <ac:chgData name="Nguyen Ngoc Hai" userId="111bf53d-fac6-4830-b9bf-0ee5bd268112" providerId="ADAL" clId="{37ACD0A9-8DE6-4F2E-B000-B6B75C64988F}" dt="2023-11-14T04:17:52.834" v="0" actId="1076"/>
          <ac:spMkLst>
            <pc:docMk/>
            <pc:sldMk cId="2620318711" sldId="276"/>
            <ac:spMk id="3481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1F495-1AFE-404E-9968-16DE0CEB9B98}"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1E684588-DC7C-4BF2-9FD6-744BDB84BD53}">
      <dgm:prSet phldrT="[Text]" custT="1"/>
      <dgm:spPr/>
      <dgm:t>
        <a:bodyPr/>
        <a:lstStyle/>
        <a:p>
          <a:r>
            <a:rPr lang="en-US" sz="5400" dirty="0">
              <a:latin typeface="Times New Roman" panose="02020603050405020304" pitchFamily="18" charset="0"/>
              <a:cs typeface="Times New Roman" panose="02020603050405020304" pitchFamily="18" charset="0"/>
            </a:rPr>
            <a:t>I</a:t>
          </a:r>
        </a:p>
      </dgm:t>
    </dgm:pt>
    <dgm:pt modelId="{CE8F7BFF-3A28-4CFD-BEBB-F5DA5D36010A}" type="parTrans" cxnId="{072655A6-495E-4FD9-A5CD-6F1EB9413D40}">
      <dgm:prSet/>
      <dgm:spPr/>
      <dgm:t>
        <a:bodyPr/>
        <a:lstStyle/>
        <a:p>
          <a:endParaRPr lang="en-US"/>
        </a:p>
      </dgm:t>
    </dgm:pt>
    <dgm:pt modelId="{28C36494-DC34-4FC7-B179-92F32D72BC13}" type="sibTrans" cxnId="{072655A6-495E-4FD9-A5CD-6F1EB9413D40}">
      <dgm:prSet/>
      <dgm:spPr/>
      <dgm:t>
        <a:bodyPr/>
        <a:lstStyle/>
        <a:p>
          <a:endParaRPr lang="en-US"/>
        </a:p>
      </dgm:t>
    </dgm:pt>
    <dgm:pt modelId="{DB47261D-C9E4-4794-A81A-08305EE0BBB0}">
      <dgm:prSet phldrT="[Text]"/>
      <dgm:spPr/>
      <dgm:t>
        <a:bodyPr/>
        <a:lstStyle/>
        <a:p>
          <a:r>
            <a:rPr lang="pt-BR" altLang="en-US" dirty="0">
              <a:latin typeface="Times New Roman" panose="02020603050405020304" pitchFamily="18" charset="0"/>
              <a:cs typeface="Times New Roman" panose="02020603050405020304" pitchFamily="18" charset="0"/>
            </a:rPr>
            <a:t>VẬT CHẤT VÀ Ý THỨC</a:t>
          </a:r>
          <a:endParaRPr lang="en-US" dirty="0"/>
        </a:p>
      </dgm:t>
    </dgm:pt>
    <dgm:pt modelId="{998D2864-0A5E-48B4-A346-A7519C447D7C}" type="parTrans" cxnId="{9781B125-89A6-44F7-B9A7-FCFEF3A47581}">
      <dgm:prSet/>
      <dgm:spPr/>
      <dgm:t>
        <a:bodyPr/>
        <a:lstStyle/>
        <a:p>
          <a:endParaRPr lang="en-US"/>
        </a:p>
      </dgm:t>
    </dgm:pt>
    <dgm:pt modelId="{2F873B25-A7D0-4A1A-9A69-B5EF4F833905}" type="sibTrans" cxnId="{9781B125-89A6-44F7-B9A7-FCFEF3A47581}">
      <dgm:prSet/>
      <dgm:spPr/>
      <dgm:t>
        <a:bodyPr/>
        <a:lstStyle/>
        <a:p>
          <a:endParaRPr lang="en-US"/>
        </a:p>
      </dgm:t>
    </dgm:pt>
    <dgm:pt modelId="{4126F1B3-2DA4-4318-8513-06126F46A24B}">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5400" dirty="0">
              <a:latin typeface="Times New Roman" panose="02020603050405020304" pitchFamily="18" charset="0"/>
              <a:cs typeface="Times New Roman" panose="02020603050405020304" pitchFamily="18" charset="0"/>
            </a:rPr>
            <a:t>II</a:t>
          </a:r>
        </a:p>
      </dgm:t>
    </dgm:pt>
    <dgm:pt modelId="{4D70AEF4-FC48-49BB-9C8A-9783E28D3FB2}" type="parTrans" cxnId="{B687B0F8-CF1B-4DC3-AFBC-48575905DE9E}">
      <dgm:prSet/>
      <dgm:spPr/>
      <dgm:t>
        <a:bodyPr/>
        <a:lstStyle/>
        <a:p>
          <a:endParaRPr lang="en-US"/>
        </a:p>
      </dgm:t>
    </dgm:pt>
    <dgm:pt modelId="{A5A94026-4E1D-4F30-B0B0-C837BE3195B1}" type="sibTrans" cxnId="{B687B0F8-CF1B-4DC3-AFBC-48575905DE9E}">
      <dgm:prSet/>
      <dgm:spPr/>
      <dgm:t>
        <a:bodyPr/>
        <a:lstStyle/>
        <a:p>
          <a:endParaRPr lang="en-US"/>
        </a:p>
      </dgm:t>
    </dgm:pt>
    <dgm:pt modelId="{E9994447-0FEC-4AF2-B449-91A8DA5F8A99}">
      <dgm:prSet phldrT="[Text]"/>
      <dgm:spPr/>
      <dgm:t>
        <a:bodyPr/>
        <a:lstStyle/>
        <a:p>
          <a:pPr>
            <a:lnSpc>
              <a:spcPct val="150000"/>
            </a:lnSpc>
          </a:pPr>
          <a:r>
            <a:rPr lang="en-US" altLang="en-US" dirty="0">
              <a:latin typeface="Times New Roman" panose="02020603050405020304" pitchFamily="18" charset="0"/>
              <a:cs typeface="Times New Roman" panose="02020603050405020304" pitchFamily="18" charset="0"/>
            </a:rPr>
            <a:t>PHÉP BIỆN CHỨNG     DUY VẬT</a:t>
          </a:r>
          <a:endParaRPr lang="en-US" dirty="0"/>
        </a:p>
      </dgm:t>
    </dgm:pt>
    <dgm:pt modelId="{3367AFE6-0E15-4168-B661-1CA1E9E034C7}" type="parTrans" cxnId="{37B32666-48AA-45D9-ABF1-A38F08C051A0}">
      <dgm:prSet/>
      <dgm:spPr/>
      <dgm:t>
        <a:bodyPr/>
        <a:lstStyle/>
        <a:p>
          <a:endParaRPr lang="en-US"/>
        </a:p>
      </dgm:t>
    </dgm:pt>
    <dgm:pt modelId="{A90FF6A4-6490-44EF-8CE4-E1247D0A0DFE}" type="sibTrans" cxnId="{37B32666-48AA-45D9-ABF1-A38F08C051A0}">
      <dgm:prSet/>
      <dgm:spPr/>
      <dgm:t>
        <a:bodyPr/>
        <a:lstStyle/>
        <a:p>
          <a:endParaRPr lang="en-US"/>
        </a:p>
      </dgm:t>
    </dgm:pt>
    <dgm:pt modelId="{7B5ECE74-8949-44EF-BF30-33FBBBB41053}">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5400" dirty="0">
              <a:latin typeface="Times New Roman" panose="02020603050405020304" pitchFamily="18" charset="0"/>
              <a:cs typeface="Times New Roman" panose="02020603050405020304" pitchFamily="18" charset="0"/>
            </a:rPr>
            <a:t>III</a:t>
          </a:r>
        </a:p>
      </dgm:t>
    </dgm:pt>
    <dgm:pt modelId="{D529E995-AB23-492F-8F5E-0668E6F64E99}" type="parTrans" cxnId="{ED6DD8FE-89A5-43AF-9AE6-F991A72DB1FF}">
      <dgm:prSet/>
      <dgm:spPr/>
      <dgm:t>
        <a:bodyPr/>
        <a:lstStyle/>
        <a:p>
          <a:endParaRPr lang="en-US"/>
        </a:p>
      </dgm:t>
    </dgm:pt>
    <dgm:pt modelId="{82B35451-17FE-42CF-AC63-807A378C336B}" type="sibTrans" cxnId="{ED6DD8FE-89A5-43AF-9AE6-F991A72DB1FF}">
      <dgm:prSet/>
      <dgm:spPr/>
      <dgm:t>
        <a:bodyPr/>
        <a:lstStyle/>
        <a:p>
          <a:endParaRPr lang="en-US"/>
        </a:p>
      </dgm:t>
    </dgm:pt>
    <dgm:pt modelId="{622F3D8D-BE6B-4A71-8630-7CB0D9394A10}">
      <dgm:prSet phldrT="[Text]"/>
      <dgm:spPr/>
      <dgm:t>
        <a:bodyPr/>
        <a:lstStyle/>
        <a:p>
          <a:r>
            <a:rPr lang="en-US" altLang="en-US" dirty="0">
              <a:latin typeface="Times New Roman" panose="02020603050405020304" pitchFamily="18" charset="0"/>
              <a:cs typeface="Times New Roman" panose="02020603050405020304" pitchFamily="18" charset="0"/>
            </a:rPr>
            <a:t>LÝ LUẬN NHẬN THỨC</a:t>
          </a:r>
          <a:endParaRPr lang="en-US" dirty="0"/>
        </a:p>
      </dgm:t>
    </dgm:pt>
    <dgm:pt modelId="{F307E7F6-DD7B-42A8-913C-07CF7772D54A}" type="parTrans" cxnId="{8BB66C32-7022-4687-9A71-D7CBB39A53E0}">
      <dgm:prSet/>
      <dgm:spPr/>
      <dgm:t>
        <a:bodyPr/>
        <a:lstStyle/>
        <a:p>
          <a:endParaRPr lang="en-US"/>
        </a:p>
      </dgm:t>
    </dgm:pt>
    <dgm:pt modelId="{EAEEA656-3B65-4B62-8859-EC0D3BCAD44B}" type="sibTrans" cxnId="{8BB66C32-7022-4687-9A71-D7CBB39A53E0}">
      <dgm:prSet/>
      <dgm:spPr/>
      <dgm:t>
        <a:bodyPr/>
        <a:lstStyle/>
        <a:p>
          <a:endParaRPr lang="en-US"/>
        </a:p>
      </dgm:t>
    </dgm:pt>
    <dgm:pt modelId="{A542B2F2-8E99-489C-83B7-F824E391F27A}" type="pres">
      <dgm:prSet presAssocID="{C9D1F495-1AFE-404E-9968-16DE0CEB9B98}" presName="Name0" presStyleCnt="0">
        <dgm:presLayoutVars>
          <dgm:chMax val="7"/>
          <dgm:dir/>
          <dgm:animLvl val="lvl"/>
          <dgm:resizeHandles val="exact"/>
        </dgm:presLayoutVars>
      </dgm:prSet>
      <dgm:spPr/>
    </dgm:pt>
    <dgm:pt modelId="{4E220C99-DED3-4241-9647-E3343645F3D0}" type="pres">
      <dgm:prSet presAssocID="{1E684588-DC7C-4BF2-9FD6-744BDB84BD53}" presName="circle1" presStyleLbl="node1" presStyleIdx="0" presStyleCnt="3">
        <dgm:style>
          <a:lnRef idx="1">
            <a:schemeClr val="accent2"/>
          </a:lnRef>
          <a:fillRef idx="2">
            <a:schemeClr val="accent2"/>
          </a:fillRef>
          <a:effectRef idx="1">
            <a:schemeClr val="accent2"/>
          </a:effectRef>
          <a:fontRef idx="minor">
            <a:schemeClr val="dk1"/>
          </a:fontRef>
        </dgm:style>
      </dgm:prSet>
      <dgm:spPr/>
    </dgm:pt>
    <dgm:pt modelId="{5B2B17A0-56B7-42D2-AFE4-90147353E580}" type="pres">
      <dgm:prSet presAssocID="{1E684588-DC7C-4BF2-9FD6-744BDB84BD53}" presName="space" presStyleCnt="0"/>
      <dgm:spPr/>
    </dgm:pt>
    <dgm:pt modelId="{F97D44FC-A2F3-46D0-8B35-14A9CD9848E3}" type="pres">
      <dgm:prSet presAssocID="{1E684588-DC7C-4BF2-9FD6-744BDB84BD53}" presName="rect1" presStyleLbl="alignAcc1" presStyleIdx="0" presStyleCnt="3" custScaleX="115063"/>
      <dgm:spPr/>
    </dgm:pt>
    <dgm:pt modelId="{5C4CC0C6-04AA-493A-8FC0-0654B75A5F47}" type="pres">
      <dgm:prSet presAssocID="{4126F1B3-2DA4-4318-8513-06126F46A24B}" presName="vertSpace2" presStyleLbl="node1" presStyleIdx="0" presStyleCnt="3"/>
      <dgm:spPr/>
    </dgm:pt>
    <dgm:pt modelId="{A50FAB20-8DF4-40BB-B145-98766C14B19E}" type="pres">
      <dgm:prSet presAssocID="{4126F1B3-2DA4-4318-8513-06126F46A24B}" presName="circle2" presStyleLbl="node1" presStyleIdx="1" presStyleCnt="3">
        <dgm:style>
          <a:lnRef idx="1">
            <a:schemeClr val="accent1"/>
          </a:lnRef>
          <a:fillRef idx="2">
            <a:schemeClr val="accent1"/>
          </a:fillRef>
          <a:effectRef idx="1">
            <a:schemeClr val="accent1"/>
          </a:effectRef>
          <a:fontRef idx="minor">
            <a:schemeClr val="dk1"/>
          </a:fontRef>
        </dgm:style>
      </dgm:prSet>
      <dgm:spPr/>
    </dgm:pt>
    <dgm:pt modelId="{5737BB70-7993-4BF0-9859-8BBC83B2287B}" type="pres">
      <dgm:prSet presAssocID="{4126F1B3-2DA4-4318-8513-06126F46A24B}" presName="rect2" presStyleLbl="alignAcc1" presStyleIdx="1" presStyleCnt="3"/>
      <dgm:spPr/>
    </dgm:pt>
    <dgm:pt modelId="{436B8142-66EE-4C6F-B89C-15F05BE1ABA1}" type="pres">
      <dgm:prSet presAssocID="{7B5ECE74-8949-44EF-BF30-33FBBBB41053}" presName="vertSpace3" presStyleLbl="node1" presStyleIdx="1" presStyleCnt="3"/>
      <dgm:spPr/>
    </dgm:pt>
    <dgm:pt modelId="{EA5ABB73-1D86-4B8A-BE29-48F3C3D94BFD}" type="pres">
      <dgm:prSet presAssocID="{7B5ECE74-8949-44EF-BF30-33FBBBB41053}" presName="circle3" presStyleLbl="node1" presStyleIdx="2" presStyleCnt="3"/>
      <dgm:spPr/>
    </dgm:pt>
    <dgm:pt modelId="{BA4565E3-0E9A-4791-A102-20B1C929AA41}" type="pres">
      <dgm:prSet presAssocID="{7B5ECE74-8949-44EF-BF30-33FBBBB41053}" presName="rect3" presStyleLbl="alignAcc1" presStyleIdx="2" presStyleCnt="3"/>
      <dgm:spPr/>
    </dgm:pt>
    <dgm:pt modelId="{3C47885C-0090-4CEF-908C-2FD8F54462E8}" type="pres">
      <dgm:prSet presAssocID="{1E684588-DC7C-4BF2-9FD6-744BDB84BD53}" presName="rect1ParTx" presStyleLbl="alignAcc1" presStyleIdx="2" presStyleCnt="3">
        <dgm:presLayoutVars>
          <dgm:chMax val="1"/>
          <dgm:bulletEnabled val="1"/>
        </dgm:presLayoutVars>
      </dgm:prSet>
      <dgm:spPr/>
    </dgm:pt>
    <dgm:pt modelId="{C97C88F1-E31B-44B2-BAE8-C321F32B4987}" type="pres">
      <dgm:prSet presAssocID="{1E684588-DC7C-4BF2-9FD6-744BDB84BD53}" presName="rect1ChTx" presStyleLbl="alignAcc1" presStyleIdx="2" presStyleCnt="3" custScaleX="178571">
        <dgm:presLayoutVars>
          <dgm:bulletEnabled val="1"/>
        </dgm:presLayoutVars>
      </dgm:prSet>
      <dgm:spPr/>
    </dgm:pt>
    <dgm:pt modelId="{38A6C9BC-0E50-48FC-A4EA-89850B62053F}" type="pres">
      <dgm:prSet presAssocID="{4126F1B3-2DA4-4318-8513-06126F46A24B}" presName="rect2ParTx" presStyleLbl="alignAcc1" presStyleIdx="2" presStyleCnt="3">
        <dgm:presLayoutVars>
          <dgm:chMax val="1"/>
          <dgm:bulletEnabled val="1"/>
        </dgm:presLayoutVars>
      </dgm:prSet>
      <dgm:spPr/>
    </dgm:pt>
    <dgm:pt modelId="{D31BC354-3F1A-4218-B288-0D0E75341726}" type="pres">
      <dgm:prSet presAssocID="{4126F1B3-2DA4-4318-8513-06126F46A24B}" presName="rect2ChTx" presStyleLbl="alignAcc1" presStyleIdx="2" presStyleCnt="3" custScaleX="139286">
        <dgm:presLayoutVars>
          <dgm:bulletEnabled val="1"/>
        </dgm:presLayoutVars>
      </dgm:prSet>
      <dgm:spPr/>
    </dgm:pt>
    <dgm:pt modelId="{EF6B893A-5B2B-47AD-BF98-32C14355E54D}" type="pres">
      <dgm:prSet presAssocID="{7B5ECE74-8949-44EF-BF30-33FBBBB41053}" presName="rect3ParTx" presStyleLbl="alignAcc1" presStyleIdx="2" presStyleCnt="3">
        <dgm:presLayoutVars>
          <dgm:chMax val="1"/>
          <dgm:bulletEnabled val="1"/>
        </dgm:presLayoutVars>
      </dgm:prSet>
      <dgm:spPr/>
    </dgm:pt>
    <dgm:pt modelId="{2644F44E-C8BE-4647-ADC8-A684344CB158}" type="pres">
      <dgm:prSet presAssocID="{7B5ECE74-8949-44EF-BF30-33FBBBB41053}" presName="rect3ChTx" presStyleLbl="alignAcc1" presStyleIdx="2" presStyleCnt="3">
        <dgm:presLayoutVars>
          <dgm:bulletEnabled val="1"/>
        </dgm:presLayoutVars>
      </dgm:prSet>
      <dgm:spPr/>
    </dgm:pt>
  </dgm:ptLst>
  <dgm:cxnLst>
    <dgm:cxn modelId="{9781B125-89A6-44F7-B9A7-FCFEF3A47581}" srcId="{1E684588-DC7C-4BF2-9FD6-744BDB84BD53}" destId="{DB47261D-C9E4-4794-A81A-08305EE0BBB0}" srcOrd="0" destOrd="0" parTransId="{998D2864-0A5E-48B4-A346-A7519C447D7C}" sibTransId="{2F873B25-A7D0-4A1A-9A69-B5EF4F833905}"/>
    <dgm:cxn modelId="{8BB66C32-7022-4687-9A71-D7CBB39A53E0}" srcId="{7B5ECE74-8949-44EF-BF30-33FBBBB41053}" destId="{622F3D8D-BE6B-4A71-8630-7CB0D9394A10}" srcOrd="0" destOrd="0" parTransId="{F307E7F6-DD7B-42A8-913C-07CF7772D54A}" sibTransId="{EAEEA656-3B65-4B62-8859-EC0D3BCAD44B}"/>
    <dgm:cxn modelId="{34A19335-13C4-47A4-BE3E-DD960A371700}" type="presOf" srcId="{E9994447-0FEC-4AF2-B449-91A8DA5F8A99}" destId="{D31BC354-3F1A-4218-B288-0D0E75341726}" srcOrd="0" destOrd="0" presId="urn:microsoft.com/office/officeart/2005/8/layout/target3"/>
    <dgm:cxn modelId="{C4E43E5F-CF23-4BF5-9418-23CACB37C203}" type="presOf" srcId="{1E684588-DC7C-4BF2-9FD6-744BDB84BD53}" destId="{3C47885C-0090-4CEF-908C-2FD8F54462E8}" srcOrd="1" destOrd="0" presId="urn:microsoft.com/office/officeart/2005/8/layout/target3"/>
    <dgm:cxn modelId="{37B32666-48AA-45D9-ABF1-A38F08C051A0}" srcId="{4126F1B3-2DA4-4318-8513-06126F46A24B}" destId="{E9994447-0FEC-4AF2-B449-91A8DA5F8A99}" srcOrd="0" destOrd="0" parTransId="{3367AFE6-0E15-4168-B661-1CA1E9E034C7}" sibTransId="{A90FF6A4-6490-44EF-8CE4-E1247D0A0DFE}"/>
    <dgm:cxn modelId="{29465468-A4C3-4F0B-97B7-05861DDBA8E1}" type="presOf" srcId="{7B5ECE74-8949-44EF-BF30-33FBBBB41053}" destId="{EF6B893A-5B2B-47AD-BF98-32C14355E54D}" srcOrd="1" destOrd="0" presId="urn:microsoft.com/office/officeart/2005/8/layout/target3"/>
    <dgm:cxn modelId="{99908A54-BE0E-4433-8095-D552C0731582}" type="presOf" srcId="{622F3D8D-BE6B-4A71-8630-7CB0D9394A10}" destId="{2644F44E-C8BE-4647-ADC8-A684344CB158}" srcOrd="0" destOrd="0" presId="urn:microsoft.com/office/officeart/2005/8/layout/target3"/>
    <dgm:cxn modelId="{5077B658-86E0-4003-91DB-72ED4DB74E05}" type="presOf" srcId="{7B5ECE74-8949-44EF-BF30-33FBBBB41053}" destId="{BA4565E3-0E9A-4791-A102-20B1C929AA41}" srcOrd="0" destOrd="0" presId="urn:microsoft.com/office/officeart/2005/8/layout/target3"/>
    <dgm:cxn modelId="{6830058D-0E49-4573-BEF2-2442A24626A8}" type="presOf" srcId="{1E684588-DC7C-4BF2-9FD6-744BDB84BD53}" destId="{F97D44FC-A2F3-46D0-8B35-14A9CD9848E3}" srcOrd="0" destOrd="0" presId="urn:microsoft.com/office/officeart/2005/8/layout/target3"/>
    <dgm:cxn modelId="{072655A6-495E-4FD9-A5CD-6F1EB9413D40}" srcId="{C9D1F495-1AFE-404E-9968-16DE0CEB9B98}" destId="{1E684588-DC7C-4BF2-9FD6-744BDB84BD53}" srcOrd="0" destOrd="0" parTransId="{CE8F7BFF-3A28-4CFD-BEBB-F5DA5D36010A}" sibTransId="{28C36494-DC34-4FC7-B179-92F32D72BC13}"/>
    <dgm:cxn modelId="{8BE2A2BC-15CB-4998-95C6-B9F6F78FA6A0}" type="presOf" srcId="{C9D1F495-1AFE-404E-9968-16DE0CEB9B98}" destId="{A542B2F2-8E99-489C-83B7-F824E391F27A}" srcOrd="0" destOrd="0" presId="urn:microsoft.com/office/officeart/2005/8/layout/target3"/>
    <dgm:cxn modelId="{104070C4-3F94-41B6-9D96-7619E474701D}" type="presOf" srcId="{DB47261D-C9E4-4794-A81A-08305EE0BBB0}" destId="{C97C88F1-E31B-44B2-BAE8-C321F32B4987}" srcOrd="0" destOrd="0" presId="urn:microsoft.com/office/officeart/2005/8/layout/target3"/>
    <dgm:cxn modelId="{58E55ECF-7310-4D65-B619-202278128B05}" type="presOf" srcId="{4126F1B3-2DA4-4318-8513-06126F46A24B}" destId="{38A6C9BC-0E50-48FC-A4EA-89850B62053F}" srcOrd="1" destOrd="0" presId="urn:microsoft.com/office/officeart/2005/8/layout/target3"/>
    <dgm:cxn modelId="{FEB806F4-3CCA-49D5-B847-442310C9F29B}" type="presOf" srcId="{4126F1B3-2DA4-4318-8513-06126F46A24B}" destId="{5737BB70-7993-4BF0-9859-8BBC83B2287B}" srcOrd="0" destOrd="0" presId="urn:microsoft.com/office/officeart/2005/8/layout/target3"/>
    <dgm:cxn modelId="{B687B0F8-CF1B-4DC3-AFBC-48575905DE9E}" srcId="{C9D1F495-1AFE-404E-9968-16DE0CEB9B98}" destId="{4126F1B3-2DA4-4318-8513-06126F46A24B}" srcOrd="1" destOrd="0" parTransId="{4D70AEF4-FC48-49BB-9C8A-9783E28D3FB2}" sibTransId="{A5A94026-4E1D-4F30-B0B0-C837BE3195B1}"/>
    <dgm:cxn modelId="{ED6DD8FE-89A5-43AF-9AE6-F991A72DB1FF}" srcId="{C9D1F495-1AFE-404E-9968-16DE0CEB9B98}" destId="{7B5ECE74-8949-44EF-BF30-33FBBBB41053}" srcOrd="2" destOrd="0" parTransId="{D529E995-AB23-492F-8F5E-0668E6F64E99}" sibTransId="{82B35451-17FE-42CF-AC63-807A378C336B}"/>
    <dgm:cxn modelId="{2F88759A-8C4F-40F7-B937-BA0E4376794B}" type="presParOf" srcId="{A542B2F2-8E99-489C-83B7-F824E391F27A}" destId="{4E220C99-DED3-4241-9647-E3343645F3D0}" srcOrd="0" destOrd="0" presId="urn:microsoft.com/office/officeart/2005/8/layout/target3"/>
    <dgm:cxn modelId="{918617D0-9FFC-427D-9C87-1BE00D65899E}" type="presParOf" srcId="{A542B2F2-8E99-489C-83B7-F824E391F27A}" destId="{5B2B17A0-56B7-42D2-AFE4-90147353E580}" srcOrd="1" destOrd="0" presId="urn:microsoft.com/office/officeart/2005/8/layout/target3"/>
    <dgm:cxn modelId="{44403A9A-6D7B-49CC-9782-690B0903AB1A}" type="presParOf" srcId="{A542B2F2-8E99-489C-83B7-F824E391F27A}" destId="{F97D44FC-A2F3-46D0-8B35-14A9CD9848E3}" srcOrd="2" destOrd="0" presId="urn:microsoft.com/office/officeart/2005/8/layout/target3"/>
    <dgm:cxn modelId="{AA30D05E-9D20-4A83-84C4-24B21B8971DF}" type="presParOf" srcId="{A542B2F2-8E99-489C-83B7-F824E391F27A}" destId="{5C4CC0C6-04AA-493A-8FC0-0654B75A5F47}" srcOrd="3" destOrd="0" presId="urn:microsoft.com/office/officeart/2005/8/layout/target3"/>
    <dgm:cxn modelId="{9BC638DD-9B91-4C24-B600-A0C9AF010A08}" type="presParOf" srcId="{A542B2F2-8E99-489C-83B7-F824E391F27A}" destId="{A50FAB20-8DF4-40BB-B145-98766C14B19E}" srcOrd="4" destOrd="0" presId="urn:microsoft.com/office/officeart/2005/8/layout/target3"/>
    <dgm:cxn modelId="{14D942CE-483E-4D4C-9BF5-358A418FC988}" type="presParOf" srcId="{A542B2F2-8E99-489C-83B7-F824E391F27A}" destId="{5737BB70-7993-4BF0-9859-8BBC83B2287B}" srcOrd="5" destOrd="0" presId="urn:microsoft.com/office/officeart/2005/8/layout/target3"/>
    <dgm:cxn modelId="{6B16C7ED-1340-4447-9C6F-A6285E2E53F4}" type="presParOf" srcId="{A542B2F2-8E99-489C-83B7-F824E391F27A}" destId="{436B8142-66EE-4C6F-B89C-15F05BE1ABA1}" srcOrd="6" destOrd="0" presId="urn:microsoft.com/office/officeart/2005/8/layout/target3"/>
    <dgm:cxn modelId="{0161FDBA-F69E-4338-B1D4-AA600B6C1E64}" type="presParOf" srcId="{A542B2F2-8E99-489C-83B7-F824E391F27A}" destId="{EA5ABB73-1D86-4B8A-BE29-48F3C3D94BFD}" srcOrd="7" destOrd="0" presId="urn:microsoft.com/office/officeart/2005/8/layout/target3"/>
    <dgm:cxn modelId="{0FECB0AE-5013-4D76-ACA1-2D84FAEE7640}" type="presParOf" srcId="{A542B2F2-8E99-489C-83B7-F824E391F27A}" destId="{BA4565E3-0E9A-4791-A102-20B1C929AA41}" srcOrd="8" destOrd="0" presId="urn:microsoft.com/office/officeart/2005/8/layout/target3"/>
    <dgm:cxn modelId="{4CBD61C0-35CD-44EC-B3D2-A496770DC9E3}" type="presParOf" srcId="{A542B2F2-8E99-489C-83B7-F824E391F27A}" destId="{3C47885C-0090-4CEF-908C-2FD8F54462E8}" srcOrd="9" destOrd="0" presId="urn:microsoft.com/office/officeart/2005/8/layout/target3"/>
    <dgm:cxn modelId="{8BBA555E-59B0-4BA1-980A-93CA14A75AE2}" type="presParOf" srcId="{A542B2F2-8E99-489C-83B7-F824E391F27A}" destId="{C97C88F1-E31B-44B2-BAE8-C321F32B4987}" srcOrd="10" destOrd="0" presId="urn:microsoft.com/office/officeart/2005/8/layout/target3"/>
    <dgm:cxn modelId="{39ECE84A-66D2-4AFC-833F-CA996499C34E}" type="presParOf" srcId="{A542B2F2-8E99-489C-83B7-F824E391F27A}" destId="{38A6C9BC-0E50-48FC-A4EA-89850B62053F}" srcOrd="11" destOrd="0" presId="urn:microsoft.com/office/officeart/2005/8/layout/target3"/>
    <dgm:cxn modelId="{BF3F211C-EE53-46CB-AAB7-712B6BEF7D5F}" type="presParOf" srcId="{A542B2F2-8E99-489C-83B7-F824E391F27A}" destId="{D31BC354-3F1A-4218-B288-0D0E75341726}" srcOrd="12" destOrd="0" presId="urn:microsoft.com/office/officeart/2005/8/layout/target3"/>
    <dgm:cxn modelId="{8B45B43A-9236-4900-BAE0-0696AF26BC62}" type="presParOf" srcId="{A542B2F2-8E99-489C-83B7-F824E391F27A}" destId="{EF6B893A-5B2B-47AD-BF98-32C14355E54D}" srcOrd="13" destOrd="0" presId="urn:microsoft.com/office/officeart/2005/8/layout/target3"/>
    <dgm:cxn modelId="{B3C7F390-6DF9-4322-8307-17748E685175}" type="presParOf" srcId="{A542B2F2-8E99-489C-83B7-F824E391F27A}" destId="{2644F44E-C8BE-4647-ADC8-A684344CB158}"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E28561C-6ACD-43BB-B47B-A4AA7A067183}"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4D2F8019-AD3E-4E9E-82B4-848EFE922D35}">
      <dgm:prSet phldrT="[Text]" custT="1"/>
      <dgm:spPr/>
      <dgm:t>
        <a:bodyPr/>
        <a:lstStyle/>
        <a:p>
          <a:r>
            <a:rPr lang="en-US" sz="3600" b="1" dirty="0">
              <a:latin typeface="Times New Roman" panose="02020603050405020304" pitchFamily="18" charset="0"/>
              <a:cs typeface="Times New Roman" panose="02020603050405020304" pitchFamily="18" charset="0"/>
            </a:rPr>
            <a:t>a.</a:t>
          </a:r>
        </a:p>
      </dgm:t>
    </dgm:pt>
    <dgm:pt modelId="{40CED878-47DB-4C15-9DA2-CCB074868BBE}" type="parTrans" cxnId="{5E596B72-1BE9-423C-8871-60A97A9EB2CF}">
      <dgm:prSet/>
      <dgm:spPr/>
      <dgm:t>
        <a:bodyPr/>
        <a:lstStyle/>
        <a:p>
          <a:endParaRPr lang="en-US"/>
        </a:p>
      </dgm:t>
    </dgm:pt>
    <dgm:pt modelId="{E465B0D3-90D7-4D59-B788-1D7DF86FE25A}" type="sibTrans" cxnId="{5E596B72-1BE9-423C-8871-60A97A9EB2CF}">
      <dgm:prSet/>
      <dgm:spPr/>
      <dgm:t>
        <a:bodyPr/>
        <a:lstStyle/>
        <a:p>
          <a:endParaRPr lang="en-US"/>
        </a:p>
      </dgm:t>
    </dgm:pt>
    <dgm:pt modelId="{FDD0EF4F-1633-4561-94D3-750C97FC92AE}">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altLang="en-US" sz="4000" b="1" i="1" dirty="0" err="1">
              <a:latin typeface="Times New Roman" panose="02020603050405020304" pitchFamily="18" charset="0"/>
              <a:cs typeface="Times New Roman" panose="02020603050405020304" pitchFamily="18" charset="0"/>
            </a:rPr>
            <a:t>Nguồn</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gốc</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của</a:t>
          </a:r>
          <a:r>
            <a:rPr lang="en-US" altLang="en-US" sz="4000" b="1" i="1" dirty="0">
              <a:latin typeface="Times New Roman" panose="02020603050405020304" pitchFamily="18" charset="0"/>
              <a:cs typeface="Times New Roman" panose="02020603050405020304" pitchFamily="18" charset="0"/>
            </a:rPr>
            <a:t> ý </a:t>
          </a:r>
          <a:r>
            <a:rPr lang="en-US" altLang="en-US" sz="4000" b="1" i="1" dirty="0" err="1">
              <a:latin typeface="Times New Roman" panose="02020603050405020304" pitchFamily="18" charset="0"/>
              <a:cs typeface="Times New Roman" panose="02020603050405020304" pitchFamily="18" charset="0"/>
            </a:rPr>
            <a:t>thức</a:t>
          </a:r>
          <a:endParaRPr lang="en-US" sz="4000" dirty="0"/>
        </a:p>
      </dgm:t>
    </dgm:pt>
    <dgm:pt modelId="{4D07BF5F-7FE8-4536-AC83-1D9DABEECA92}" type="parTrans" cxnId="{633E4662-B1A6-408F-8216-447606A69F78}">
      <dgm:prSet/>
      <dgm:spPr/>
      <dgm:t>
        <a:bodyPr/>
        <a:lstStyle/>
        <a:p>
          <a:endParaRPr lang="en-US"/>
        </a:p>
      </dgm:t>
    </dgm:pt>
    <dgm:pt modelId="{BFB71E32-21D7-4A32-ABF4-0585AF8FA7A0}" type="sibTrans" cxnId="{633E4662-B1A6-408F-8216-447606A69F78}">
      <dgm:prSet/>
      <dgm:spPr/>
      <dgm:t>
        <a:bodyPr/>
        <a:lstStyle/>
        <a:p>
          <a:endParaRPr lang="en-US"/>
        </a:p>
      </dgm:t>
    </dgm:pt>
    <dgm:pt modelId="{12867D0B-388F-4B5D-B10A-64E923AD68E3}">
      <dgm:prSet phldrT="[Text]" custT="1"/>
      <dgm:spPr/>
      <dgm:t>
        <a:bodyPr/>
        <a:lstStyle/>
        <a:p>
          <a:r>
            <a:rPr lang="en-US" sz="3600" b="1" dirty="0">
              <a:latin typeface="Times New Roman" panose="02020603050405020304" pitchFamily="18" charset="0"/>
              <a:cs typeface="Times New Roman" panose="02020603050405020304" pitchFamily="18" charset="0"/>
            </a:rPr>
            <a:t>b.</a:t>
          </a:r>
        </a:p>
      </dgm:t>
    </dgm:pt>
    <dgm:pt modelId="{0DC8E8C6-7BF5-40F1-B62F-FAA095983613}" type="parTrans" cxnId="{1D464FFC-3649-47EC-B56F-25F0E12524A2}">
      <dgm:prSet/>
      <dgm:spPr/>
      <dgm:t>
        <a:bodyPr/>
        <a:lstStyle/>
        <a:p>
          <a:endParaRPr lang="en-US"/>
        </a:p>
      </dgm:t>
    </dgm:pt>
    <dgm:pt modelId="{4421F31C-4128-4C34-B657-BBDF49BAD880}" type="sibTrans" cxnId="{1D464FFC-3649-47EC-B56F-25F0E12524A2}">
      <dgm:prSet/>
      <dgm:spPr/>
      <dgm:t>
        <a:bodyPr/>
        <a:lstStyle/>
        <a:p>
          <a:endParaRPr lang="en-US"/>
        </a:p>
      </dgm:t>
    </dgm:pt>
    <dgm:pt modelId="{217DC9B6-A5A0-4988-8A04-D1AB7BA36D1E}">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altLang="en-US" sz="4000" b="1" i="1" dirty="0" err="1">
              <a:latin typeface="Times New Roman" panose="02020603050405020304" pitchFamily="18" charset="0"/>
              <a:cs typeface="Times New Roman" panose="02020603050405020304" pitchFamily="18" charset="0"/>
            </a:rPr>
            <a:t>Bản</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chất</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của</a:t>
          </a:r>
          <a:r>
            <a:rPr lang="en-US" altLang="en-US" sz="4000" b="1" i="1" dirty="0">
              <a:latin typeface="Times New Roman" panose="02020603050405020304" pitchFamily="18" charset="0"/>
              <a:cs typeface="Times New Roman" panose="02020603050405020304" pitchFamily="18" charset="0"/>
            </a:rPr>
            <a:t> ý </a:t>
          </a:r>
          <a:r>
            <a:rPr lang="en-US" altLang="en-US" sz="4000" b="1" i="1" dirty="0" err="1">
              <a:latin typeface="Times New Roman" panose="02020603050405020304" pitchFamily="18" charset="0"/>
              <a:cs typeface="Times New Roman" panose="02020603050405020304" pitchFamily="18" charset="0"/>
            </a:rPr>
            <a:t>thức</a:t>
          </a:r>
          <a:endParaRPr lang="en-US" sz="4000" dirty="0"/>
        </a:p>
      </dgm:t>
    </dgm:pt>
    <dgm:pt modelId="{59DFF36F-8BB1-403C-AD13-2A76891A9C4D}" type="parTrans" cxnId="{7ABBCB32-F421-47AF-B681-1BDCD7C632C0}">
      <dgm:prSet/>
      <dgm:spPr/>
      <dgm:t>
        <a:bodyPr/>
        <a:lstStyle/>
        <a:p>
          <a:endParaRPr lang="en-US"/>
        </a:p>
      </dgm:t>
    </dgm:pt>
    <dgm:pt modelId="{0FC5E44C-FCCD-4858-BA0B-3A2FA55AFDE2}" type="sibTrans" cxnId="{7ABBCB32-F421-47AF-B681-1BDCD7C632C0}">
      <dgm:prSet/>
      <dgm:spPr/>
      <dgm:t>
        <a:bodyPr/>
        <a:lstStyle/>
        <a:p>
          <a:endParaRPr lang="en-US"/>
        </a:p>
      </dgm:t>
    </dgm:pt>
    <dgm:pt modelId="{99A6EF7C-AB4D-418B-90DC-56F74D888C57}">
      <dgm:prSet phldrT="[Text]" custT="1"/>
      <dgm:spPr/>
      <dgm:t>
        <a:bodyPr/>
        <a:lstStyle/>
        <a:p>
          <a:r>
            <a:rPr lang="en-US" sz="3600" b="1" dirty="0">
              <a:latin typeface="Times New Roman" panose="02020603050405020304" pitchFamily="18" charset="0"/>
              <a:cs typeface="Times New Roman" panose="02020603050405020304" pitchFamily="18" charset="0"/>
            </a:rPr>
            <a:t>c.</a:t>
          </a:r>
        </a:p>
      </dgm:t>
    </dgm:pt>
    <dgm:pt modelId="{0A41FCC3-56AD-411B-9C6F-2DF147ECBDDF}" type="parTrans" cxnId="{E82FAE15-34E7-4AD5-A81A-5F6DFDB2D5B4}">
      <dgm:prSet/>
      <dgm:spPr/>
      <dgm:t>
        <a:bodyPr/>
        <a:lstStyle/>
        <a:p>
          <a:endParaRPr lang="en-US"/>
        </a:p>
      </dgm:t>
    </dgm:pt>
    <dgm:pt modelId="{6059B66E-B2F8-4AE8-A9AC-68CD93CCC04A}" type="sibTrans" cxnId="{E82FAE15-34E7-4AD5-A81A-5F6DFDB2D5B4}">
      <dgm:prSet/>
      <dgm:spPr/>
      <dgm:t>
        <a:bodyPr/>
        <a:lstStyle/>
        <a:p>
          <a:endParaRPr lang="en-US"/>
        </a:p>
      </dgm:t>
    </dgm:pt>
    <dgm:pt modelId="{3AB9022D-9CF6-473A-9D7F-375D8290037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altLang="en-US" sz="4000" b="1" i="1" dirty="0" err="1">
              <a:latin typeface="Times New Roman" panose="02020603050405020304" pitchFamily="18" charset="0"/>
              <a:cs typeface="Times New Roman" panose="02020603050405020304" pitchFamily="18" charset="0"/>
            </a:rPr>
            <a:t>Kết</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cấu</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của</a:t>
          </a:r>
          <a:r>
            <a:rPr lang="en-US" altLang="en-US" sz="4000" b="1" i="1" dirty="0">
              <a:latin typeface="Times New Roman" panose="02020603050405020304" pitchFamily="18" charset="0"/>
              <a:cs typeface="Times New Roman" panose="02020603050405020304" pitchFamily="18" charset="0"/>
            </a:rPr>
            <a:t> ý </a:t>
          </a:r>
          <a:r>
            <a:rPr lang="en-US" altLang="en-US" sz="4000" b="1" i="1" dirty="0" err="1">
              <a:latin typeface="Times New Roman" panose="02020603050405020304" pitchFamily="18" charset="0"/>
              <a:cs typeface="Times New Roman" panose="02020603050405020304" pitchFamily="18" charset="0"/>
            </a:rPr>
            <a:t>thức</a:t>
          </a:r>
          <a:endParaRPr lang="en-US" sz="4000" dirty="0"/>
        </a:p>
      </dgm:t>
    </dgm:pt>
    <dgm:pt modelId="{35EB2B38-4EAE-49B3-92B9-6B95551A7056}" type="parTrans" cxnId="{E66E4606-993B-433D-8BD9-2E7CD401C70C}">
      <dgm:prSet/>
      <dgm:spPr/>
      <dgm:t>
        <a:bodyPr/>
        <a:lstStyle/>
        <a:p>
          <a:endParaRPr lang="en-US"/>
        </a:p>
      </dgm:t>
    </dgm:pt>
    <dgm:pt modelId="{4AB8720B-CB08-45F0-97DD-74F4E4FD99C6}" type="sibTrans" cxnId="{E66E4606-993B-433D-8BD9-2E7CD401C70C}">
      <dgm:prSet/>
      <dgm:spPr/>
      <dgm:t>
        <a:bodyPr/>
        <a:lstStyle/>
        <a:p>
          <a:endParaRPr lang="en-US"/>
        </a:p>
      </dgm:t>
    </dgm:pt>
    <dgm:pt modelId="{83AE7160-A50E-4672-B840-6AEA9914AEAE}" type="pres">
      <dgm:prSet presAssocID="{AE28561C-6ACD-43BB-B47B-A4AA7A067183}" presName="linearFlow" presStyleCnt="0">
        <dgm:presLayoutVars>
          <dgm:dir/>
          <dgm:animLvl val="lvl"/>
          <dgm:resizeHandles val="exact"/>
        </dgm:presLayoutVars>
      </dgm:prSet>
      <dgm:spPr/>
    </dgm:pt>
    <dgm:pt modelId="{E8D5EC41-461E-4160-8E4C-E4D47E8B00C0}" type="pres">
      <dgm:prSet presAssocID="{4D2F8019-AD3E-4E9E-82B4-848EFE922D35}" presName="composite" presStyleCnt="0"/>
      <dgm:spPr/>
    </dgm:pt>
    <dgm:pt modelId="{EF558DF4-0967-4395-ABE0-CDC6CE1D9A37}" type="pres">
      <dgm:prSet presAssocID="{4D2F8019-AD3E-4E9E-82B4-848EFE922D35}" presName="parentText" presStyleLbl="alignNode1" presStyleIdx="0" presStyleCnt="3">
        <dgm:presLayoutVars>
          <dgm:chMax val="1"/>
          <dgm:bulletEnabled val="1"/>
        </dgm:presLayoutVars>
      </dgm:prSet>
      <dgm:spPr/>
    </dgm:pt>
    <dgm:pt modelId="{38D7B1CD-B825-46D9-9C23-39719F1212B9}" type="pres">
      <dgm:prSet presAssocID="{4D2F8019-AD3E-4E9E-82B4-848EFE922D35}" presName="descendantText" presStyleLbl="alignAcc1" presStyleIdx="0" presStyleCnt="3">
        <dgm:presLayoutVars>
          <dgm:bulletEnabled val="1"/>
        </dgm:presLayoutVars>
      </dgm:prSet>
      <dgm:spPr/>
    </dgm:pt>
    <dgm:pt modelId="{88C6D380-64EA-47D8-8AB8-BEBD2B3C4F4B}" type="pres">
      <dgm:prSet presAssocID="{E465B0D3-90D7-4D59-B788-1D7DF86FE25A}" presName="sp" presStyleCnt="0"/>
      <dgm:spPr/>
    </dgm:pt>
    <dgm:pt modelId="{47715956-B9A5-472C-8150-6D4120F6F251}" type="pres">
      <dgm:prSet presAssocID="{12867D0B-388F-4B5D-B10A-64E923AD68E3}" presName="composite" presStyleCnt="0"/>
      <dgm:spPr/>
    </dgm:pt>
    <dgm:pt modelId="{7C481C03-1779-4569-AEBE-D757EBD3BF32}" type="pres">
      <dgm:prSet presAssocID="{12867D0B-388F-4B5D-B10A-64E923AD68E3}" presName="parentText" presStyleLbl="alignNode1" presStyleIdx="1" presStyleCnt="3">
        <dgm:presLayoutVars>
          <dgm:chMax val="1"/>
          <dgm:bulletEnabled val="1"/>
        </dgm:presLayoutVars>
      </dgm:prSet>
      <dgm:spPr/>
    </dgm:pt>
    <dgm:pt modelId="{1E2AFDA7-0299-4168-B708-3EDD0E36C33E}" type="pres">
      <dgm:prSet presAssocID="{12867D0B-388F-4B5D-B10A-64E923AD68E3}" presName="descendantText" presStyleLbl="alignAcc1" presStyleIdx="1" presStyleCnt="3">
        <dgm:presLayoutVars>
          <dgm:bulletEnabled val="1"/>
        </dgm:presLayoutVars>
      </dgm:prSet>
      <dgm:spPr/>
    </dgm:pt>
    <dgm:pt modelId="{FB4EA870-2EE2-42CA-8D4B-1F6078C8DBA9}" type="pres">
      <dgm:prSet presAssocID="{4421F31C-4128-4C34-B657-BBDF49BAD880}" presName="sp" presStyleCnt="0"/>
      <dgm:spPr/>
    </dgm:pt>
    <dgm:pt modelId="{6DBDE86B-BB6F-4BE0-A6BE-410506446EC5}" type="pres">
      <dgm:prSet presAssocID="{99A6EF7C-AB4D-418B-90DC-56F74D888C57}" presName="composite" presStyleCnt="0"/>
      <dgm:spPr/>
    </dgm:pt>
    <dgm:pt modelId="{2315DFDE-66A4-4618-8735-FBFB9EB2FB4F}" type="pres">
      <dgm:prSet presAssocID="{99A6EF7C-AB4D-418B-90DC-56F74D888C57}" presName="parentText" presStyleLbl="alignNode1" presStyleIdx="2" presStyleCnt="3">
        <dgm:presLayoutVars>
          <dgm:chMax val="1"/>
          <dgm:bulletEnabled val="1"/>
        </dgm:presLayoutVars>
      </dgm:prSet>
      <dgm:spPr/>
    </dgm:pt>
    <dgm:pt modelId="{CE6613FB-DA52-4099-89ED-0E079924C8CD}" type="pres">
      <dgm:prSet presAssocID="{99A6EF7C-AB4D-418B-90DC-56F74D888C57}" presName="descendantText" presStyleLbl="alignAcc1" presStyleIdx="2" presStyleCnt="3">
        <dgm:presLayoutVars>
          <dgm:bulletEnabled val="1"/>
        </dgm:presLayoutVars>
      </dgm:prSet>
      <dgm:spPr/>
    </dgm:pt>
  </dgm:ptLst>
  <dgm:cxnLst>
    <dgm:cxn modelId="{E66E4606-993B-433D-8BD9-2E7CD401C70C}" srcId="{99A6EF7C-AB4D-418B-90DC-56F74D888C57}" destId="{3AB9022D-9CF6-473A-9D7F-375D82900374}" srcOrd="0" destOrd="0" parTransId="{35EB2B38-4EAE-49B3-92B9-6B95551A7056}" sibTransId="{4AB8720B-CB08-45F0-97DD-74F4E4FD99C6}"/>
    <dgm:cxn modelId="{341A3C09-4DA2-463A-8983-C7789B65A31C}" type="presOf" srcId="{99A6EF7C-AB4D-418B-90DC-56F74D888C57}" destId="{2315DFDE-66A4-4618-8735-FBFB9EB2FB4F}" srcOrd="0" destOrd="0" presId="urn:microsoft.com/office/officeart/2005/8/layout/chevron2"/>
    <dgm:cxn modelId="{E82FAE15-34E7-4AD5-A81A-5F6DFDB2D5B4}" srcId="{AE28561C-6ACD-43BB-B47B-A4AA7A067183}" destId="{99A6EF7C-AB4D-418B-90DC-56F74D888C57}" srcOrd="2" destOrd="0" parTransId="{0A41FCC3-56AD-411B-9C6F-2DF147ECBDDF}" sibTransId="{6059B66E-B2F8-4AE8-A9AC-68CD93CCC04A}"/>
    <dgm:cxn modelId="{7ABBCB32-F421-47AF-B681-1BDCD7C632C0}" srcId="{12867D0B-388F-4B5D-B10A-64E923AD68E3}" destId="{217DC9B6-A5A0-4988-8A04-D1AB7BA36D1E}" srcOrd="0" destOrd="0" parTransId="{59DFF36F-8BB1-403C-AD13-2A76891A9C4D}" sibTransId="{0FC5E44C-FCCD-4858-BA0B-3A2FA55AFDE2}"/>
    <dgm:cxn modelId="{633E4662-B1A6-408F-8216-447606A69F78}" srcId="{4D2F8019-AD3E-4E9E-82B4-848EFE922D35}" destId="{FDD0EF4F-1633-4561-94D3-750C97FC92AE}" srcOrd="0" destOrd="0" parTransId="{4D07BF5F-7FE8-4536-AC83-1D9DABEECA92}" sibTransId="{BFB71E32-21D7-4A32-ABF4-0585AF8FA7A0}"/>
    <dgm:cxn modelId="{B74D9D50-5A56-4729-A052-17C319471E02}" type="presOf" srcId="{217DC9B6-A5A0-4988-8A04-D1AB7BA36D1E}" destId="{1E2AFDA7-0299-4168-B708-3EDD0E36C33E}" srcOrd="0" destOrd="0" presId="urn:microsoft.com/office/officeart/2005/8/layout/chevron2"/>
    <dgm:cxn modelId="{5E596B72-1BE9-423C-8871-60A97A9EB2CF}" srcId="{AE28561C-6ACD-43BB-B47B-A4AA7A067183}" destId="{4D2F8019-AD3E-4E9E-82B4-848EFE922D35}" srcOrd="0" destOrd="0" parTransId="{40CED878-47DB-4C15-9DA2-CCB074868BBE}" sibTransId="{E465B0D3-90D7-4D59-B788-1D7DF86FE25A}"/>
    <dgm:cxn modelId="{CBE494AF-7117-48D2-B3F0-8267B896309F}" type="presOf" srcId="{AE28561C-6ACD-43BB-B47B-A4AA7A067183}" destId="{83AE7160-A50E-4672-B840-6AEA9914AEAE}" srcOrd="0" destOrd="0" presId="urn:microsoft.com/office/officeart/2005/8/layout/chevron2"/>
    <dgm:cxn modelId="{6979E1B6-901D-4692-AC1F-3E55B2E4C695}" type="presOf" srcId="{FDD0EF4F-1633-4561-94D3-750C97FC92AE}" destId="{38D7B1CD-B825-46D9-9C23-39719F1212B9}" srcOrd="0" destOrd="0" presId="urn:microsoft.com/office/officeart/2005/8/layout/chevron2"/>
    <dgm:cxn modelId="{AFC024CC-3ACB-42B6-8C29-E9D03D4FFC17}" type="presOf" srcId="{4D2F8019-AD3E-4E9E-82B4-848EFE922D35}" destId="{EF558DF4-0967-4395-ABE0-CDC6CE1D9A37}" srcOrd="0" destOrd="0" presId="urn:microsoft.com/office/officeart/2005/8/layout/chevron2"/>
    <dgm:cxn modelId="{7553A9E6-B8E5-4472-B5A1-156142D2443F}" type="presOf" srcId="{12867D0B-388F-4B5D-B10A-64E923AD68E3}" destId="{7C481C03-1779-4569-AEBE-D757EBD3BF32}" srcOrd="0" destOrd="0" presId="urn:microsoft.com/office/officeart/2005/8/layout/chevron2"/>
    <dgm:cxn modelId="{366C57EE-D052-433C-998F-CAD70FDBBBFE}" type="presOf" srcId="{3AB9022D-9CF6-473A-9D7F-375D82900374}" destId="{CE6613FB-DA52-4099-89ED-0E079924C8CD}" srcOrd="0" destOrd="0" presId="urn:microsoft.com/office/officeart/2005/8/layout/chevron2"/>
    <dgm:cxn modelId="{1D464FFC-3649-47EC-B56F-25F0E12524A2}" srcId="{AE28561C-6ACD-43BB-B47B-A4AA7A067183}" destId="{12867D0B-388F-4B5D-B10A-64E923AD68E3}" srcOrd="1" destOrd="0" parTransId="{0DC8E8C6-7BF5-40F1-B62F-FAA095983613}" sibTransId="{4421F31C-4128-4C34-B657-BBDF49BAD880}"/>
    <dgm:cxn modelId="{C02486F2-8097-4F11-8942-8ECAFAFD97BF}" type="presParOf" srcId="{83AE7160-A50E-4672-B840-6AEA9914AEAE}" destId="{E8D5EC41-461E-4160-8E4C-E4D47E8B00C0}" srcOrd="0" destOrd="0" presId="urn:microsoft.com/office/officeart/2005/8/layout/chevron2"/>
    <dgm:cxn modelId="{35D5BD7D-6FC1-4D6D-834A-EC812B51EDD4}" type="presParOf" srcId="{E8D5EC41-461E-4160-8E4C-E4D47E8B00C0}" destId="{EF558DF4-0967-4395-ABE0-CDC6CE1D9A37}" srcOrd="0" destOrd="0" presId="urn:microsoft.com/office/officeart/2005/8/layout/chevron2"/>
    <dgm:cxn modelId="{811E72EB-78EC-48AE-9556-C486A03E407B}" type="presParOf" srcId="{E8D5EC41-461E-4160-8E4C-E4D47E8B00C0}" destId="{38D7B1CD-B825-46D9-9C23-39719F1212B9}" srcOrd="1" destOrd="0" presId="urn:microsoft.com/office/officeart/2005/8/layout/chevron2"/>
    <dgm:cxn modelId="{BD309065-07D2-4B8A-B742-54DAD7FB9B40}" type="presParOf" srcId="{83AE7160-A50E-4672-B840-6AEA9914AEAE}" destId="{88C6D380-64EA-47D8-8AB8-BEBD2B3C4F4B}" srcOrd="1" destOrd="0" presId="urn:microsoft.com/office/officeart/2005/8/layout/chevron2"/>
    <dgm:cxn modelId="{4C27BF59-D25D-4748-9532-06C8DF10481C}" type="presParOf" srcId="{83AE7160-A50E-4672-B840-6AEA9914AEAE}" destId="{47715956-B9A5-472C-8150-6D4120F6F251}" srcOrd="2" destOrd="0" presId="urn:microsoft.com/office/officeart/2005/8/layout/chevron2"/>
    <dgm:cxn modelId="{38525B8F-E763-47BF-B1D0-173563E9F2D4}" type="presParOf" srcId="{47715956-B9A5-472C-8150-6D4120F6F251}" destId="{7C481C03-1779-4569-AEBE-D757EBD3BF32}" srcOrd="0" destOrd="0" presId="urn:microsoft.com/office/officeart/2005/8/layout/chevron2"/>
    <dgm:cxn modelId="{614564E5-A0EC-4999-895A-EFC2D563D641}" type="presParOf" srcId="{47715956-B9A5-472C-8150-6D4120F6F251}" destId="{1E2AFDA7-0299-4168-B708-3EDD0E36C33E}" srcOrd="1" destOrd="0" presId="urn:microsoft.com/office/officeart/2005/8/layout/chevron2"/>
    <dgm:cxn modelId="{6395DFB7-F788-4DC7-A164-1F3E6F775C07}" type="presParOf" srcId="{83AE7160-A50E-4672-B840-6AEA9914AEAE}" destId="{FB4EA870-2EE2-42CA-8D4B-1F6078C8DBA9}" srcOrd="3" destOrd="0" presId="urn:microsoft.com/office/officeart/2005/8/layout/chevron2"/>
    <dgm:cxn modelId="{5D46F792-E328-4B1D-A47C-E54696DCD65F}" type="presParOf" srcId="{83AE7160-A50E-4672-B840-6AEA9914AEAE}" destId="{6DBDE86B-BB6F-4BE0-A6BE-410506446EC5}" srcOrd="4" destOrd="0" presId="urn:microsoft.com/office/officeart/2005/8/layout/chevron2"/>
    <dgm:cxn modelId="{BA7EF4FC-C5F1-45E9-A366-1418C247B6A5}" type="presParOf" srcId="{6DBDE86B-BB6F-4BE0-A6BE-410506446EC5}" destId="{2315DFDE-66A4-4618-8735-FBFB9EB2FB4F}" srcOrd="0" destOrd="0" presId="urn:microsoft.com/office/officeart/2005/8/layout/chevron2"/>
    <dgm:cxn modelId="{BDCF87C9-352F-44F3-91C6-22B4B6847997}" type="presParOf" srcId="{6DBDE86B-BB6F-4BE0-A6BE-410506446EC5}" destId="{CE6613FB-DA52-4099-89ED-0E079924C8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98EE8-E158-4D14-A528-97C798F3013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15B9271-CEC7-49E9-94E0-28CBE587516A}">
      <dgm:prSet phldrT="[Text]">
        <dgm:style>
          <a:lnRef idx="1">
            <a:schemeClr val="accent1"/>
          </a:lnRef>
          <a:fillRef idx="2">
            <a:schemeClr val="accent1"/>
          </a:fillRef>
          <a:effectRef idx="1">
            <a:schemeClr val="accent1"/>
          </a:effectRef>
          <a:fontRef idx="minor">
            <a:schemeClr val="dk1"/>
          </a:fontRef>
        </dgm:style>
      </dgm:prSet>
      <dgm:spPr/>
      <dgm:t>
        <a:bodyPr/>
        <a:lstStyle/>
        <a:p>
          <a:r>
            <a:rPr lang="en-US" altLang="en-US" dirty="0">
              <a:latin typeface="Times New Roman" panose="02020603050405020304" pitchFamily="18" charset="0"/>
              <a:cs typeface="Times New Roman" panose="02020603050405020304" pitchFamily="18" charset="0"/>
            </a:rPr>
            <a:t>1.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hình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tồn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endParaRPr lang="en-US" dirty="0"/>
        </a:p>
      </dgm:t>
    </dgm:pt>
    <dgm:pt modelId="{4120021A-EC3A-4DBE-BC81-1E366415EF79}" type="parTrans" cxnId="{256E9523-89B3-4202-B857-889AA98C0865}">
      <dgm:prSet/>
      <dgm:spPr/>
      <dgm:t>
        <a:bodyPr/>
        <a:lstStyle/>
        <a:p>
          <a:endParaRPr lang="en-US"/>
        </a:p>
      </dgm:t>
    </dgm:pt>
    <dgm:pt modelId="{6343242D-25CB-4340-9867-6D1073FDEBD7}" type="sibTrans" cxnId="{256E9523-89B3-4202-B857-889AA98C0865}">
      <dgm:prSet/>
      <dgm:spPr/>
      <dgm:t>
        <a:bodyPr/>
        <a:lstStyle/>
        <a:p>
          <a:endParaRPr lang="en-US"/>
        </a:p>
      </dgm:t>
    </dgm:pt>
    <dgm:pt modelId="{07EF714D-6E51-4384-8279-5C45C32B8F07}">
      <dgm:prSet phldrT="[Text]">
        <dgm:style>
          <a:lnRef idx="1">
            <a:schemeClr val="accent1"/>
          </a:lnRef>
          <a:fillRef idx="2">
            <a:schemeClr val="accent1"/>
          </a:fillRef>
          <a:effectRef idx="1">
            <a:schemeClr val="accent1"/>
          </a:effectRef>
          <a:fontRef idx="minor">
            <a:schemeClr val="dk1"/>
          </a:fontRef>
        </dgm:style>
      </dgm:prSet>
      <dgm:spPr/>
      <dgm:t>
        <a:bodyPr/>
        <a:lstStyle/>
        <a:p>
          <a:r>
            <a:rPr lang="en-US" altLang="en-US" dirty="0">
              <a:latin typeface="Times New Roman" panose="02020603050405020304" pitchFamily="18" charset="0"/>
              <a:cs typeface="Times New Roman" panose="02020603050405020304" pitchFamily="18" charset="0"/>
            </a:rPr>
            <a:t>2. </a:t>
          </a:r>
          <a:r>
            <a:rPr lang="en-US" altLang="en-US" dirty="0" err="1">
              <a:latin typeface="Times New Roman" panose="02020603050405020304" pitchFamily="18" charset="0"/>
              <a:cs typeface="Times New Roman" panose="02020603050405020304" pitchFamily="18" charset="0"/>
            </a:rPr>
            <a:t>Nguồn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gốc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bản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ý </a:t>
          </a:r>
          <a:r>
            <a:rPr lang="en-US" altLang="en-US" dirty="0" err="1">
              <a:latin typeface="Times New Roman" panose="02020603050405020304" pitchFamily="18" charset="0"/>
              <a:cs typeface="Times New Roman" panose="02020603050405020304" pitchFamily="18" charset="0"/>
            </a:rPr>
            <a:t>thức</a:t>
          </a:r>
          <a:endParaRPr lang="en-US" dirty="0"/>
        </a:p>
      </dgm:t>
    </dgm:pt>
    <dgm:pt modelId="{4D387330-C14D-436B-A6F6-48D2FD19E2D6}" type="parTrans" cxnId="{866114CE-B9DF-4741-BC33-509D9091965A}">
      <dgm:prSet/>
      <dgm:spPr/>
      <dgm:t>
        <a:bodyPr/>
        <a:lstStyle/>
        <a:p>
          <a:endParaRPr lang="en-US"/>
        </a:p>
      </dgm:t>
    </dgm:pt>
    <dgm:pt modelId="{D9B83B9E-ED3B-44FF-90FF-AD770837BEA4}" type="sibTrans" cxnId="{866114CE-B9DF-4741-BC33-509D9091965A}">
      <dgm:prSet/>
      <dgm:spPr/>
      <dgm:t>
        <a:bodyPr/>
        <a:lstStyle/>
        <a:p>
          <a:endParaRPr lang="en-US"/>
        </a:p>
      </dgm:t>
    </dgm:pt>
    <dgm:pt modelId="{083BCE45-184A-452F-AC87-9780C72325C4}">
      <dgm:prSet phldrT="[Text]">
        <dgm:style>
          <a:lnRef idx="1">
            <a:schemeClr val="accent1"/>
          </a:lnRef>
          <a:fillRef idx="2">
            <a:schemeClr val="accent1"/>
          </a:fillRef>
          <a:effectRef idx="1">
            <a:schemeClr val="accent1"/>
          </a:effectRef>
          <a:fontRef idx="minor">
            <a:schemeClr val="dk1"/>
          </a:fontRef>
        </dgm:style>
      </dgm:prSet>
      <dgm:spPr/>
      <dgm:t>
        <a:bodyPr/>
        <a:lstStyle/>
        <a:p>
          <a:r>
            <a:rPr lang="en-US" altLang="en-US" dirty="0">
              <a:latin typeface="Times New Roman" panose="02020603050405020304" pitchFamily="18" charset="0"/>
              <a:cs typeface="Times New Roman" panose="02020603050405020304" pitchFamily="18" charset="0"/>
            </a:rPr>
            <a:t>3. </a:t>
          </a:r>
          <a:r>
            <a:rPr lang="en-US" altLang="en-US" dirty="0" err="1">
              <a:latin typeface="Times New Roman" panose="02020603050405020304" pitchFamily="18" charset="0"/>
              <a:cs typeface="Times New Roman" panose="02020603050405020304" pitchFamily="18" charset="0"/>
            </a:rPr>
            <a:t>Mối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giữa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ý </a:t>
          </a:r>
          <a:r>
            <a:rPr lang="en-US" altLang="en-US" dirty="0" err="1">
              <a:latin typeface="Times New Roman" panose="02020603050405020304" pitchFamily="18" charset="0"/>
              <a:cs typeface="Times New Roman" panose="02020603050405020304" pitchFamily="18" charset="0"/>
            </a:rPr>
            <a:t>thức</a:t>
          </a:r>
          <a:endParaRPr lang="en-US" dirty="0"/>
        </a:p>
      </dgm:t>
    </dgm:pt>
    <dgm:pt modelId="{14F96E67-A7CA-4713-8685-873F50762040}" type="parTrans" cxnId="{5F432E88-E8DE-4B19-86F8-1C01912F0683}">
      <dgm:prSet/>
      <dgm:spPr/>
      <dgm:t>
        <a:bodyPr/>
        <a:lstStyle/>
        <a:p>
          <a:endParaRPr lang="en-US"/>
        </a:p>
      </dgm:t>
    </dgm:pt>
    <dgm:pt modelId="{6EE9FAE6-C53D-46BD-B4EF-80F818B16014}" type="sibTrans" cxnId="{5F432E88-E8DE-4B19-86F8-1C01912F0683}">
      <dgm:prSet/>
      <dgm:spPr/>
      <dgm:t>
        <a:bodyPr/>
        <a:lstStyle/>
        <a:p>
          <a:endParaRPr lang="en-US"/>
        </a:p>
      </dgm:t>
    </dgm:pt>
    <dgm:pt modelId="{8C11B10B-AC62-41CF-8D7E-139AF27D52F9}" type="pres">
      <dgm:prSet presAssocID="{61898EE8-E158-4D14-A528-97C798F30138}" presName="linear" presStyleCnt="0">
        <dgm:presLayoutVars>
          <dgm:dir/>
          <dgm:animLvl val="lvl"/>
          <dgm:resizeHandles val="exact"/>
        </dgm:presLayoutVars>
      </dgm:prSet>
      <dgm:spPr/>
    </dgm:pt>
    <dgm:pt modelId="{ECD188D2-5A3E-4D47-8475-0FE86CDCE24F}" type="pres">
      <dgm:prSet presAssocID="{415B9271-CEC7-49E9-94E0-28CBE587516A}" presName="parentLin" presStyleCnt="0"/>
      <dgm:spPr/>
    </dgm:pt>
    <dgm:pt modelId="{7231C64C-3140-41EA-8ACF-6289B38EDADB}" type="pres">
      <dgm:prSet presAssocID="{415B9271-CEC7-49E9-94E0-28CBE587516A}" presName="parentLeftMargin" presStyleLbl="node1" presStyleIdx="0" presStyleCnt="3"/>
      <dgm:spPr/>
    </dgm:pt>
    <dgm:pt modelId="{64171670-D5DB-4C1A-85C4-BBF50E905097}" type="pres">
      <dgm:prSet presAssocID="{415B9271-CEC7-49E9-94E0-28CBE587516A}" presName="parentText" presStyleLbl="node1" presStyleIdx="0" presStyleCnt="3" custScaleX="113458">
        <dgm:presLayoutVars>
          <dgm:chMax val="0"/>
          <dgm:bulletEnabled val="1"/>
        </dgm:presLayoutVars>
      </dgm:prSet>
      <dgm:spPr/>
    </dgm:pt>
    <dgm:pt modelId="{D090C389-779E-438A-901D-1394DDFF31E2}" type="pres">
      <dgm:prSet presAssocID="{415B9271-CEC7-49E9-94E0-28CBE587516A}" presName="negativeSpace" presStyleCnt="0"/>
      <dgm:spPr/>
    </dgm:pt>
    <dgm:pt modelId="{F365C071-BDA4-4A72-8425-00DA204D606E}" type="pres">
      <dgm:prSet presAssocID="{415B9271-CEC7-49E9-94E0-28CBE587516A}" presName="childText" presStyleLbl="conFgAcc1" presStyleIdx="0" presStyleCnt="3">
        <dgm:presLayoutVars>
          <dgm:bulletEnabled val="1"/>
        </dgm:presLayoutVars>
      </dgm:prSet>
      <dgm:spPr/>
    </dgm:pt>
    <dgm:pt modelId="{194D8C8B-A940-42AA-8CF5-142328B1158A}" type="pres">
      <dgm:prSet presAssocID="{6343242D-25CB-4340-9867-6D1073FDEBD7}" presName="spaceBetweenRectangles" presStyleCnt="0"/>
      <dgm:spPr/>
    </dgm:pt>
    <dgm:pt modelId="{8A9ECC95-8A3D-49AC-9AEA-14D4658A6521}" type="pres">
      <dgm:prSet presAssocID="{07EF714D-6E51-4384-8279-5C45C32B8F07}" presName="parentLin" presStyleCnt="0"/>
      <dgm:spPr/>
    </dgm:pt>
    <dgm:pt modelId="{37CFAB4A-C5AA-4354-B49A-26A4D133B828}" type="pres">
      <dgm:prSet presAssocID="{07EF714D-6E51-4384-8279-5C45C32B8F07}" presName="parentLeftMargin" presStyleLbl="node1" presStyleIdx="0" presStyleCnt="3"/>
      <dgm:spPr/>
    </dgm:pt>
    <dgm:pt modelId="{595A0685-6BEC-4B92-A43F-CF35841FA1D7}" type="pres">
      <dgm:prSet presAssocID="{07EF714D-6E51-4384-8279-5C45C32B8F07}" presName="parentText" presStyleLbl="node1" presStyleIdx="1" presStyleCnt="3" custScaleX="127260">
        <dgm:presLayoutVars>
          <dgm:chMax val="0"/>
          <dgm:bulletEnabled val="1"/>
        </dgm:presLayoutVars>
      </dgm:prSet>
      <dgm:spPr/>
    </dgm:pt>
    <dgm:pt modelId="{D3813C50-19FF-4940-9A9C-1BE2ABD485ED}" type="pres">
      <dgm:prSet presAssocID="{07EF714D-6E51-4384-8279-5C45C32B8F07}" presName="negativeSpace" presStyleCnt="0"/>
      <dgm:spPr/>
    </dgm:pt>
    <dgm:pt modelId="{71318589-504F-43DE-874B-97E15375EA0C}" type="pres">
      <dgm:prSet presAssocID="{07EF714D-6E51-4384-8279-5C45C32B8F07}" presName="childText" presStyleLbl="conFgAcc1" presStyleIdx="1" presStyleCnt="3">
        <dgm:presLayoutVars>
          <dgm:bulletEnabled val="1"/>
        </dgm:presLayoutVars>
      </dgm:prSet>
      <dgm:spPr/>
    </dgm:pt>
    <dgm:pt modelId="{C62222C2-0252-4766-B3EA-2A8F09DA39C0}" type="pres">
      <dgm:prSet presAssocID="{D9B83B9E-ED3B-44FF-90FF-AD770837BEA4}" presName="spaceBetweenRectangles" presStyleCnt="0"/>
      <dgm:spPr/>
    </dgm:pt>
    <dgm:pt modelId="{580F053D-EBA0-4A7F-B5BB-F8B1E5C61868}" type="pres">
      <dgm:prSet presAssocID="{083BCE45-184A-452F-AC87-9780C72325C4}" presName="parentLin" presStyleCnt="0"/>
      <dgm:spPr/>
    </dgm:pt>
    <dgm:pt modelId="{84DA2377-92CD-44E9-A837-7E687B46D1DD}" type="pres">
      <dgm:prSet presAssocID="{083BCE45-184A-452F-AC87-9780C72325C4}" presName="parentLeftMargin" presStyleLbl="node1" presStyleIdx="1" presStyleCnt="3"/>
      <dgm:spPr/>
    </dgm:pt>
    <dgm:pt modelId="{F53AE9C3-C484-46DD-A3FC-C0768FF235A9}" type="pres">
      <dgm:prSet presAssocID="{083BCE45-184A-452F-AC87-9780C72325C4}" presName="parentText" presStyleLbl="node1" presStyleIdx="2" presStyleCnt="3" custScaleX="141063">
        <dgm:presLayoutVars>
          <dgm:chMax val="0"/>
          <dgm:bulletEnabled val="1"/>
        </dgm:presLayoutVars>
      </dgm:prSet>
      <dgm:spPr/>
    </dgm:pt>
    <dgm:pt modelId="{CCD43799-D729-4F0C-B74B-68FE1DCBA760}" type="pres">
      <dgm:prSet presAssocID="{083BCE45-184A-452F-AC87-9780C72325C4}" presName="negativeSpace" presStyleCnt="0"/>
      <dgm:spPr/>
    </dgm:pt>
    <dgm:pt modelId="{1966C0DB-273B-49A4-9ABB-76736C5C9D20}" type="pres">
      <dgm:prSet presAssocID="{083BCE45-184A-452F-AC87-9780C72325C4}" presName="childText" presStyleLbl="conFgAcc1" presStyleIdx="2" presStyleCnt="3">
        <dgm:presLayoutVars>
          <dgm:bulletEnabled val="1"/>
        </dgm:presLayoutVars>
      </dgm:prSet>
      <dgm:spPr/>
    </dgm:pt>
  </dgm:ptLst>
  <dgm:cxnLst>
    <dgm:cxn modelId="{256E9523-89B3-4202-B857-889AA98C0865}" srcId="{61898EE8-E158-4D14-A528-97C798F30138}" destId="{415B9271-CEC7-49E9-94E0-28CBE587516A}" srcOrd="0" destOrd="0" parTransId="{4120021A-EC3A-4DBE-BC81-1E366415EF79}" sibTransId="{6343242D-25CB-4340-9867-6D1073FDEBD7}"/>
    <dgm:cxn modelId="{CE6BA323-0B28-42F5-9675-71FA01D41124}" type="presOf" srcId="{415B9271-CEC7-49E9-94E0-28CBE587516A}" destId="{64171670-D5DB-4C1A-85C4-BBF50E905097}" srcOrd="1" destOrd="0" presId="urn:microsoft.com/office/officeart/2005/8/layout/list1"/>
    <dgm:cxn modelId="{9B5D6F73-4830-45C6-98D3-69909E945498}" type="presOf" srcId="{083BCE45-184A-452F-AC87-9780C72325C4}" destId="{84DA2377-92CD-44E9-A837-7E687B46D1DD}" srcOrd="0" destOrd="0" presId="urn:microsoft.com/office/officeart/2005/8/layout/list1"/>
    <dgm:cxn modelId="{4A1C5979-14D3-4FA1-8A57-E540537C3D06}" type="presOf" srcId="{61898EE8-E158-4D14-A528-97C798F30138}" destId="{8C11B10B-AC62-41CF-8D7E-139AF27D52F9}" srcOrd="0" destOrd="0" presId="urn:microsoft.com/office/officeart/2005/8/layout/list1"/>
    <dgm:cxn modelId="{5F432E88-E8DE-4B19-86F8-1C01912F0683}" srcId="{61898EE8-E158-4D14-A528-97C798F30138}" destId="{083BCE45-184A-452F-AC87-9780C72325C4}" srcOrd="2" destOrd="0" parTransId="{14F96E67-A7CA-4713-8685-873F50762040}" sibTransId="{6EE9FAE6-C53D-46BD-B4EF-80F818B16014}"/>
    <dgm:cxn modelId="{411B50AF-28CB-458B-9817-BF26D329C33B}" type="presOf" srcId="{415B9271-CEC7-49E9-94E0-28CBE587516A}" destId="{7231C64C-3140-41EA-8ACF-6289B38EDADB}" srcOrd="0" destOrd="0" presId="urn:microsoft.com/office/officeart/2005/8/layout/list1"/>
    <dgm:cxn modelId="{7B3296C1-8C07-4E08-B6C6-256B6B96E2A5}" type="presOf" srcId="{07EF714D-6E51-4384-8279-5C45C32B8F07}" destId="{37CFAB4A-C5AA-4354-B49A-26A4D133B828}" srcOrd="0" destOrd="0" presId="urn:microsoft.com/office/officeart/2005/8/layout/list1"/>
    <dgm:cxn modelId="{226E17C2-2817-4B14-AD88-3CC07B89E023}" type="presOf" srcId="{07EF714D-6E51-4384-8279-5C45C32B8F07}" destId="{595A0685-6BEC-4B92-A43F-CF35841FA1D7}" srcOrd="1" destOrd="0" presId="urn:microsoft.com/office/officeart/2005/8/layout/list1"/>
    <dgm:cxn modelId="{866114CE-B9DF-4741-BC33-509D9091965A}" srcId="{61898EE8-E158-4D14-A528-97C798F30138}" destId="{07EF714D-6E51-4384-8279-5C45C32B8F07}" srcOrd="1" destOrd="0" parTransId="{4D387330-C14D-436B-A6F6-48D2FD19E2D6}" sibTransId="{D9B83B9E-ED3B-44FF-90FF-AD770837BEA4}"/>
    <dgm:cxn modelId="{8DBF6DE1-2686-497B-8526-1BAD44917A1C}" type="presOf" srcId="{083BCE45-184A-452F-AC87-9780C72325C4}" destId="{F53AE9C3-C484-46DD-A3FC-C0768FF235A9}" srcOrd="1" destOrd="0" presId="urn:microsoft.com/office/officeart/2005/8/layout/list1"/>
    <dgm:cxn modelId="{72DD85E8-2C3D-4B35-9593-ED89C7E73125}" type="presParOf" srcId="{8C11B10B-AC62-41CF-8D7E-139AF27D52F9}" destId="{ECD188D2-5A3E-4D47-8475-0FE86CDCE24F}" srcOrd="0" destOrd="0" presId="urn:microsoft.com/office/officeart/2005/8/layout/list1"/>
    <dgm:cxn modelId="{92401EFF-4946-4FF3-9997-26CF5C32B110}" type="presParOf" srcId="{ECD188D2-5A3E-4D47-8475-0FE86CDCE24F}" destId="{7231C64C-3140-41EA-8ACF-6289B38EDADB}" srcOrd="0" destOrd="0" presId="urn:microsoft.com/office/officeart/2005/8/layout/list1"/>
    <dgm:cxn modelId="{98AA617F-9437-4637-9E98-F106F12AE78B}" type="presParOf" srcId="{ECD188D2-5A3E-4D47-8475-0FE86CDCE24F}" destId="{64171670-D5DB-4C1A-85C4-BBF50E905097}" srcOrd="1" destOrd="0" presId="urn:microsoft.com/office/officeart/2005/8/layout/list1"/>
    <dgm:cxn modelId="{C3A79BB8-824E-454F-9148-8CD2F3778DE3}" type="presParOf" srcId="{8C11B10B-AC62-41CF-8D7E-139AF27D52F9}" destId="{D090C389-779E-438A-901D-1394DDFF31E2}" srcOrd="1" destOrd="0" presId="urn:microsoft.com/office/officeart/2005/8/layout/list1"/>
    <dgm:cxn modelId="{4BCB8AAB-C7C0-4B73-A833-3D7475E34F50}" type="presParOf" srcId="{8C11B10B-AC62-41CF-8D7E-139AF27D52F9}" destId="{F365C071-BDA4-4A72-8425-00DA204D606E}" srcOrd="2" destOrd="0" presId="urn:microsoft.com/office/officeart/2005/8/layout/list1"/>
    <dgm:cxn modelId="{25E1F581-F55A-43CA-95F7-7E1FBF0A80C0}" type="presParOf" srcId="{8C11B10B-AC62-41CF-8D7E-139AF27D52F9}" destId="{194D8C8B-A940-42AA-8CF5-142328B1158A}" srcOrd="3" destOrd="0" presId="urn:microsoft.com/office/officeart/2005/8/layout/list1"/>
    <dgm:cxn modelId="{A3F18BBB-0E19-41C8-9090-69FB3855D8F9}" type="presParOf" srcId="{8C11B10B-AC62-41CF-8D7E-139AF27D52F9}" destId="{8A9ECC95-8A3D-49AC-9AEA-14D4658A6521}" srcOrd="4" destOrd="0" presId="urn:microsoft.com/office/officeart/2005/8/layout/list1"/>
    <dgm:cxn modelId="{F7E64A24-14F4-4B16-A16F-D405EE2DDF3D}" type="presParOf" srcId="{8A9ECC95-8A3D-49AC-9AEA-14D4658A6521}" destId="{37CFAB4A-C5AA-4354-B49A-26A4D133B828}" srcOrd="0" destOrd="0" presId="urn:microsoft.com/office/officeart/2005/8/layout/list1"/>
    <dgm:cxn modelId="{6F2C8F16-2853-4609-8C26-67CF05FEBED5}" type="presParOf" srcId="{8A9ECC95-8A3D-49AC-9AEA-14D4658A6521}" destId="{595A0685-6BEC-4B92-A43F-CF35841FA1D7}" srcOrd="1" destOrd="0" presId="urn:microsoft.com/office/officeart/2005/8/layout/list1"/>
    <dgm:cxn modelId="{FAA2FCEA-002F-4199-ABD8-F50DCCD609A3}" type="presParOf" srcId="{8C11B10B-AC62-41CF-8D7E-139AF27D52F9}" destId="{D3813C50-19FF-4940-9A9C-1BE2ABD485ED}" srcOrd="5" destOrd="0" presId="urn:microsoft.com/office/officeart/2005/8/layout/list1"/>
    <dgm:cxn modelId="{FC072BF8-6E6C-43D2-AD00-3420DF83200B}" type="presParOf" srcId="{8C11B10B-AC62-41CF-8D7E-139AF27D52F9}" destId="{71318589-504F-43DE-874B-97E15375EA0C}" srcOrd="6" destOrd="0" presId="urn:microsoft.com/office/officeart/2005/8/layout/list1"/>
    <dgm:cxn modelId="{05DEB126-97A5-4A52-B836-3DB81609C096}" type="presParOf" srcId="{8C11B10B-AC62-41CF-8D7E-139AF27D52F9}" destId="{C62222C2-0252-4766-B3EA-2A8F09DA39C0}" srcOrd="7" destOrd="0" presId="urn:microsoft.com/office/officeart/2005/8/layout/list1"/>
    <dgm:cxn modelId="{75E1551D-0F96-4A21-A53E-311EE1303499}" type="presParOf" srcId="{8C11B10B-AC62-41CF-8D7E-139AF27D52F9}" destId="{580F053D-EBA0-4A7F-B5BB-F8B1E5C61868}" srcOrd="8" destOrd="0" presId="urn:microsoft.com/office/officeart/2005/8/layout/list1"/>
    <dgm:cxn modelId="{5DD59DB4-0183-4C22-BAD2-1834E796F2F1}" type="presParOf" srcId="{580F053D-EBA0-4A7F-B5BB-F8B1E5C61868}" destId="{84DA2377-92CD-44E9-A837-7E687B46D1DD}" srcOrd="0" destOrd="0" presId="urn:microsoft.com/office/officeart/2005/8/layout/list1"/>
    <dgm:cxn modelId="{B36F0BB7-2DFC-417B-A00A-83682786A165}" type="presParOf" srcId="{580F053D-EBA0-4A7F-B5BB-F8B1E5C61868}" destId="{F53AE9C3-C484-46DD-A3FC-C0768FF235A9}" srcOrd="1" destOrd="0" presId="urn:microsoft.com/office/officeart/2005/8/layout/list1"/>
    <dgm:cxn modelId="{7DE0EE63-D714-414B-8317-F53890AA8925}" type="presParOf" srcId="{8C11B10B-AC62-41CF-8D7E-139AF27D52F9}" destId="{CCD43799-D729-4F0C-B74B-68FE1DCBA760}" srcOrd="9" destOrd="0" presId="urn:microsoft.com/office/officeart/2005/8/layout/list1"/>
    <dgm:cxn modelId="{D6C6188B-3E9E-458D-89BB-60A80F819754}" type="presParOf" srcId="{8C11B10B-AC62-41CF-8D7E-139AF27D52F9}" destId="{1966C0DB-273B-49A4-9ABB-76736C5C9D2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520637-F7E0-4C6E-A8AD-6877B06E52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32174F-CA50-44CF-A897-73DF2007AE8F}">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Quan niệm của chủ nghĩa duy tâm và chủ nghĩa duy vật trước Mác về phạm trù vật chất</a:t>
          </a:r>
          <a:endParaRPr lang="en-US" sz="2400" dirty="0">
            <a:solidFill>
              <a:schemeClr val="tx1"/>
            </a:solidFill>
          </a:endParaRPr>
        </a:p>
      </dgm:t>
    </dgm:pt>
    <dgm:pt modelId="{C5E16D89-5500-4EDD-89E6-EA669B060706}" type="parTrans" cxnId="{81FDAF7F-1ABC-435C-A9A6-0323044852D3}">
      <dgm:prSet/>
      <dgm:spPr/>
      <dgm:t>
        <a:bodyPr/>
        <a:lstStyle/>
        <a:p>
          <a:endParaRPr lang="en-US" sz="2400">
            <a:solidFill>
              <a:schemeClr val="tx1"/>
            </a:solidFill>
          </a:endParaRPr>
        </a:p>
      </dgm:t>
    </dgm:pt>
    <dgm:pt modelId="{F6B18140-FB24-4622-99C2-6F2EEA043D6A}" type="sibTrans" cxnId="{81FDAF7F-1ABC-435C-A9A6-0323044852D3}">
      <dgm:prSet/>
      <dgm:spPr/>
      <dgm:t>
        <a:bodyPr/>
        <a:lstStyle/>
        <a:p>
          <a:endParaRPr lang="en-US" sz="2400">
            <a:solidFill>
              <a:schemeClr val="tx1"/>
            </a:solidFill>
          </a:endParaRPr>
        </a:p>
      </dgm:t>
    </dgm:pt>
    <dgm:pt modelId="{1DC5E123-0DBD-4011-AF68-69760E897BBD}">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Cuộc cách mạng trong khoa học tự nhiên cuối thế kỷ XIX - đầu thế kỷ XX và sự phá sản của các quan điểm duy vật siêu hình về vật chất</a:t>
          </a:r>
          <a:endParaRPr lang="en-US" sz="2400" dirty="0">
            <a:solidFill>
              <a:schemeClr val="tx1"/>
            </a:solidFill>
          </a:endParaRPr>
        </a:p>
      </dgm:t>
    </dgm:pt>
    <dgm:pt modelId="{80933068-3BC9-42F0-8F63-654950CA0065}" type="parTrans" cxnId="{DCA3CA63-7D9B-4A6A-A072-B77A619C3EA4}">
      <dgm:prSet/>
      <dgm:spPr/>
      <dgm:t>
        <a:bodyPr/>
        <a:lstStyle/>
        <a:p>
          <a:endParaRPr lang="en-US" sz="2400">
            <a:solidFill>
              <a:schemeClr val="tx1"/>
            </a:solidFill>
          </a:endParaRPr>
        </a:p>
      </dgm:t>
    </dgm:pt>
    <dgm:pt modelId="{A71D0C87-7229-41A2-B581-CB03B786A90A}" type="sibTrans" cxnId="{DCA3CA63-7D9B-4A6A-A072-B77A619C3EA4}">
      <dgm:prSet/>
      <dgm:spPr/>
      <dgm:t>
        <a:bodyPr/>
        <a:lstStyle/>
        <a:p>
          <a:endParaRPr lang="en-US" sz="2400">
            <a:solidFill>
              <a:schemeClr val="tx1"/>
            </a:solidFill>
          </a:endParaRPr>
        </a:p>
      </dgm:t>
    </dgm:pt>
    <dgm:pt modelId="{D03F7DCA-8C7D-4C4A-B5D1-8D508EB809F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Quan niệm của triết học Mác - Lênin về vật chất</a:t>
          </a:r>
          <a:endParaRPr lang="en-US" sz="2400" dirty="0">
            <a:solidFill>
              <a:schemeClr val="tx1"/>
            </a:solidFill>
          </a:endParaRPr>
        </a:p>
      </dgm:t>
    </dgm:pt>
    <dgm:pt modelId="{2983BE0E-6112-45C7-BA32-A04E931C0A90}" type="parTrans" cxnId="{C31FEC15-330F-4F2C-AA50-CEB1BF2EAA37}">
      <dgm:prSet/>
      <dgm:spPr/>
      <dgm:t>
        <a:bodyPr/>
        <a:lstStyle/>
        <a:p>
          <a:endParaRPr lang="en-US" sz="2400">
            <a:solidFill>
              <a:schemeClr val="tx1"/>
            </a:solidFill>
          </a:endParaRPr>
        </a:p>
      </dgm:t>
    </dgm:pt>
    <dgm:pt modelId="{C0FCB5F6-CEA1-4ED5-961C-10CB81EABEE8}" type="sibTrans" cxnId="{C31FEC15-330F-4F2C-AA50-CEB1BF2EAA37}">
      <dgm:prSet/>
      <dgm:spPr/>
      <dgm:t>
        <a:bodyPr/>
        <a:lstStyle/>
        <a:p>
          <a:endParaRPr lang="en-US" sz="2400">
            <a:solidFill>
              <a:schemeClr val="tx1"/>
            </a:solidFill>
          </a:endParaRPr>
        </a:p>
      </dgm:t>
    </dgm:pt>
    <dgm:pt modelId="{0F062DE0-C72D-4511-9A65-82BD4F61DE6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Tính thống nhất vật chất của thế giới </a:t>
          </a:r>
          <a:endParaRPr lang="en-US" sz="2400" dirty="0">
            <a:solidFill>
              <a:schemeClr val="tx1"/>
            </a:solidFill>
          </a:endParaRPr>
        </a:p>
      </dgm:t>
    </dgm:pt>
    <dgm:pt modelId="{942B4A8E-30E3-47DD-8607-9E54F3C54586}" type="parTrans" cxnId="{6B050A8B-37A3-4A86-9A32-B22EACADB182}">
      <dgm:prSet/>
      <dgm:spPr/>
      <dgm:t>
        <a:bodyPr/>
        <a:lstStyle/>
        <a:p>
          <a:endParaRPr lang="en-US" sz="2400">
            <a:solidFill>
              <a:schemeClr val="tx1"/>
            </a:solidFill>
          </a:endParaRPr>
        </a:p>
      </dgm:t>
    </dgm:pt>
    <dgm:pt modelId="{CB2761E0-DE98-4F62-B2DF-BD53214A4C61}" type="sibTrans" cxnId="{6B050A8B-37A3-4A86-9A32-B22EACADB182}">
      <dgm:prSet/>
      <dgm:spPr/>
      <dgm:t>
        <a:bodyPr/>
        <a:lstStyle/>
        <a:p>
          <a:endParaRPr lang="en-US" sz="2400">
            <a:solidFill>
              <a:schemeClr val="tx1"/>
            </a:solidFill>
          </a:endParaRPr>
        </a:p>
      </dgm:t>
    </dgm:pt>
    <dgm:pt modelId="{FC68A9AF-59A7-4A8E-A34E-DFC2FAE36030}">
      <dgm:prSe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Các hình thức tồn tại của vật chất</a:t>
          </a:r>
        </a:p>
      </dgm:t>
    </dgm:pt>
    <dgm:pt modelId="{0D99A95D-5312-4EED-9E70-C728CDA9693E}" type="parTrans" cxnId="{8C4B8CAA-4887-4D83-B4BC-F6F16F7B1C5D}">
      <dgm:prSet/>
      <dgm:spPr/>
      <dgm:t>
        <a:bodyPr/>
        <a:lstStyle/>
        <a:p>
          <a:endParaRPr lang="en-US" sz="2400">
            <a:solidFill>
              <a:schemeClr val="tx1"/>
            </a:solidFill>
          </a:endParaRPr>
        </a:p>
      </dgm:t>
    </dgm:pt>
    <dgm:pt modelId="{22250D82-CE35-49EC-AC16-784C8B532AF7}" type="sibTrans" cxnId="{8C4B8CAA-4887-4D83-B4BC-F6F16F7B1C5D}">
      <dgm:prSet/>
      <dgm:spPr/>
      <dgm:t>
        <a:bodyPr/>
        <a:lstStyle/>
        <a:p>
          <a:endParaRPr lang="en-US" sz="2400">
            <a:solidFill>
              <a:schemeClr val="tx1"/>
            </a:solidFill>
          </a:endParaRPr>
        </a:p>
      </dgm:t>
    </dgm:pt>
    <dgm:pt modelId="{EAFE9D60-28A7-4A96-B270-D5BEAACD8BC7}" type="pres">
      <dgm:prSet presAssocID="{3E520637-F7E0-4C6E-A8AD-6877B06E527E}" presName="Name0" presStyleCnt="0">
        <dgm:presLayoutVars>
          <dgm:chMax val="7"/>
          <dgm:chPref val="7"/>
          <dgm:dir/>
        </dgm:presLayoutVars>
      </dgm:prSet>
      <dgm:spPr/>
    </dgm:pt>
    <dgm:pt modelId="{105D37BB-A402-4FAA-A3A1-13AE85870BCE}" type="pres">
      <dgm:prSet presAssocID="{3E520637-F7E0-4C6E-A8AD-6877B06E527E}" presName="Name1" presStyleCnt="0"/>
      <dgm:spPr/>
    </dgm:pt>
    <dgm:pt modelId="{328CB2C1-4B9E-4A88-96D0-5A90E26693FD}" type="pres">
      <dgm:prSet presAssocID="{3E520637-F7E0-4C6E-A8AD-6877B06E527E}" presName="cycle" presStyleCnt="0"/>
      <dgm:spPr/>
    </dgm:pt>
    <dgm:pt modelId="{068F20F3-FF73-44A2-A26E-81F5AA6ED420}" type="pres">
      <dgm:prSet presAssocID="{3E520637-F7E0-4C6E-A8AD-6877B06E527E}" presName="srcNode" presStyleLbl="node1" presStyleIdx="0" presStyleCnt="5"/>
      <dgm:spPr/>
    </dgm:pt>
    <dgm:pt modelId="{B60AA836-D96E-4E30-A6E4-D022A45D2D1C}" type="pres">
      <dgm:prSet presAssocID="{3E520637-F7E0-4C6E-A8AD-6877B06E527E}" presName="conn" presStyleLbl="parChTrans1D2" presStyleIdx="0" presStyleCnt="1"/>
      <dgm:spPr/>
    </dgm:pt>
    <dgm:pt modelId="{A51B8EDA-32F8-409A-8422-B370BD8770D3}" type="pres">
      <dgm:prSet presAssocID="{3E520637-F7E0-4C6E-A8AD-6877B06E527E}" presName="extraNode" presStyleLbl="node1" presStyleIdx="0" presStyleCnt="5"/>
      <dgm:spPr/>
    </dgm:pt>
    <dgm:pt modelId="{B3B623B0-9F1C-42E4-978A-F3AD6CFE3B5E}" type="pres">
      <dgm:prSet presAssocID="{3E520637-F7E0-4C6E-A8AD-6877B06E527E}" presName="dstNode" presStyleLbl="node1" presStyleIdx="0" presStyleCnt="5"/>
      <dgm:spPr/>
    </dgm:pt>
    <dgm:pt modelId="{4AD68851-84B2-403E-86C7-4BA4AE095B06}" type="pres">
      <dgm:prSet presAssocID="{A432174F-CA50-44CF-A897-73DF2007AE8F}" presName="text_1" presStyleLbl="node1" presStyleIdx="0" presStyleCnt="5">
        <dgm:presLayoutVars>
          <dgm:bulletEnabled val="1"/>
        </dgm:presLayoutVars>
      </dgm:prSet>
      <dgm:spPr/>
    </dgm:pt>
    <dgm:pt modelId="{EF8DE343-A08C-4539-B218-3EDC4BCCE32F}" type="pres">
      <dgm:prSet presAssocID="{A432174F-CA50-44CF-A897-73DF2007AE8F}" presName="accent_1" presStyleCnt="0"/>
      <dgm:spPr/>
    </dgm:pt>
    <dgm:pt modelId="{6EBA9117-076C-4461-87F0-09E4568AF308}" type="pres">
      <dgm:prSet presAssocID="{A432174F-CA50-44CF-A897-73DF2007AE8F}" presName="accentRepeatNode" presStyleLbl="solidFgAcc1" presStyleIdx="0" presStyleCnt="5"/>
      <dgm:spPr/>
    </dgm:pt>
    <dgm:pt modelId="{848D6035-5FF0-4C42-8764-5267EC6F9D02}" type="pres">
      <dgm:prSet presAssocID="{1DC5E123-0DBD-4011-AF68-69760E897BBD}" presName="text_2" presStyleLbl="node1" presStyleIdx="1" presStyleCnt="5" custScaleY="143836" custLinFactNeighborX="-416" custLinFactNeighborY="2109">
        <dgm:presLayoutVars>
          <dgm:bulletEnabled val="1"/>
        </dgm:presLayoutVars>
      </dgm:prSet>
      <dgm:spPr/>
    </dgm:pt>
    <dgm:pt modelId="{A4572157-F111-4A44-A364-6ABE3EB0610F}" type="pres">
      <dgm:prSet presAssocID="{1DC5E123-0DBD-4011-AF68-69760E897BBD}" presName="accent_2" presStyleCnt="0"/>
      <dgm:spPr/>
    </dgm:pt>
    <dgm:pt modelId="{626C8239-2B62-44B4-B77C-1AB9DB13848A}" type="pres">
      <dgm:prSet presAssocID="{1DC5E123-0DBD-4011-AF68-69760E897BBD}" presName="accentRepeatNode" presStyleLbl="solidFgAcc1" presStyleIdx="1" presStyleCnt="5" custScaleX="119952" custScaleY="115069" custLinFactNeighborX="-3285" custLinFactNeighborY="1687"/>
      <dgm:spPr/>
    </dgm:pt>
    <dgm:pt modelId="{5A534F9B-5004-4D1A-B9C9-DD981B356A3C}" type="pres">
      <dgm:prSet presAssocID="{D03F7DCA-8C7D-4C4A-B5D1-8D508EB809F5}" presName="text_3" presStyleLbl="node1" presStyleIdx="2" presStyleCnt="5" custLinFactNeighborX="136" custLinFactNeighborY="13271">
        <dgm:presLayoutVars>
          <dgm:bulletEnabled val="1"/>
        </dgm:presLayoutVars>
      </dgm:prSet>
      <dgm:spPr/>
    </dgm:pt>
    <dgm:pt modelId="{18C30687-2995-47A7-9DA0-257B148916AD}" type="pres">
      <dgm:prSet presAssocID="{D03F7DCA-8C7D-4C4A-B5D1-8D508EB809F5}" presName="accent_3" presStyleCnt="0"/>
      <dgm:spPr/>
    </dgm:pt>
    <dgm:pt modelId="{C1A020A2-51E4-426E-85B4-C48A652DE25C}" type="pres">
      <dgm:prSet presAssocID="{D03F7DCA-8C7D-4C4A-B5D1-8D508EB809F5}" presName="accentRepeatNode" presStyleLbl="solidFgAcc1" presStyleIdx="2" presStyleCnt="5" custLinFactNeighborX="1054" custLinFactNeighborY="10617"/>
      <dgm:spPr/>
    </dgm:pt>
    <dgm:pt modelId="{4374356E-980A-44B7-BFA3-2294D2112CFA}" type="pres">
      <dgm:prSet presAssocID="{FC68A9AF-59A7-4A8E-A34E-DFC2FAE36030}" presName="text_4" presStyleLbl="node1" presStyleIdx="3" presStyleCnt="5" custLinFactNeighborX="-416" custLinFactNeighborY="14357">
        <dgm:presLayoutVars>
          <dgm:bulletEnabled val="1"/>
        </dgm:presLayoutVars>
      </dgm:prSet>
      <dgm:spPr/>
    </dgm:pt>
    <dgm:pt modelId="{835A3ACF-F390-4F46-AD18-9501591547C1}" type="pres">
      <dgm:prSet presAssocID="{FC68A9AF-59A7-4A8E-A34E-DFC2FAE36030}" presName="accent_4" presStyleCnt="0"/>
      <dgm:spPr/>
    </dgm:pt>
    <dgm:pt modelId="{D93B470A-A975-436B-9CD5-707BD40C5160}" type="pres">
      <dgm:prSet presAssocID="{FC68A9AF-59A7-4A8E-A34E-DFC2FAE36030}" presName="accentRepeatNode" presStyleLbl="solidFgAcc1" presStyleIdx="3" presStyleCnt="5" custLinFactNeighborX="-3285" custLinFactNeighborY="11486"/>
      <dgm:spPr/>
    </dgm:pt>
    <dgm:pt modelId="{41C14FAE-62B1-4BF7-AB48-0DE9D13A1DA8}" type="pres">
      <dgm:prSet presAssocID="{0F062DE0-C72D-4511-9A65-82BD4F61DE67}" presName="text_5" presStyleLbl="node1" presStyleIdx="4" presStyleCnt="5">
        <dgm:presLayoutVars>
          <dgm:bulletEnabled val="1"/>
        </dgm:presLayoutVars>
      </dgm:prSet>
      <dgm:spPr/>
    </dgm:pt>
    <dgm:pt modelId="{A12E7D83-47BC-4F76-859A-FDD6FEB11734}" type="pres">
      <dgm:prSet presAssocID="{0F062DE0-C72D-4511-9A65-82BD4F61DE67}" presName="accent_5" presStyleCnt="0"/>
      <dgm:spPr/>
    </dgm:pt>
    <dgm:pt modelId="{C23E088E-493D-4B14-9EEE-5D5144E3DBEB}" type="pres">
      <dgm:prSet presAssocID="{0F062DE0-C72D-4511-9A65-82BD4F61DE67}" presName="accentRepeatNode" presStyleLbl="solidFgAcc1" presStyleIdx="4" presStyleCnt="5"/>
      <dgm:spPr/>
    </dgm:pt>
  </dgm:ptLst>
  <dgm:cxnLst>
    <dgm:cxn modelId="{C31FEC15-330F-4F2C-AA50-CEB1BF2EAA37}" srcId="{3E520637-F7E0-4C6E-A8AD-6877B06E527E}" destId="{D03F7DCA-8C7D-4C4A-B5D1-8D508EB809F5}" srcOrd="2" destOrd="0" parTransId="{2983BE0E-6112-45C7-BA32-A04E931C0A90}" sibTransId="{C0FCB5F6-CEA1-4ED5-961C-10CB81EABEE8}"/>
    <dgm:cxn modelId="{DCA3CA63-7D9B-4A6A-A072-B77A619C3EA4}" srcId="{3E520637-F7E0-4C6E-A8AD-6877B06E527E}" destId="{1DC5E123-0DBD-4011-AF68-69760E897BBD}" srcOrd="1" destOrd="0" parTransId="{80933068-3BC9-42F0-8F63-654950CA0065}" sibTransId="{A71D0C87-7229-41A2-B581-CB03B786A90A}"/>
    <dgm:cxn modelId="{D54D8245-2E3D-4CAB-9873-DC78800943A5}" type="presOf" srcId="{A432174F-CA50-44CF-A897-73DF2007AE8F}" destId="{4AD68851-84B2-403E-86C7-4BA4AE095B06}" srcOrd="0" destOrd="0" presId="urn:microsoft.com/office/officeart/2008/layout/VerticalCurvedList"/>
    <dgm:cxn modelId="{904D706B-F482-4505-B9AF-B8986A63956E}" type="presOf" srcId="{3E520637-F7E0-4C6E-A8AD-6877B06E527E}" destId="{EAFE9D60-28A7-4A96-B270-D5BEAACD8BC7}" srcOrd="0" destOrd="0" presId="urn:microsoft.com/office/officeart/2008/layout/VerticalCurvedList"/>
    <dgm:cxn modelId="{F13ACA6D-679B-4D86-B395-3DA15EBEFE77}" type="presOf" srcId="{F6B18140-FB24-4622-99C2-6F2EEA043D6A}" destId="{B60AA836-D96E-4E30-A6E4-D022A45D2D1C}" srcOrd="0" destOrd="0" presId="urn:microsoft.com/office/officeart/2008/layout/VerticalCurvedList"/>
    <dgm:cxn modelId="{6D24D950-ADF6-4B60-869D-EC3BD74BE01C}" type="presOf" srcId="{D03F7DCA-8C7D-4C4A-B5D1-8D508EB809F5}" destId="{5A534F9B-5004-4D1A-B9C9-DD981B356A3C}" srcOrd="0" destOrd="0" presId="urn:microsoft.com/office/officeart/2008/layout/VerticalCurvedList"/>
    <dgm:cxn modelId="{FF7E2D75-4C38-438A-9270-37E2CF63B5F4}" type="presOf" srcId="{1DC5E123-0DBD-4011-AF68-69760E897BBD}" destId="{848D6035-5FF0-4C42-8764-5267EC6F9D02}" srcOrd="0" destOrd="0" presId="urn:microsoft.com/office/officeart/2008/layout/VerticalCurvedList"/>
    <dgm:cxn modelId="{81FDAF7F-1ABC-435C-A9A6-0323044852D3}" srcId="{3E520637-F7E0-4C6E-A8AD-6877B06E527E}" destId="{A432174F-CA50-44CF-A897-73DF2007AE8F}" srcOrd="0" destOrd="0" parTransId="{C5E16D89-5500-4EDD-89E6-EA669B060706}" sibTransId="{F6B18140-FB24-4622-99C2-6F2EEA043D6A}"/>
    <dgm:cxn modelId="{6B050A8B-37A3-4A86-9A32-B22EACADB182}" srcId="{3E520637-F7E0-4C6E-A8AD-6877B06E527E}" destId="{0F062DE0-C72D-4511-9A65-82BD4F61DE67}" srcOrd="4" destOrd="0" parTransId="{942B4A8E-30E3-47DD-8607-9E54F3C54586}" sibTransId="{CB2761E0-DE98-4F62-B2DF-BD53214A4C61}"/>
    <dgm:cxn modelId="{FC50689C-9FF5-439F-A25A-FE25B1C484F6}" type="presOf" srcId="{FC68A9AF-59A7-4A8E-A34E-DFC2FAE36030}" destId="{4374356E-980A-44B7-BFA3-2294D2112CFA}" srcOrd="0" destOrd="0" presId="urn:microsoft.com/office/officeart/2008/layout/VerticalCurvedList"/>
    <dgm:cxn modelId="{8C4B8CAA-4887-4D83-B4BC-F6F16F7B1C5D}" srcId="{3E520637-F7E0-4C6E-A8AD-6877B06E527E}" destId="{FC68A9AF-59A7-4A8E-A34E-DFC2FAE36030}" srcOrd="3" destOrd="0" parTransId="{0D99A95D-5312-4EED-9E70-C728CDA9693E}" sibTransId="{22250D82-CE35-49EC-AC16-784C8B532AF7}"/>
    <dgm:cxn modelId="{801ED9E7-0682-4307-845C-A1A88F5F25CF}" type="presOf" srcId="{0F062DE0-C72D-4511-9A65-82BD4F61DE67}" destId="{41C14FAE-62B1-4BF7-AB48-0DE9D13A1DA8}" srcOrd="0" destOrd="0" presId="urn:microsoft.com/office/officeart/2008/layout/VerticalCurvedList"/>
    <dgm:cxn modelId="{7E728753-6524-4489-B2B1-0704774513AD}" type="presParOf" srcId="{EAFE9D60-28A7-4A96-B270-D5BEAACD8BC7}" destId="{105D37BB-A402-4FAA-A3A1-13AE85870BCE}" srcOrd="0" destOrd="0" presId="urn:microsoft.com/office/officeart/2008/layout/VerticalCurvedList"/>
    <dgm:cxn modelId="{0B3EBB41-AAAB-4764-9AEA-6723D1D4DCFA}" type="presParOf" srcId="{105D37BB-A402-4FAA-A3A1-13AE85870BCE}" destId="{328CB2C1-4B9E-4A88-96D0-5A90E26693FD}" srcOrd="0" destOrd="0" presId="urn:microsoft.com/office/officeart/2008/layout/VerticalCurvedList"/>
    <dgm:cxn modelId="{B72287BB-9F2C-46C4-B842-75EB29A243CB}" type="presParOf" srcId="{328CB2C1-4B9E-4A88-96D0-5A90E26693FD}" destId="{068F20F3-FF73-44A2-A26E-81F5AA6ED420}" srcOrd="0" destOrd="0" presId="urn:microsoft.com/office/officeart/2008/layout/VerticalCurvedList"/>
    <dgm:cxn modelId="{4DA502A2-EA25-4319-88B6-2E9D39E2B5B7}" type="presParOf" srcId="{328CB2C1-4B9E-4A88-96D0-5A90E26693FD}" destId="{B60AA836-D96E-4E30-A6E4-D022A45D2D1C}" srcOrd="1" destOrd="0" presId="urn:microsoft.com/office/officeart/2008/layout/VerticalCurvedList"/>
    <dgm:cxn modelId="{3F04269E-7F82-4BEC-BA87-8D3D3672441A}" type="presParOf" srcId="{328CB2C1-4B9E-4A88-96D0-5A90E26693FD}" destId="{A51B8EDA-32F8-409A-8422-B370BD8770D3}" srcOrd="2" destOrd="0" presId="urn:microsoft.com/office/officeart/2008/layout/VerticalCurvedList"/>
    <dgm:cxn modelId="{4803072A-4970-4CE1-A1D7-C2623E89B39E}" type="presParOf" srcId="{328CB2C1-4B9E-4A88-96D0-5A90E26693FD}" destId="{B3B623B0-9F1C-42E4-978A-F3AD6CFE3B5E}" srcOrd="3" destOrd="0" presId="urn:microsoft.com/office/officeart/2008/layout/VerticalCurvedList"/>
    <dgm:cxn modelId="{14A511BC-B163-4320-A872-B4A84530805E}" type="presParOf" srcId="{105D37BB-A402-4FAA-A3A1-13AE85870BCE}" destId="{4AD68851-84B2-403E-86C7-4BA4AE095B06}" srcOrd="1" destOrd="0" presId="urn:microsoft.com/office/officeart/2008/layout/VerticalCurvedList"/>
    <dgm:cxn modelId="{FD9A65BD-5D65-44E2-815C-615BDD2ABD64}" type="presParOf" srcId="{105D37BB-A402-4FAA-A3A1-13AE85870BCE}" destId="{EF8DE343-A08C-4539-B218-3EDC4BCCE32F}" srcOrd="2" destOrd="0" presId="urn:microsoft.com/office/officeart/2008/layout/VerticalCurvedList"/>
    <dgm:cxn modelId="{F0A839B7-73BD-4F38-9F70-13A382166F6F}" type="presParOf" srcId="{EF8DE343-A08C-4539-B218-3EDC4BCCE32F}" destId="{6EBA9117-076C-4461-87F0-09E4568AF308}" srcOrd="0" destOrd="0" presId="urn:microsoft.com/office/officeart/2008/layout/VerticalCurvedList"/>
    <dgm:cxn modelId="{CD9F5E8D-4750-4DBD-BFD6-745C3D74DD81}" type="presParOf" srcId="{105D37BB-A402-4FAA-A3A1-13AE85870BCE}" destId="{848D6035-5FF0-4C42-8764-5267EC6F9D02}" srcOrd="3" destOrd="0" presId="urn:microsoft.com/office/officeart/2008/layout/VerticalCurvedList"/>
    <dgm:cxn modelId="{1FA98523-C8ED-44F7-951B-B5A8708AB6A6}" type="presParOf" srcId="{105D37BB-A402-4FAA-A3A1-13AE85870BCE}" destId="{A4572157-F111-4A44-A364-6ABE3EB0610F}" srcOrd="4" destOrd="0" presId="urn:microsoft.com/office/officeart/2008/layout/VerticalCurvedList"/>
    <dgm:cxn modelId="{F62D5822-0D0D-4792-853B-C0A46D8A6A26}" type="presParOf" srcId="{A4572157-F111-4A44-A364-6ABE3EB0610F}" destId="{626C8239-2B62-44B4-B77C-1AB9DB13848A}" srcOrd="0" destOrd="0" presId="urn:microsoft.com/office/officeart/2008/layout/VerticalCurvedList"/>
    <dgm:cxn modelId="{B53A522B-7CA9-410F-BD1F-BB6D0DF3A9DD}" type="presParOf" srcId="{105D37BB-A402-4FAA-A3A1-13AE85870BCE}" destId="{5A534F9B-5004-4D1A-B9C9-DD981B356A3C}" srcOrd="5" destOrd="0" presId="urn:microsoft.com/office/officeart/2008/layout/VerticalCurvedList"/>
    <dgm:cxn modelId="{31771E95-850D-4818-92B1-1FA241E10447}" type="presParOf" srcId="{105D37BB-A402-4FAA-A3A1-13AE85870BCE}" destId="{18C30687-2995-47A7-9DA0-257B148916AD}" srcOrd="6" destOrd="0" presId="urn:microsoft.com/office/officeart/2008/layout/VerticalCurvedList"/>
    <dgm:cxn modelId="{AC936CEC-EA75-4F31-9BF1-A5C4F0CA37B7}" type="presParOf" srcId="{18C30687-2995-47A7-9DA0-257B148916AD}" destId="{C1A020A2-51E4-426E-85B4-C48A652DE25C}" srcOrd="0" destOrd="0" presId="urn:microsoft.com/office/officeart/2008/layout/VerticalCurvedList"/>
    <dgm:cxn modelId="{8D17A586-76AB-43D9-90B8-8CF8C0EE1085}" type="presParOf" srcId="{105D37BB-A402-4FAA-A3A1-13AE85870BCE}" destId="{4374356E-980A-44B7-BFA3-2294D2112CFA}" srcOrd="7" destOrd="0" presId="urn:microsoft.com/office/officeart/2008/layout/VerticalCurvedList"/>
    <dgm:cxn modelId="{E12F9D86-DBAF-435B-A9F5-CD16A533F86F}" type="presParOf" srcId="{105D37BB-A402-4FAA-A3A1-13AE85870BCE}" destId="{835A3ACF-F390-4F46-AD18-9501591547C1}" srcOrd="8" destOrd="0" presId="urn:microsoft.com/office/officeart/2008/layout/VerticalCurvedList"/>
    <dgm:cxn modelId="{E14AF720-6AE4-4EF0-80CB-8A3D93067C31}" type="presParOf" srcId="{835A3ACF-F390-4F46-AD18-9501591547C1}" destId="{D93B470A-A975-436B-9CD5-707BD40C5160}" srcOrd="0" destOrd="0" presId="urn:microsoft.com/office/officeart/2008/layout/VerticalCurvedList"/>
    <dgm:cxn modelId="{3AEE89AB-B0C8-4DF5-AA4A-67C8DEAC7AA3}" type="presParOf" srcId="{105D37BB-A402-4FAA-A3A1-13AE85870BCE}" destId="{41C14FAE-62B1-4BF7-AB48-0DE9D13A1DA8}" srcOrd="9" destOrd="0" presId="urn:microsoft.com/office/officeart/2008/layout/VerticalCurvedList"/>
    <dgm:cxn modelId="{AE84C208-4E1C-4F31-8B6D-6E3E95EBDA93}" type="presParOf" srcId="{105D37BB-A402-4FAA-A3A1-13AE85870BCE}" destId="{A12E7D83-47BC-4F76-859A-FDD6FEB11734}" srcOrd="10" destOrd="0" presId="urn:microsoft.com/office/officeart/2008/layout/VerticalCurvedList"/>
    <dgm:cxn modelId="{C808C95D-4C8F-4FBA-A142-691A5A1BF89F}" type="presParOf" srcId="{A12E7D83-47BC-4F76-859A-FDD6FEB11734}" destId="{C23E088E-493D-4B14-9EEE-5D5144E3DB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FF80FC-2963-4B48-A525-E703723EEC8F}" type="doc">
      <dgm:prSet loTypeId="urn:microsoft.com/office/officeart/2005/8/layout/arrow2" loCatId="process" qsTypeId="urn:microsoft.com/office/officeart/2005/8/quickstyle/3d1" qsCatId="3D" csTypeId="urn:microsoft.com/office/officeart/2005/8/colors/accent1_2" csCatId="accent1" phldr="1"/>
      <dgm:spPr/>
    </dgm:pt>
    <dgm:pt modelId="{E1649A9C-4348-439F-ACD6-763F6FA39865}">
      <dgm:prSet phldrT="[Text]" custT="1"/>
      <dgm:spPr/>
      <dgm:t>
        <a:bodyPr/>
        <a:lstStyle/>
        <a:p>
          <a:r>
            <a:rPr lang="en-US" sz="2800" dirty="0">
              <a:latin typeface="Times New Roman" panose="02020603050405020304" pitchFamily="18" charset="0"/>
              <a:cs typeface="Times New Roman" panose="02020603050405020304" pitchFamily="18" charset="0"/>
            </a:rPr>
            <a:t>1895</a:t>
          </a:r>
        </a:p>
      </dgm:t>
    </dgm:pt>
    <dgm:pt modelId="{5ACD5E04-5CF3-4300-8AE6-983206059B29}" type="parTrans" cxnId="{07926D0F-607F-46EF-A936-EEC13B153555}">
      <dgm:prSet/>
      <dgm:spPr/>
      <dgm:t>
        <a:bodyPr/>
        <a:lstStyle/>
        <a:p>
          <a:endParaRPr lang="en-US"/>
        </a:p>
      </dgm:t>
    </dgm:pt>
    <dgm:pt modelId="{BB0DBCEF-3CCF-42D0-92E5-B373D051F377}" type="sibTrans" cxnId="{07926D0F-607F-46EF-A936-EEC13B153555}">
      <dgm:prSet/>
      <dgm:spPr/>
      <dgm:t>
        <a:bodyPr/>
        <a:lstStyle/>
        <a:p>
          <a:endParaRPr lang="en-US"/>
        </a:p>
      </dgm:t>
    </dgm:pt>
    <dgm:pt modelId="{D136470B-BCC1-4189-A38A-07496FCB91AD}">
      <dgm:prSet phldrT="[Text]" custT="1"/>
      <dgm:spPr/>
      <dgm:t>
        <a:bodyPr/>
        <a:lstStyle/>
        <a:p>
          <a:r>
            <a:rPr lang="en-US" sz="2800" dirty="0">
              <a:latin typeface="Times New Roman" panose="02020603050405020304" pitchFamily="18" charset="0"/>
              <a:cs typeface="Times New Roman" panose="02020603050405020304" pitchFamily="18" charset="0"/>
            </a:rPr>
            <a:t>1896</a:t>
          </a:r>
        </a:p>
      </dgm:t>
    </dgm:pt>
    <dgm:pt modelId="{4ABD4A80-53DC-4350-AFB4-F8289400857C}" type="parTrans" cxnId="{69AAB70B-B9C4-45BB-800D-FEB93E71D956}">
      <dgm:prSet/>
      <dgm:spPr/>
      <dgm:t>
        <a:bodyPr/>
        <a:lstStyle/>
        <a:p>
          <a:endParaRPr lang="en-US"/>
        </a:p>
      </dgm:t>
    </dgm:pt>
    <dgm:pt modelId="{ACF1FBC0-DBAB-4696-A605-DBB475DE11E0}" type="sibTrans" cxnId="{69AAB70B-B9C4-45BB-800D-FEB93E71D956}">
      <dgm:prSet/>
      <dgm:spPr/>
      <dgm:t>
        <a:bodyPr/>
        <a:lstStyle/>
        <a:p>
          <a:endParaRPr lang="en-US"/>
        </a:p>
      </dgm:t>
    </dgm:pt>
    <dgm:pt modelId="{B62E9198-4A2B-4F7F-A785-F7753E88E73E}">
      <dgm:prSet phldrT="[Text]" custT="1"/>
      <dgm:spPr/>
      <dgm:t>
        <a:bodyPr/>
        <a:lstStyle/>
        <a:p>
          <a:r>
            <a:rPr lang="en-US" sz="3200" dirty="0">
              <a:latin typeface="Times New Roman" panose="02020603050405020304" pitchFamily="18" charset="0"/>
              <a:cs typeface="Times New Roman" panose="02020603050405020304" pitchFamily="18" charset="0"/>
            </a:rPr>
            <a:t>1897</a:t>
          </a:r>
        </a:p>
      </dgm:t>
    </dgm:pt>
    <dgm:pt modelId="{DBEA34B6-14B3-446B-8330-B90A42824C84}" type="parTrans" cxnId="{F9DDDB00-0CC2-44DF-BD5D-1757DF8F70A0}">
      <dgm:prSet/>
      <dgm:spPr/>
      <dgm:t>
        <a:bodyPr/>
        <a:lstStyle/>
        <a:p>
          <a:endParaRPr lang="en-US"/>
        </a:p>
      </dgm:t>
    </dgm:pt>
    <dgm:pt modelId="{2C1B530C-F3B2-4776-A7D5-F5B6EE7A5F8E}" type="sibTrans" cxnId="{F9DDDB00-0CC2-44DF-BD5D-1757DF8F70A0}">
      <dgm:prSet/>
      <dgm:spPr/>
      <dgm:t>
        <a:bodyPr/>
        <a:lstStyle/>
        <a:p>
          <a:endParaRPr lang="en-US"/>
        </a:p>
      </dgm:t>
    </dgm:pt>
    <dgm:pt modelId="{F9114350-456A-4400-8663-3E583DC5385F}">
      <dgm:prSet phldrT="[Text]" custT="1"/>
      <dgm:spPr/>
      <dgm:t>
        <a:bodyPr/>
        <a:lstStyle/>
        <a:p>
          <a:r>
            <a:rPr lang="en-US" sz="3200" dirty="0">
              <a:latin typeface="Times New Roman" panose="02020603050405020304" pitchFamily="18" charset="0"/>
              <a:cs typeface="Times New Roman" panose="02020603050405020304" pitchFamily="18" charset="0"/>
            </a:rPr>
            <a:t>1901</a:t>
          </a:r>
        </a:p>
      </dgm:t>
    </dgm:pt>
    <dgm:pt modelId="{A9EE2288-1450-4824-8393-65A1BB677FB3}" type="parTrans" cxnId="{FE0195A5-8B40-49D1-909B-E53922C69FA2}">
      <dgm:prSet/>
      <dgm:spPr/>
      <dgm:t>
        <a:bodyPr/>
        <a:lstStyle/>
        <a:p>
          <a:endParaRPr lang="en-US"/>
        </a:p>
      </dgm:t>
    </dgm:pt>
    <dgm:pt modelId="{2DCD6F03-A912-4594-8959-0FFCEB89C4BC}" type="sibTrans" cxnId="{FE0195A5-8B40-49D1-909B-E53922C69FA2}">
      <dgm:prSet/>
      <dgm:spPr/>
      <dgm:t>
        <a:bodyPr/>
        <a:lstStyle/>
        <a:p>
          <a:endParaRPr lang="en-US"/>
        </a:p>
      </dgm:t>
    </dgm:pt>
    <dgm:pt modelId="{AC6A8F31-E826-4AD0-B5C0-2A0299012C31}">
      <dgm:prSet phldrT="[Text]" custT="1"/>
      <dgm:spPr/>
      <dgm:t>
        <a:bodyPr/>
        <a:lstStyle/>
        <a:p>
          <a:r>
            <a:rPr lang="en-US" sz="3200" dirty="0">
              <a:latin typeface="Times New Roman" panose="02020603050405020304" pitchFamily="18" charset="0"/>
              <a:cs typeface="Times New Roman" panose="02020603050405020304" pitchFamily="18" charset="0"/>
            </a:rPr>
            <a:t>1905, 1916</a:t>
          </a:r>
        </a:p>
      </dgm:t>
    </dgm:pt>
    <dgm:pt modelId="{C2ED7257-7BAE-42B8-AE90-D5CD2BFA7C62}" type="parTrans" cxnId="{A3F71DCB-1992-4578-9486-11B3704A2589}">
      <dgm:prSet/>
      <dgm:spPr/>
      <dgm:t>
        <a:bodyPr/>
        <a:lstStyle/>
        <a:p>
          <a:endParaRPr lang="en-US"/>
        </a:p>
      </dgm:t>
    </dgm:pt>
    <dgm:pt modelId="{66DC1C9A-4983-4BD2-9D34-51714BCE74D7}" type="sibTrans" cxnId="{A3F71DCB-1992-4578-9486-11B3704A2589}">
      <dgm:prSet/>
      <dgm:spPr/>
      <dgm:t>
        <a:bodyPr/>
        <a:lstStyle/>
        <a:p>
          <a:endParaRPr lang="en-US"/>
        </a:p>
      </dgm:t>
    </dgm:pt>
    <dgm:pt modelId="{CF8B9E2B-039F-4AA7-B0F5-09A7A8E45739}" type="pres">
      <dgm:prSet presAssocID="{07FF80FC-2963-4B48-A525-E703723EEC8F}" presName="arrowDiagram" presStyleCnt="0">
        <dgm:presLayoutVars>
          <dgm:chMax val="5"/>
          <dgm:dir/>
          <dgm:resizeHandles val="exact"/>
        </dgm:presLayoutVars>
      </dgm:prSet>
      <dgm:spPr/>
    </dgm:pt>
    <dgm:pt modelId="{8A1EA401-D670-430E-AC59-5E0C8099B68A}" type="pres">
      <dgm:prSet presAssocID="{07FF80FC-2963-4B48-A525-E703723EEC8F}" presName="arrow" presStyleLbl="bgShp" presStyleIdx="0" presStyleCnt="1" custScaleX="142696" custScaleY="100000" custLinFactNeighborX="10448" custLinFactNeighborY="11927"/>
      <dgm:spPr/>
    </dgm:pt>
    <dgm:pt modelId="{CE812E8D-7DEE-420C-A477-551D21CC7582}" type="pres">
      <dgm:prSet presAssocID="{07FF80FC-2963-4B48-A525-E703723EEC8F}" presName="arrowDiagram5" presStyleCnt="0"/>
      <dgm:spPr/>
    </dgm:pt>
    <dgm:pt modelId="{B2C813E2-EBF0-4746-9462-DC52FF26186D}" type="pres">
      <dgm:prSet presAssocID="{E1649A9C-4348-439F-ACD6-763F6FA39865}" presName="bullet5a" presStyleLbl="node1" presStyleIdx="0" presStyleCnt="5" custLinFactX="-279526" custLinFactNeighborX="-300000" custLinFactNeighborY="-10685"/>
      <dgm:spPr/>
    </dgm:pt>
    <dgm:pt modelId="{6A68A2D6-BEEE-412B-845E-659D9D07D3BB}" type="pres">
      <dgm:prSet presAssocID="{E1649A9C-4348-439F-ACD6-763F6FA39865}" presName="textBox5a" presStyleLbl="revTx" presStyleIdx="0" presStyleCnt="5" custScaleY="44547" custLinFactNeighborX="-87072" custLinFactNeighborY="-29379">
        <dgm:presLayoutVars>
          <dgm:bulletEnabled val="1"/>
        </dgm:presLayoutVars>
      </dgm:prSet>
      <dgm:spPr/>
    </dgm:pt>
    <dgm:pt modelId="{14074625-DB28-4366-B901-B90266028441}" type="pres">
      <dgm:prSet presAssocID="{D136470B-BCC1-4189-A38A-07496FCB91AD}" presName="bullet5b" presStyleLbl="node1" presStyleIdx="1" presStyleCnt="5" custLinFactX="-92928" custLinFactNeighborX="-100000" custLinFactNeighborY="11573"/>
      <dgm:spPr/>
    </dgm:pt>
    <dgm:pt modelId="{FCAA0F71-E2D9-49E5-BDF1-9201143712D4}" type="pres">
      <dgm:prSet presAssocID="{D136470B-BCC1-4189-A38A-07496FCB91AD}" presName="textBox5b" presStyleLbl="revTx" presStyleIdx="1" presStyleCnt="5" custScaleY="27236" custLinFactNeighborX="-31296" custLinFactNeighborY="-33531">
        <dgm:presLayoutVars>
          <dgm:bulletEnabled val="1"/>
        </dgm:presLayoutVars>
      </dgm:prSet>
      <dgm:spPr/>
    </dgm:pt>
    <dgm:pt modelId="{39471F00-F181-4405-B0EB-64E2EC5FF1F9}" type="pres">
      <dgm:prSet presAssocID="{B62E9198-4A2B-4F7F-A785-F7753E88E73E}" presName="bullet5c" presStyleLbl="node1" presStyleIdx="2" presStyleCnt="5" custLinFactNeighborX="48143" custLinFactNeighborY="-8573"/>
      <dgm:spPr/>
    </dgm:pt>
    <dgm:pt modelId="{51F8DC16-B461-446C-A547-641F74D04082}" type="pres">
      <dgm:prSet presAssocID="{B62E9198-4A2B-4F7F-A785-F7753E88E73E}" presName="textBox5c" presStyleLbl="revTx" presStyleIdx="2" presStyleCnt="5" custScaleY="35983" custLinFactNeighborX="10720" custLinFactNeighborY="-25264">
        <dgm:presLayoutVars>
          <dgm:bulletEnabled val="1"/>
        </dgm:presLayoutVars>
      </dgm:prSet>
      <dgm:spPr/>
    </dgm:pt>
    <dgm:pt modelId="{E6AF03DA-EC78-4EBC-BC7F-DF85B25011D1}" type="pres">
      <dgm:prSet presAssocID="{F9114350-456A-4400-8663-3E583DC5385F}" presName="bullet5d" presStyleLbl="node1" presStyleIdx="3" presStyleCnt="5" custLinFactX="13368" custLinFactNeighborX="100000" custLinFactNeighborY="-1674"/>
      <dgm:spPr/>
    </dgm:pt>
    <dgm:pt modelId="{2AFECE5B-62D9-450F-9FF6-8BD3E7E47645}" type="pres">
      <dgm:prSet presAssocID="{F9114350-456A-4400-8663-3E583DC5385F}" presName="textBox5d" presStyleLbl="revTx" presStyleIdx="3" presStyleCnt="5" custScaleY="25974" custLinFactNeighborX="27793" custLinFactNeighborY="-31678">
        <dgm:presLayoutVars>
          <dgm:bulletEnabled val="1"/>
        </dgm:presLayoutVars>
      </dgm:prSet>
      <dgm:spPr/>
    </dgm:pt>
    <dgm:pt modelId="{A5AACBE8-C0FC-4D9A-8A5E-D061A8AC2B0B}" type="pres">
      <dgm:prSet presAssocID="{AC6A8F31-E826-4AD0-B5C0-2A0299012C31}" presName="bullet5e" presStyleLbl="node1" presStyleIdx="4" presStyleCnt="5" custLinFactX="97487" custLinFactNeighborX="100000" custLinFactNeighborY="-23935"/>
      <dgm:spPr/>
    </dgm:pt>
    <dgm:pt modelId="{26A57987-14F4-4A08-B61F-05E414C4B8C4}" type="pres">
      <dgm:prSet presAssocID="{AC6A8F31-E826-4AD0-B5C0-2A0299012C31}" presName="textBox5e" presStyleLbl="revTx" presStyleIdx="4" presStyleCnt="5" custScaleY="17419" custLinFactNeighborX="76434" custLinFactNeighborY="-41258">
        <dgm:presLayoutVars>
          <dgm:bulletEnabled val="1"/>
        </dgm:presLayoutVars>
      </dgm:prSet>
      <dgm:spPr/>
    </dgm:pt>
  </dgm:ptLst>
  <dgm:cxnLst>
    <dgm:cxn modelId="{F9DDDB00-0CC2-44DF-BD5D-1757DF8F70A0}" srcId="{07FF80FC-2963-4B48-A525-E703723EEC8F}" destId="{B62E9198-4A2B-4F7F-A785-F7753E88E73E}" srcOrd="2" destOrd="0" parTransId="{DBEA34B6-14B3-446B-8330-B90A42824C84}" sibTransId="{2C1B530C-F3B2-4776-A7D5-F5B6EE7A5F8E}"/>
    <dgm:cxn modelId="{98F40104-A495-40F8-B11F-0F550BA7E079}" type="presOf" srcId="{F9114350-456A-4400-8663-3E583DC5385F}" destId="{2AFECE5B-62D9-450F-9FF6-8BD3E7E47645}" srcOrd="0" destOrd="0" presId="urn:microsoft.com/office/officeart/2005/8/layout/arrow2"/>
    <dgm:cxn modelId="{69AAB70B-B9C4-45BB-800D-FEB93E71D956}" srcId="{07FF80FC-2963-4B48-A525-E703723EEC8F}" destId="{D136470B-BCC1-4189-A38A-07496FCB91AD}" srcOrd="1" destOrd="0" parTransId="{4ABD4A80-53DC-4350-AFB4-F8289400857C}" sibTransId="{ACF1FBC0-DBAB-4696-A605-DBB475DE11E0}"/>
    <dgm:cxn modelId="{4A2FD40D-8C6E-47D2-8692-FFB4F149C1C7}" type="presOf" srcId="{D136470B-BCC1-4189-A38A-07496FCB91AD}" destId="{FCAA0F71-E2D9-49E5-BDF1-9201143712D4}" srcOrd="0" destOrd="0" presId="urn:microsoft.com/office/officeart/2005/8/layout/arrow2"/>
    <dgm:cxn modelId="{07926D0F-607F-46EF-A936-EEC13B153555}" srcId="{07FF80FC-2963-4B48-A525-E703723EEC8F}" destId="{E1649A9C-4348-439F-ACD6-763F6FA39865}" srcOrd="0" destOrd="0" parTransId="{5ACD5E04-5CF3-4300-8AE6-983206059B29}" sibTransId="{BB0DBCEF-3CCF-42D0-92E5-B373D051F377}"/>
    <dgm:cxn modelId="{4724162F-E4CA-4ABC-B1ED-A0BDD264F67D}" type="presOf" srcId="{B62E9198-4A2B-4F7F-A785-F7753E88E73E}" destId="{51F8DC16-B461-446C-A547-641F74D04082}" srcOrd="0" destOrd="0" presId="urn:microsoft.com/office/officeart/2005/8/layout/arrow2"/>
    <dgm:cxn modelId="{025C2C30-7674-4912-81C0-0CE8D5EC59AD}" type="presOf" srcId="{E1649A9C-4348-439F-ACD6-763F6FA39865}" destId="{6A68A2D6-BEEE-412B-845E-659D9D07D3BB}" srcOrd="0" destOrd="0" presId="urn:microsoft.com/office/officeart/2005/8/layout/arrow2"/>
    <dgm:cxn modelId="{0EEC725F-6A3E-46EA-A233-78F1640061DE}" type="presOf" srcId="{AC6A8F31-E826-4AD0-B5C0-2A0299012C31}" destId="{26A57987-14F4-4A08-B61F-05E414C4B8C4}" srcOrd="0" destOrd="0" presId="urn:microsoft.com/office/officeart/2005/8/layout/arrow2"/>
    <dgm:cxn modelId="{FE0195A5-8B40-49D1-909B-E53922C69FA2}" srcId="{07FF80FC-2963-4B48-A525-E703723EEC8F}" destId="{F9114350-456A-4400-8663-3E583DC5385F}" srcOrd="3" destOrd="0" parTransId="{A9EE2288-1450-4824-8393-65A1BB677FB3}" sibTransId="{2DCD6F03-A912-4594-8959-0FFCEB89C4BC}"/>
    <dgm:cxn modelId="{A3F71DCB-1992-4578-9486-11B3704A2589}" srcId="{07FF80FC-2963-4B48-A525-E703723EEC8F}" destId="{AC6A8F31-E826-4AD0-B5C0-2A0299012C31}" srcOrd="4" destOrd="0" parTransId="{C2ED7257-7BAE-42B8-AE90-D5CD2BFA7C62}" sibTransId="{66DC1C9A-4983-4BD2-9D34-51714BCE74D7}"/>
    <dgm:cxn modelId="{FAB5B5EA-81F8-478E-80A5-771E041C82BC}" type="presOf" srcId="{07FF80FC-2963-4B48-A525-E703723EEC8F}" destId="{CF8B9E2B-039F-4AA7-B0F5-09A7A8E45739}" srcOrd="0" destOrd="0" presId="urn:microsoft.com/office/officeart/2005/8/layout/arrow2"/>
    <dgm:cxn modelId="{A8555E56-4F7E-40A9-A3DF-760318E81049}" type="presParOf" srcId="{CF8B9E2B-039F-4AA7-B0F5-09A7A8E45739}" destId="{8A1EA401-D670-430E-AC59-5E0C8099B68A}" srcOrd="0" destOrd="0" presId="urn:microsoft.com/office/officeart/2005/8/layout/arrow2"/>
    <dgm:cxn modelId="{D9CB65AF-CAEB-423E-ABC8-DBC617FACE7A}" type="presParOf" srcId="{CF8B9E2B-039F-4AA7-B0F5-09A7A8E45739}" destId="{CE812E8D-7DEE-420C-A477-551D21CC7582}" srcOrd="1" destOrd="0" presId="urn:microsoft.com/office/officeart/2005/8/layout/arrow2"/>
    <dgm:cxn modelId="{7A302B0E-15A7-40C4-B91A-3F6EC5BAD54C}" type="presParOf" srcId="{CE812E8D-7DEE-420C-A477-551D21CC7582}" destId="{B2C813E2-EBF0-4746-9462-DC52FF26186D}" srcOrd="0" destOrd="0" presId="urn:microsoft.com/office/officeart/2005/8/layout/arrow2"/>
    <dgm:cxn modelId="{C188133A-BF96-4219-92E5-CD75D871055E}" type="presParOf" srcId="{CE812E8D-7DEE-420C-A477-551D21CC7582}" destId="{6A68A2D6-BEEE-412B-845E-659D9D07D3BB}" srcOrd="1" destOrd="0" presId="urn:microsoft.com/office/officeart/2005/8/layout/arrow2"/>
    <dgm:cxn modelId="{DCF0417C-0D3C-4E10-A5D6-BA6763988D3E}" type="presParOf" srcId="{CE812E8D-7DEE-420C-A477-551D21CC7582}" destId="{14074625-DB28-4366-B901-B90266028441}" srcOrd="2" destOrd="0" presId="urn:microsoft.com/office/officeart/2005/8/layout/arrow2"/>
    <dgm:cxn modelId="{E06E3246-65F7-4987-9723-4F068E180BDD}" type="presParOf" srcId="{CE812E8D-7DEE-420C-A477-551D21CC7582}" destId="{FCAA0F71-E2D9-49E5-BDF1-9201143712D4}" srcOrd="3" destOrd="0" presId="urn:microsoft.com/office/officeart/2005/8/layout/arrow2"/>
    <dgm:cxn modelId="{0DB06271-F501-41F2-8F44-51CDB9D330F6}" type="presParOf" srcId="{CE812E8D-7DEE-420C-A477-551D21CC7582}" destId="{39471F00-F181-4405-B0EB-64E2EC5FF1F9}" srcOrd="4" destOrd="0" presId="urn:microsoft.com/office/officeart/2005/8/layout/arrow2"/>
    <dgm:cxn modelId="{9F9063C3-8DBD-470F-BE03-6BD4A9F6CB53}" type="presParOf" srcId="{CE812E8D-7DEE-420C-A477-551D21CC7582}" destId="{51F8DC16-B461-446C-A547-641F74D04082}" srcOrd="5" destOrd="0" presId="urn:microsoft.com/office/officeart/2005/8/layout/arrow2"/>
    <dgm:cxn modelId="{3FFFA3C7-65D5-4C1E-A006-C586879A088C}" type="presParOf" srcId="{CE812E8D-7DEE-420C-A477-551D21CC7582}" destId="{E6AF03DA-EC78-4EBC-BC7F-DF85B25011D1}" srcOrd="6" destOrd="0" presId="urn:microsoft.com/office/officeart/2005/8/layout/arrow2"/>
    <dgm:cxn modelId="{58369951-EA0F-4C2F-85BB-9539A817CFDA}" type="presParOf" srcId="{CE812E8D-7DEE-420C-A477-551D21CC7582}" destId="{2AFECE5B-62D9-450F-9FF6-8BD3E7E47645}" srcOrd="7" destOrd="0" presId="urn:microsoft.com/office/officeart/2005/8/layout/arrow2"/>
    <dgm:cxn modelId="{C27DF8C8-76B6-4D90-890C-6F6CAFB0AAA5}" type="presParOf" srcId="{CE812E8D-7DEE-420C-A477-551D21CC7582}" destId="{A5AACBE8-C0FC-4D9A-8A5E-D061A8AC2B0B}" srcOrd="8" destOrd="0" presId="urn:microsoft.com/office/officeart/2005/8/layout/arrow2"/>
    <dgm:cxn modelId="{A5CB2FC9-1B83-4FCF-A985-4B4AA1A50C0C}" type="presParOf" srcId="{CE812E8D-7DEE-420C-A477-551D21CC7582}" destId="{26A57987-14F4-4A08-B61F-05E414C4B8C4}"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28561C-6ACD-43BB-B47B-A4AA7A067183}"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4D2F8019-AD3E-4E9E-82B4-848EFE922D35}">
      <dgm:prSet phldrT="[Text]" custT="1"/>
      <dgm:spPr/>
      <dgm:t>
        <a:bodyPr/>
        <a:lstStyle/>
        <a:p>
          <a:r>
            <a:rPr lang="en-US" sz="3600" b="1" dirty="0">
              <a:latin typeface="Times New Roman" panose="02020603050405020304" pitchFamily="18" charset="0"/>
              <a:cs typeface="Times New Roman" panose="02020603050405020304" pitchFamily="18" charset="0"/>
            </a:rPr>
            <a:t>a.</a:t>
          </a:r>
        </a:p>
      </dgm:t>
    </dgm:pt>
    <dgm:pt modelId="{40CED878-47DB-4C15-9DA2-CCB074868BBE}" type="parTrans" cxnId="{5E596B72-1BE9-423C-8871-60A97A9EB2CF}">
      <dgm:prSet/>
      <dgm:spPr/>
      <dgm:t>
        <a:bodyPr/>
        <a:lstStyle/>
        <a:p>
          <a:endParaRPr lang="en-US"/>
        </a:p>
      </dgm:t>
    </dgm:pt>
    <dgm:pt modelId="{E465B0D3-90D7-4D59-B788-1D7DF86FE25A}" type="sibTrans" cxnId="{5E596B72-1BE9-423C-8871-60A97A9EB2CF}">
      <dgm:prSet/>
      <dgm:spPr/>
      <dgm:t>
        <a:bodyPr/>
        <a:lstStyle/>
        <a:p>
          <a:endParaRPr lang="en-US"/>
        </a:p>
      </dgm:t>
    </dgm:pt>
    <dgm:pt modelId="{FDD0EF4F-1633-4561-94D3-750C97FC92AE}">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altLang="en-US" sz="4000" b="1" i="1" dirty="0" err="1">
              <a:latin typeface="Times New Roman" panose="02020603050405020304" pitchFamily="18" charset="0"/>
              <a:cs typeface="Times New Roman" panose="02020603050405020304" pitchFamily="18" charset="0"/>
            </a:rPr>
            <a:t>Nguồn</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gốc</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của</a:t>
          </a:r>
          <a:r>
            <a:rPr lang="en-US" altLang="en-US" sz="4000" b="1" i="1" dirty="0">
              <a:latin typeface="Times New Roman" panose="02020603050405020304" pitchFamily="18" charset="0"/>
              <a:cs typeface="Times New Roman" panose="02020603050405020304" pitchFamily="18" charset="0"/>
            </a:rPr>
            <a:t> ý </a:t>
          </a:r>
          <a:r>
            <a:rPr lang="en-US" altLang="en-US" sz="4000" b="1" i="1" dirty="0" err="1">
              <a:latin typeface="Times New Roman" panose="02020603050405020304" pitchFamily="18" charset="0"/>
              <a:cs typeface="Times New Roman" panose="02020603050405020304" pitchFamily="18" charset="0"/>
            </a:rPr>
            <a:t>thức</a:t>
          </a:r>
          <a:endParaRPr lang="en-US" sz="4000" dirty="0"/>
        </a:p>
      </dgm:t>
    </dgm:pt>
    <dgm:pt modelId="{4D07BF5F-7FE8-4536-AC83-1D9DABEECA92}" type="parTrans" cxnId="{633E4662-B1A6-408F-8216-447606A69F78}">
      <dgm:prSet/>
      <dgm:spPr/>
      <dgm:t>
        <a:bodyPr/>
        <a:lstStyle/>
        <a:p>
          <a:endParaRPr lang="en-US"/>
        </a:p>
      </dgm:t>
    </dgm:pt>
    <dgm:pt modelId="{BFB71E32-21D7-4A32-ABF4-0585AF8FA7A0}" type="sibTrans" cxnId="{633E4662-B1A6-408F-8216-447606A69F78}">
      <dgm:prSet/>
      <dgm:spPr/>
      <dgm:t>
        <a:bodyPr/>
        <a:lstStyle/>
        <a:p>
          <a:endParaRPr lang="en-US"/>
        </a:p>
      </dgm:t>
    </dgm:pt>
    <dgm:pt modelId="{12867D0B-388F-4B5D-B10A-64E923AD68E3}">
      <dgm:prSet phldrT="[Text]" custT="1"/>
      <dgm:spPr/>
      <dgm:t>
        <a:bodyPr/>
        <a:lstStyle/>
        <a:p>
          <a:r>
            <a:rPr lang="en-US" sz="3600" b="1" dirty="0">
              <a:latin typeface="Times New Roman" panose="02020603050405020304" pitchFamily="18" charset="0"/>
              <a:cs typeface="Times New Roman" panose="02020603050405020304" pitchFamily="18" charset="0"/>
            </a:rPr>
            <a:t>b.</a:t>
          </a:r>
        </a:p>
      </dgm:t>
    </dgm:pt>
    <dgm:pt modelId="{0DC8E8C6-7BF5-40F1-B62F-FAA095983613}" type="parTrans" cxnId="{1D464FFC-3649-47EC-B56F-25F0E12524A2}">
      <dgm:prSet/>
      <dgm:spPr/>
      <dgm:t>
        <a:bodyPr/>
        <a:lstStyle/>
        <a:p>
          <a:endParaRPr lang="en-US"/>
        </a:p>
      </dgm:t>
    </dgm:pt>
    <dgm:pt modelId="{4421F31C-4128-4C34-B657-BBDF49BAD880}" type="sibTrans" cxnId="{1D464FFC-3649-47EC-B56F-25F0E12524A2}">
      <dgm:prSet/>
      <dgm:spPr/>
      <dgm:t>
        <a:bodyPr/>
        <a:lstStyle/>
        <a:p>
          <a:endParaRPr lang="en-US"/>
        </a:p>
      </dgm:t>
    </dgm:pt>
    <dgm:pt modelId="{217DC9B6-A5A0-4988-8A04-D1AB7BA36D1E}">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altLang="en-US" sz="4000" b="1" i="1" dirty="0" err="1">
              <a:latin typeface="Times New Roman" panose="02020603050405020304" pitchFamily="18" charset="0"/>
              <a:cs typeface="Times New Roman" panose="02020603050405020304" pitchFamily="18" charset="0"/>
            </a:rPr>
            <a:t>Bản</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chất</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của</a:t>
          </a:r>
          <a:r>
            <a:rPr lang="en-US" altLang="en-US" sz="4000" b="1" i="1" dirty="0">
              <a:latin typeface="Times New Roman" panose="02020603050405020304" pitchFamily="18" charset="0"/>
              <a:cs typeface="Times New Roman" panose="02020603050405020304" pitchFamily="18" charset="0"/>
            </a:rPr>
            <a:t> ý </a:t>
          </a:r>
          <a:r>
            <a:rPr lang="en-US" altLang="en-US" sz="4000" b="1" i="1" dirty="0" err="1">
              <a:latin typeface="Times New Roman" panose="02020603050405020304" pitchFamily="18" charset="0"/>
              <a:cs typeface="Times New Roman" panose="02020603050405020304" pitchFamily="18" charset="0"/>
            </a:rPr>
            <a:t>thức</a:t>
          </a:r>
          <a:endParaRPr lang="en-US" sz="4000" dirty="0"/>
        </a:p>
      </dgm:t>
    </dgm:pt>
    <dgm:pt modelId="{59DFF36F-8BB1-403C-AD13-2A76891A9C4D}" type="parTrans" cxnId="{7ABBCB32-F421-47AF-B681-1BDCD7C632C0}">
      <dgm:prSet/>
      <dgm:spPr/>
      <dgm:t>
        <a:bodyPr/>
        <a:lstStyle/>
        <a:p>
          <a:endParaRPr lang="en-US"/>
        </a:p>
      </dgm:t>
    </dgm:pt>
    <dgm:pt modelId="{0FC5E44C-FCCD-4858-BA0B-3A2FA55AFDE2}" type="sibTrans" cxnId="{7ABBCB32-F421-47AF-B681-1BDCD7C632C0}">
      <dgm:prSet/>
      <dgm:spPr/>
      <dgm:t>
        <a:bodyPr/>
        <a:lstStyle/>
        <a:p>
          <a:endParaRPr lang="en-US"/>
        </a:p>
      </dgm:t>
    </dgm:pt>
    <dgm:pt modelId="{99A6EF7C-AB4D-418B-90DC-56F74D888C57}">
      <dgm:prSet phldrT="[Text]" custT="1"/>
      <dgm:spPr/>
      <dgm:t>
        <a:bodyPr/>
        <a:lstStyle/>
        <a:p>
          <a:r>
            <a:rPr lang="en-US" sz="3600" b="1" dirty="0">
              <a:latin typeface="Times New Roman" panose="02020603050405020304" pitchFamily="18" charset="0"/>
              <a:cs typeface="Times New Roman" panose="02020603050405020304" pitchFamily="18" charset="0"/>
            </a:rPr>
            <a:t>c.</a:t>
          </a:r>
        </a:p>
      </dgm:t>
    </dgm:pt>
    <dgm:pt modelId="{0A41FCC3-56AD-411B-9C6F-2DF147ECBDDF}" type="parTrans" cxnId="{E82FAE15-34E7-4AD5-A81A-5F6DFDB2D5B4}">
      <dgm:prSet/>
      <dgm:spPr/>
      <dgm:t>
        <a:bodyPr/>
        <a:lstStyle/>
        <a:p>
          <a:endParaRPr lang="en-US"/>
        </a:p>
      </dgm:t>
    </dgm:pt>
    <dgm:pt modelId="{6059B66E-B2F8-4AE8-A9AC-68CD93CCC04A}" type="sibTrans" cxnId="{E82FAE15-34E7-4AD5-A81A-5F6DFDB2D5B4}">
      <dgm:prSet/>
      <dgm:spPr/>
      <dgm:t>
        <a:bodyPr/>
        <a:lstStyle/>
        <a:p>
          <a:endParaRPr lang="en-US"/>
        </a:p>
      </dgm:t>
    </dgm:pt>
    <dgm:pt modelId="{3AB9022D-9CF6-473A-9D7F-375D8290037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altLang="en-US" sz="4000" b="1" i="1" dirty="0" err="1">
              <a:latin typeface="Times New Roman" panose="02020603050405020304" pitchFamily="18" charset="0"/>
              <a:cs typeface="Times New Roman" panose="02020603050405020304" pitchFamily="18" charset="0"/>
            </a:rPr>
            <a:t>Kết</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cấu</a:t>
          </a:r>
          <a:r>
            <a:rPr lang="en-US" altLang="en-US" sz="4000" b="1" i="1" dirty="0">
              <a:latin typeface="Times New Roman" panose="02020603050405020304" pitchFamily="18" charset="0"/>
              <a:cs typeface="Times New Roman" panose="02020603050405020304" pitchFamily="18" charset="0"/>
            </a:rPr>
            <a:t> </a:t>
          </a:r>
          <a:r>
            <a:rPr lang="en-US" altLang="en-US" sz="4000" b="1" i="1" dirty="0" err="1">
              <a:latin typeface="Times New Roman" panose="02020603050405020304" pitchFamily="18" charset="0"/>
              <a:cs typeface="Times New Roman" panose="02020603050405020304" pitchFamily="18" charset="0"/>
            </a:rPr>
            <a:t>của</a:t>
          </a:r>
          <a:r>
            <a:rPr lang="en-US" altLang="en-US" sz="4000" b="1" i="1" dirty="0">
              <a:latin typeface="Times New Roman" panose="02020603050405020304" pitchFamily="18" charset="0"/>
              <a:cs typeface="Times New Roman" panose="02020603050405020304" pitchFamily="18" charset="0"/>
            </a:rPr>
            <a:t> ý </a:t>
          </a:r>
          <a:r>
            <a:rPr lang="en-US" altLang="en-US" sz="4000" b="1" i="1" dirty="0" err="1">
              <a:latin typeface="Times New Roman" panose="02020603050405020304" pitchFamily="18" charset="0"/>
              <a:cs typeface="Times New Roman" panose="02020603050405020304" pitchFamily="18" charset="0"/>
            </a:rPr>
            <a:t>thức</a:t>
          </a:r>
          <a:endParaRPr lang="en-US" sz="4000" dirty="0"/>
        </a:p>
      </dgm:t>
    </dgm:pt>
    <dgm:pt modelId="{35EB2B38-4EAE-49B3-92B9-6B95551A7056}" type="parTrans" cxnId="{E66E4606-993B-433D-8BD9-2E7CD401C70C}">
      <dgm:prSet/>
      <dgm:spPr/>
      <dgm:t>
        <a:bodyPr/>
        <a:lstStyle/>
        <a:p>
          <a:endParaRPr lang="en-US"/>
        </a:p>
      </dgm:t>
    </dgm:pt>
    <dgm:pt modelId="{4AB8720B-CB08-45F0-97DD-74F4E4FD99C6}" type="sibTrans" cxnId="{E66E4606-993B-433D-8BD9-2E7CD401C70C}">
      <dgm:prSet/>
      <dgm:spPr/>
      <dgm:t>
        <a:bodyPr/>
        <a:lstStyle/>
        <a:p>
          <a:endParaRPr lang="en-US"/>
        </a:p>
      </dgm:t>
    </dgm:pt>
    <dgm:pt modelId="{83AE7160-A50E-4672-B840-6AEA9914AEAE}" type="pres">
      <dgm:prSet presAssocID="{AE28561C-6ACD-43BB-B47B-A4AA7A067183}" presName="linearFlow" presStyleCnt="0">
        <dgm:presLayoutVars>
          <dgm:dir/>
          <dgm:animLvl val="lvl"/>
          <dgm:resizeHandles val="exact"/>
        </dgm:presLayoutVars>
      </dgm:prSet>
      <dgm:spPr/>
    </dgm:pt>
    <dgm:pt modelId="{E8D5EC41-461E-4160-8E4C-E4D47E8B00C0}" type="pres">
      <dgm:prSet presAssocID="{4D2F8019-AD3E-4E9E-82B4-848EFE922D35}" presName="composite" presStyleCnt="0"/>
      <dgm:spPr/>
    </dgm:pt>
    <dgm:pt modelId="{EF558DF4-0967-4395-ABE0-CDC6CE1D9A37}" type="pres">
      <dgm:prSet presAssocID="{4D2F8019-AD3E-4E9E-82B4-848EFE922D35}" presName="parentText" presStyleLbl="alignNode1" presStyleIdx="0" presStyleCnt="3">
        <dgm:presLayoutVars>
          <dgm:chMax val="1"/>
          <dgm:bulletEnabled val="1"/>
        </dgm:presLayoutVars>
      </dgm:prSet>
      <dgm:spPr/>
    </dgm:pt>
    <dgm:pt modelId="{38D7B1CD-B825-46D9-9C23-39719F1212B9}" type="pres">
      <dgm:prSet presAssocID="{4D2F8019-AD3E-4E9E-82B4-848EFE922D35}" presName="descendantText" presStyleLbl="alignAcc1" presStyleIdx="0" presStyleCnt="3">
        <dgm:presLayoutVars>
          <dgm:bulletEnabled val="1"/>
        </dgm:presLayoutVars>
      </dgm:prSet>
      <dgm:spPr/>
    </dgm:pt>
    <dgm:pt modelId="{88C6D380-64EA-47D8-8AB8-BEBD2B3C4F4B}" type="pres">
      <dgm:prSet presAssocID="{E465B0D3-90D7-4D59-B788-1D7DF86FE25A}" presName="sp" presStyleCnt="0"/>
      <dgm:spPr/>
    </dgm:pt>
    <dgm:pt modelId="{47715956-B9A5-472C-8150-6D4120F6F251}" type="pres">
      <dgm:prSet presAssocID="{12867D0B-388F-4B5D-B10A-64E923AD68E3}" presName="composite" presStyleCnt="0"/>
      <dgm:spPr/>
    </dgm:pt>
    <dgm:pt modelId="{7C481C03-1779-4569-AEBE-D757EBD3BF32}" type="pres">
      <dgm:prSet presAssocID="{12867D0B-388F-4B5D-B10A-64E923AD68E3}" presName="parentText" presStyleLbl="alignNode1" presStyleIdx="1" presStyleCnt="3">
        <dgm:presLayoutVars>
          <dgm:chMax val="1"/>
          <dgm:bulletEnabled val="1"/>
        </dgm:presLayoutVars>
      </dgm:prSet>
      <dgm:spPr/>
    </dgm:pt>
    <dgm:pt modelId="{1E2AFDA7-0299-4168-B708-3EDD0E36C33E}" type="pres">
      <dgm:prSet presAssocID="{12867D0B-388F-4B5D-B10A-64E923AD68E3}" presName="descendantText" presStyleLbl="alignAcc1" presStyleIdx="1" presStyleCnt="3">
        <dgm:presLayoutVars>
          <dgm:bulletEnabled val="1"/>
        </dgm:presLayoutVars>
      </dgm:prSet>
      <dgm:spPr/>
    </dgm:pt>
    <dgm:pt modelId="{FB4EA870-2EE2-42CA-8D4B-1F6078C8DBA9}" type="pres">
      <dgm:prSet presAssocID="{4421F31C-4128-4C34-B657-BBDF49BAD880}" presName="sp" presStyleCnt="0"/>
      <dgm:spPr/>
    </dgm:pt>
    <dgm:pt modelId="{6DBDE86B-BB6F-4BE0-A6BE-410506446EC5}" type="pres">
      <dgm:prSet presAssocID="{99A6EF7C-AB4D-418B-90DC-56F74D888C57}" presName="composite" presStyleCnt="0"/>
      <dgm:spPr/>
    </dgm:pt>
    <dgm:pt modelId="{2315DFDE-66A4-4618-8735-FBFB9EB2FB4F}" type="pres">
      <dgm:prSet presAssocID="{99A6EF7C-AB4D-418B-90DC-56F74D888C57}" presName="parentText" presStyleLbl="alignNode1" presStyleIdx="2" presStyleCnt="3">
        <dgm:presLayoutVars>
          <dgm:chMax val="1"/>
          <dgm:bulletEnabled val="1"/>
        </dgm:presLayoutVars>
      </dgm:prSet>
      <dgm:spPr/>
    </dgm:pt>
    <dgm:pt modelId="{CE6613FB-DA52-4099-89ED-0E079924C8CD}" type="pres">
      <dgm:prSet presAssocID="{99A6EF7C-AB4D-418B-90DC-56F74D888C57}" presName="descendantText" presStyleLbl="alignAcc1" presStyleIdx="2" presStyleCnt="3">
        <dgm:presLayoutVars>
          <dgm:bulletEnabled val="1"/>
        </dgm:presLayoutVars>
      </dgm:prSet>
      <dgm:spPr/>
    </dgm:pt>
  </dgm:ptLst>
  <dgm:cxnLst>
    <dgm:cxn modelId="{E66E4606-993B-433D-8BD9-2E7CD401C70C}" srcId="{99A6EF7C-AB4D-418B-90DC-56F74D888C57}" destId="{3AB9022D-9CF6-473A-9D7F-375D82900374}" srcOrd="0" destOrd="0" parTransId="{35EB2B38-4EAE-49B3-92B9-6B95551A7056}" sibTransId="{4AB8720B-CB08-45F0-97DD-74F4E4FD99C6}"/>
    <dgm:cxn modelId="{341A3C09-4DA2-463A-8983-C7789B65A31C}" type="presOf" srcId="{99A6EF7C-AB4D-418B-90DC-56F74D888C57}" destId="{2315DFDE-66A4-4618-8735-FBFB9EB2FB4F}" srcOrd="0" destOrd="0" presId="urn:microsoft.com/office/officeart/2005/8/layout/chevron2"/>
    <dgm:cxn modelId="{E82FAE15-34E7-4AD5-A81A-5F6DFDB2D5B4}" srcId="{AE28561C-6ACD-43BB-B47B-A4AA7A067183}" destId="{99A6EF7C-AB4D-418B-90DC-56F74D888C57}" srcOrd="2" destOrd="0" parTransId="{0A41FCC3-56AD-411B-9C6F-2DF147ECBDDF}" sibTransId="{6059B66E-B2F8-4AE8-A9AC-68CD93CCC04A}"/>
    <dgm:cxn modelId="{7ABBCB32-F421-47AF-B681-1BDCD7C632C0}" srcId="{12867D0B-388F-4B5D-B10A-64E923AD68E3}" destId="{217DC9B6-A5A0-4988-8A04-D1AB7BA36D1E}" srcOrd="0" destOrd="0" parTransId="{59DFF36F-8BB1-403C-AD13-2A76891A9C4D}" sibTransId="{0FC5E44C-FCCD-4858-BA0B-3A2FA55AFDE2}"/>
    <dgm:cxn modelId="{633E4662-B1A6-408F-8216-447606A69F78}" srcId="{4D2F8019-AD3E-4E9E-82B4-848EFE922D35}" destId="{FDD0EF4F-1633-4561-94D3-750C97FC92AE}" srcOrd="0" destOrd="0" parTransId="{4D07BF5F-7FE8-4536-AC83-1D9DABEECA92}" sibTransId="{BFB71E32-21D7-4A32-ABF4-0585AF8FA7A0}"/>
    <dgm:cxn modelId="{B74D9D50-5A56-4729-A052-17C319471E02}" type="presOf" srcId="{217DC9B6-A5A0-4988-8A04-D1AB7BA36D1E}" destId="{1E2AFDA7-0299-4168-B708-3EDD0E36C33E}" srcOrd="0" destOrd="0" presId="urn:microsoft.com/office/officeart/2005/8/layout/chevron2"/>
    <dgm:cxn modelId="{5E596B72-1BE9-423C-8871-60A97A9EB2CF}" srcId="{AE28561C-6ACD-43BB-B47B-A4AA7A067183}" destId="{4D2F8019-AD3E-4E9E-82B4-848EFE922D35}" srcOrd="0" destOrd="0" parTransId="{40CED878-47DB-4C15-9DA2-CCB074868BBE}" sibTransId="{E465B0D3-90D7-4D59-B788-1D7DF86FE25A}"/>
    <dgm:cxn modelId="{CBE494AF-7117-48D2-B3F0-8267B896309F}" type="presOf" srcId="{AE28561C-6ACD-43BB-B47B-A4AA7A067183}" destId="{83AE7160-A50E-4672-B840-6AEA9914AEAE}" srcOrd="0" destOrd="0" presId="urn:microsoft.com/office/officeart/2005/8/layout/chevron2"/>
    <dgm:cxn modelId="{6979E1B6-901D-4692-AC1F-3E55B2E4C695}" type="presOf" srcId="{FDD0EF4F-1633-4561-94D3-750C97FC92AE}" destId="{38D7B1CD-B825-46D9-9C23-39719F1212B9}" srcOrd="0" destOrd="0" presId="urn:microsoft.com/office/officeart/2005/8/layout/chevron2"/>
    <dgm:cxn modelId="{AFC024CC-3ACB-42B6-8C29-E9D03D4FFC17}" type="presOf" srcId="{4D2F8019-AD3E-4E9E-82B4-848EFE922D35}" destId="{EF558DF4-0967-4395-ABE0-CDC6CE1D9A37}" srcOrd="0" destOrd="0" presId="urn:microsoft.com/office/officeart/2005/8/layout/chevron2"/>
    <dgm:cxn modelId="{7553A9E6-B8E5-4472-B5A1-156142D2443F}" type="presOf" srcId="{12867D0B-388F-4B5D-B10A-64E923AD68E3}" destId="{7C481C03-1779-4569-AEBE-D757EBD3BF32}" srcOrd="0" destOrd="0" presId="urn:microsoft.com/office/officeart/2005/8/layout/chevron2"/>
    <dgm:cxn modelId="{366C57EE-D052-433C-998F-CAD70FDBBBFE}" type="presOf" srcId="{3AB9022D-9CF6-473A-9D7F-375D82900374}" destId="{CE6613FB-DA52-4099-89ED-0E079924C8CD}" srcOrd="0" destOrd="0" presId="urn:microsoft.com/office/officeart/2005/8/layout/chevron2"/>
    <dgm:cxn modelId="{1D464FFC-3649-47EC-B56F-25F0E12524A2}" srcId="{AE28561C-6ACD-43BB-B47B-A4AA7A067183}" destId="{12867D0B-388F-4B5D-B10A-64E923AD68E3}" srcOrd="1" destOrd="0" parTransId="{0DC8E8C6-7BF5-40F1-B62F-FAA095983613}" sibTransId="{4421F31C-4128-4C34-B657-BBDF49BAD880}"/>
    <dgm:cxn modelId="{C02486F2-8097-4F11-8942-8ECAFAFD97BF}" type="presParOf" srcId="{83AE7160-A50E-4672-B840-6AEA9914AEAE}" destId="{E8D5EC41-461E-4160-8E4C-E4D47E8B00C0}" srcOrd="0" destOrd="0" presId="urn:microsoft.com/office/officeart/2005/8/layout/chevron2"/>
    <dgm:cxn modelId="{35D5BD7D-6FC1-4D6D-834A-EC812B51EDD4}" type="presParOf" srcId="{E8D5EC41-461E-4160-8E4C-E4D47E8B00C0}" destId="{EF558DF4-0967-4395-ABE0-CDC6CE1D9A37}" srcOrd="0" destOrd="0" presId="urn:microsoft.com/office/officeart/2005/8/layout/chevron2"/>
    <dgm:cxn modelId="{811E72EB-78EC-48AE-9556-C486A03E407B}" type="presParOf" srcId="{E8D5EC41-461E-4160-8E4C-E4D47E8B00C0}" destId="{38D7B1CD-B825-46D9-9C23-39719F1212B9}" srcOrd="1" destOrd="0" presId="urn:microsoft.com/office/officeart/2005/8/layout/chevron2"/>
    <dgm:cxn modelId="{BD309065-07D2-4B8A-B742-54DAD7FB9B40}" type="presParOf" srcId="{83AE7160-A50E-4672-B840-6AEA9914AEAE}" destId="{88C6D380-64EA-47D8-8AB8-BEBD2B3C4F4B}" srcOrd="1" destOrd="0" presId="urn:microsoft.com/office/officeart/2005/8/layout/chevron2"/>
    <dgm:cxn modelId="{4C27BF59-D25D-4748-9532-06C8DF10481C}" type="presParOf" srcId="{83AE7160-A50E-4672-B840-6AEA9914AEAE}" destId="{47715956-B9A5-472C-8150-6D4120F6F251}" srcOrd="2" destOrd="0" presId="urn:microsoft.com/office/officeart/2005/8/layout/chevron2"/>
    <dgm:cxn modelId="{38525B8F-E763-47BF-B1D0-173563E9F2D4}" type="presParOf" srcId="{47715956-B9A5-472C-8150-6D4120F6F251}" destId="{7C481C03-1779-4569-AEBE-D757EBD3BF32}" srcOrd="0" destOrd="0" presId="urn:microsoft.com/office/officeart/2005/8/layout/chevron2"/>
    <dgm:cxn modelId="{614564E5-A0EC-4999-895A-EFC2D563D641}" type="presParOf" srcId="{47715956-B9A5-472C-8150-6D4120F6F251}" destId="{1E2AFDA7-0299-4168-B708-3EDD0E36C33E}" srcOrd="1" destOrd="0" presId="urn:microsoft.com/office/officeart/2005/8/layout/chevron2"/>
    <dgm:cxn modelId="{6395DFB7-F788-4DC7-A164-1F3E6F775C07}" type="presParOf" srcId="{83AE7160-A50E-4672-B840-6AEA9914AEAE}" destId="{FB4EA870-2EE2-42CA-8D4B-1F6078C8DBA9}" srcOrd="3" destOrd="0" presId="urn:microsoft.com/office/officeart/2005/8/layout/chevron2"/>
    <dgm:cxn modelId="{5D46F792-E328-4B1D-A47C-E54696DCD65F}" type="presParOf" srcId="{83AE7160-A50E-4672-B840-6AEA9914AEAE}" destId="{6DBDE86B-BB6F-4BE0-A6BE-410506446EC5}" srcOrd="4" destOrd="0" presId="urn:microsoft.com/office/officeart/2005/8/layout/chevron2"/>
    <dgm:cxn modelId="{BA7EF4FC-C5F1-45E9-A366-1418C247B6A5}" type="presParOf" srcId="{6DBDE86B-BB6F-4BE0-A6BE-410506446EC5}" destId="{2315DFDE-66A4-4618-8735-FBFB9EB2FB4F}" srcOrd="0" destOrd="0" presId="urn:microsoft.com/office/officeart/2005/8/layout/chevron2"/>
    <dgm:cxn modelId="{BDCF87C9-352F-44F3-91C6-22B4B6847997}" type="presParOf" srcId="{6DBDE86B-BB6F-4BE0-A6BE-410506446EC5}" destId="{CE6613FB-DA52-4099-89ED-0E079924C8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D1F495-1AFE-404E-9968-16DE0CEB9B98}"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1E684588-DC7C-4BF2-9FD6-744BDB84BD53}">
      <dgm:prSet phldrT="[Text]" custT="1"/>
      <dgm:spPr/>
      <dgm:t>
        <a:bodyPr/>
        <a:lstStyle/>
        <a:p>
          <a:r>
            <a:rPr lang="en-US" sz="5400" dirty="0">
              <a:latin typeface="Times New Roman" panose="02020603050405020304" pitchFamily="18" charset="0"/>
              <a:cs typeface="Times New Roman" panose="02020603050405020304" pitchFamily="18" charset="0"/>
            </a:rPr>
            <a:t>I</a:t>
          </a:r>
        </a:p>
      </dgm:t>
    </dgm:pt>
    <dgm:pt modelId="{CE8F7BFF-3A28-4CFD-BEBB-F5DA5D36010A}" type="parTrans" cxnId="{072655A6-495E-4FD9-A5CD-6F1EB9413D40}">
      <dgm:prSet/>
      <dgm:spPr/>
      <dgm:t>
        <a:bodyPr/>
        <a:lstStyle/>
        <a:p>
          <a:endParaRPr lang="en-US"/>
        </a:p>
      </dgm:t>
    </dgm:pt>
    <dgm:pt modelId="{28C36494-DC34-4FC7-B179-92F32D72BC13}" type="sibTrans" cxnId="{072655A6-495E-4FD9-A5CD-6F1EB9413D40}">
      <dgm:prSet/>
      <dgm:spPr/>
      <dgm:t>
        <a:bodyPr/>
        <a:lstStyle/>
        <a:p>
          <a:endParaRPr lang="en-US"/>
        </a:p>
      </dgm:t>
    </dgm:pt>
    <dgm:pt modelId="{DB47261D-C9E4-4794-A81A-08305EE0BBB0}">
      <dgm:prSet phldrT="[Text]"/>
      <dgm:spPr/>
      <dgm:t>
        <a:bodyPr/>
        <a:lstStyle/>
        <a:p>
          <a:r>
            <a:rPr lang="pt-BR" altLang="en-US" dirty="0">
              <a:latin typeface="Times New Roman" panose="02020603050405020304" pitchFamily="18" charset="0"/>
              <a:cs typeface="Times New Roman" panose="02020603050405020304" pitchFamily="18" charset="0"/>
            </a:rPr>
            <a:t>VẬT CHẤT VÀ Ý THỨC</a:t>
          </a:r>
          <a:endParaRPr lang="en-US" dirty="0"/>
        </a:p>
      </dgm:t>
    </dgm:pt>
    <dgm:pt modelId="{998D2864-0A5E-48B4-A346-A7519C447D7C}" type="parTrans" cxnId="{9781B125-89A6-44F7-B9A7-FCFEF3A47581}">
      <dgm:prSet/>
      <dgm:spPr/>
      <dgm:t>
        <a:bodyPr/>
        <a:lstStyle/>
        <a:p>
          <a:endParaRPr lang="en-US"/>
        </a:p>
      </dgm:t>
    </dgm:pt>
    <dgm:pt modelId="{2F873B25-A7D0-4A1A-9A69-B5EF4F833905}" type="sibTrans" cxnId="{9781B125-89A6-44F7-B9A7-FCFEF3A47581}">
      <dgm:prSet/>
      <dgm:spPr/>
      <dgm:t>
        <a:bodyPr/>
        <a:lstStyle/>
        <a:p>
          <a:endParaRPr lang="en-US"/>
        </a:p>
      </dgm:t>
    </dgm:pt>
    <dgm:pt modelId="{4126F1B3-2DA4-4318-8513-06126F46A24B}">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5400" dirty="0">
              <a:latin typeface="Times New Roman" panose="02020603050405020304" pitchFamily="18" charset="0"/>
              <a:cs typeface="Times New Roman" panose="02020603050405020304" pitchFamily="18" charset="0"/>
            </a:rPr>
            <a:t>II</a:t>
          </a:r>
        </a:p>
      </dgm:t>
    </dgm:pt>
    <dgm:pt modelId="{4D70AEF4-FC48-49BB-9C8A-9783E28D3FB2}" type="parTrans" cxnId="{B687B0F8-CF1B-4DC3-AFBC-48575905DE9E}">
      <dgm:prSet/>
      <dgm:spPr/>
      <dgm:t>
        <a:bodyPr/>
        <a:lstStyle/>
        <a:p>
          <a:endParaRPr lang="en-US"/>
        </a:p>
      </dgm:t>
    </dgm:pt>
    <dgm:pt modelId="{A5A94026-4E1D-4F30-B0B0-C837BE3195B1}" type="sibTrans" cxnId="{B687B0F8-CF1B-4DC3-AFBC-48575905DE9E}">
      <dgm:prSet/>
      <dgm:spPr/>
      <dgm:t>
        <a:bodyPr/>
        <a:lstStyle/>
        <a:p>
          <a:endParaRPr lang="en-US"/>
        </a:p>
      </dgm:t>
    </dgm:pt>
    <dgm:pt modelId="{E9994447-0FEC-4AF2-B449-91A8DA5F8A99}">
      <dgm:prSet phldrT="[Text]"/>
      <dgm:spPr/>
      <dgm:t>
        <a:bodyPr/>
        <a:lstStyle/>
        <a:p>
          <a:pPr>
            <a:lnSpc>
              <a:spcPct val="150000"/>
            </a:lnSpc>
          </a:pPr>
          <a:r>
            <a:rPr lang="en-US" altLang="en-US" dirty="0">
              <a:latin typeface="Times New Roman" panose="02020603050405020304" pitchFamily="18" charset="0"/>
              <a:cs typeface="Times New Roman" panose="02020603050405020304" pitchFamily="18" charset="0"/>
            </a:rPr>
            <a:t>PHÉP BIỆN CHỨNG     DUY VẬT</a:t>
          </a:r>
          <a:endParaRPr lang="en-US" dirty="0"/>
        </a:p>
      </dgm:t>
    </dgm:pt>
    <dgm:pt modelId="{3367AFE6-0E15-4168-B661-1CA1E9E034C7}" type="parTrans" cxnId="{37B32666-48AA-45D9-ABF1-A38F08C051A0}">
      <dgm:prSet/>
      <dgm:spPr/>
      <dgm:t>
        <a:bodyPr/>
        <a:lstStyle/>
        <a:p>
          <a:endParaRPr lang="en-US"/>
        </a:p>
      </dgm:t>
    </dgm:pt>
    <dgm:pt modelId="{A90FF6A4-6490-44EF-8CE4-E1247D0A0DFE}" type="sibTrans" cxnId="{37B32666-48AA-45D9-ABF1-A38F08C051A0}">
      <dgm:prSet/>
      <dgm:spPr/>
      <dgm:t>
        <a:bodyPr/>
        <a:lstStyle/>
        <a:p>
          <a:endParaRPr lang="en-US"/>
        </a:p>
      </dgm:t>
    </dgm:pt>
    <dgm:pt modelId="{7B5ECE74-8949-44EF-BF30-33FBBBB41053}">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5400" dirty="0">
              <a:latin typeface="Times New Roman" panose="02020603050405020304" pitchFamily="18" charset="0"/>
              <a:cs typeface="Times New Roman" panose="02020603050405020304" pitchFamily="18" charset="0"/>
            </a:rPr>
            <a:t>III</a:t>
          </a:r>
        </a:p>
      </dgm:t>
    </dgm:pt>
    <dgm:pt modelId="{D529E995-AB23-492F-8F5E-0668E6F64E99}" type="parTrans" cxnId="{ED6DD8FE-89A5-43AF-9AE6-F991A72DB1FF}">
      <dgm:prSet/>
      <dgm:spPr/>
      <dgm:t>
        <a:bodyPr/>
        <a:lstStyle/>
        <a:p>
          <a:endParaRPr lang="en-US"/>
        </a:p>
      </dgm:t>
    </dgm:pt>
    <dgm:pt modelId="{82B35451-17FE-42CF-AC63-807A378C336B}" type="sibTrans" cxnId="{ED6DD8FE-89A5-43AF-9AE6-F991A72DB1FF}">
      <dgm:prSet/>
      <dgm:spPr/>
      <dgm:t>
        <a:bodyPr/>
        <a:lstStyle/>
        <a:p>
          <a:endParaRPr lang="en-US"/>
        </a:p>
      </dgm:t>
    </dgm:pt>
    <dgm:pt modelId="{622F3D8D-BE6B-4A71-8630-7CB0D9394A10}">
      <dgm:prSet phldrT="[Text]"/>
      <dgm:spPr/>
      <dgm:t>
        <a:bodyPr/>
        <a:lstStyle/>
        <a:p>
          <a:r>
            <a:rPr lang="en-US" altLang="en-US" dirty="0">
              <a:latin typeface="Times New Roman" panose="02020603050405020304" pitchFamily="18" charset="0"/>
              <a:cs typeface="Times New Roman" panose="02020603050405020304" pitchFamily="18" charset="0"/>
            </a:rPr>
            <a:t>LÝ LUẬN NHẬN THỨC</a:t>
          </a:r>
          <a:endParaRPr lang="en-US" dirty="0"/>
        </a:p>
      </dgm:t>
    </dgm:pt>
    <dgm:pt modelId="{F307E7F6-DD7B-42A8-913C-07CF7772D54A}" type="parTrans" cxnId="{8BB66C32-7022-4687-9A71-D7CBB39A53E0}">
      <dgm:prSet/>
      <dgm:spPr/>
      <dgm:t>
        <a:bodyPr/>
        <a:lstStyle/>
        <a:p>
          <a:endParaRPr lang="en-US"/>
        </a:p>
      </dgm:t>
    </dgm:pt>
    <dgm:pt modelId="{EAEEA656-3B65-4B62-8859-EC0D3BCAD44B}" type="sibTrans" cxnId="{8BB66C32-7022-4687-9A71-D7CBB39A53E0}">
      <dgm:prSet/>
      <dgm:spPr/>
      <dgm:t>
        <a:bodyPr/>
        <a:lstStyle/>
        <a:p>
          <a:endParaRPr lang="en-US"/>
        </a:p>
      </dgm:t>
    </dgm:pt>
    <dgm:pt modelId="{A542B2F2-8E99-489C-83B7-F824E391F27A}" type="pres">
      <dgm:prSet presAssocID="{C9D1F495-1AFE-404E-9968-16DE0CEB9B98}" presName="Name0" presStyleCnt="0">
        <dgm:presLayoutVars>
          <dgm:chMax val="7"/>
          <dgm:dir/>
          <dgm:animLvl val="lvl"/>
          <dgm:resizeHandles val="exact"/>
        </dgm:presLayoutVars>
      </dgm:prSet>
      <dgm:spPr/>
    </dgm:pt>
    <dgm:pt modelId="{4E220C99-DED3-4241-9647-E3343645F3D0}" type="pres">
      <dgm:prSet presAssocID="{1E684588-DC7C-4BF2-9FD6-744BDB84BD53}" presName="circle1" presStyleLbl="node1" presStyleIdx="0" presStyleCnt="3">
        <dgm:style>
          <a:lnRef idx="1">
            <a:schemeClr val="accent2"/>
          </a:lnRef>
          <a:fillRef idx="2">
            <a:schemeClr val="accent2"/>
          </a:fillRef>
          <a:effectRef idx="1">
            <a:schemeClr val="accent2"/>
          </a:effectRef>
          <a:fontRef idx="minor">
            <a:schemeClr val="dk1"/>
          </a:fontRef>
        </dgm:style>
      </dgm:prSet>
      <dgm:spPr/>
    </dgm:pt>
    <dgm:pt modelId="{5B2B17A0-56B7-42D2-AFE4-90147353E580}" type="pres">
      <dgm:prSet presAssocID="{1E684588-DC7C-4BF2-9FD6-744BDB84BD53}" presName="space" presStyleCnt="0"/>
      <dgm:spPr/>
    </dgm:pt>
    <dgm:pt modelId="{F97D44FC-A2F3-46D0-8B35-14A9CD9848E3}" type="pres">
      <dgm:prSet presAssocID="{1E684588-DC7C-4BF2-9FD6-744BDB84BD53}" presName="rect1" presStyleLbl="alignAcc1" presStyleIdx="0" presStyleCnt="3" custScaleX="115063"/>
      <dgm:spPr/>
    </dgm:pt>
    <dgm:pt modelId="{5C4CC0C6-04AA-493A-8FC0-0654B75A5F47}" type="pres">
      <dgm:prSet presAssocID="{4126F1B3-2DA4-4318-8513-06126F46A24B}" presName="vertSpace2" presStyleLbl="node1" presStyleIdx="0" presStyleCnt="3"/>
      <dgm:spPr/>
    </dgm:pt>
    <dgm:pt modelId="{A50FAB20-8DF4-40BB-B145-98766C14B19E}" type="pres">
      <dgm:prSet presAssocID="{4126F1B3-2DA4-4318-8513-06126F46A24B}" presName="circle2" presStyleLbl="node1" presStyleIdx="1" presStyleCnt="3">
        <dgm:style>
          <a:lnRef idx="1">
            <a:schemeClr val="accent1"/>
          </a:lnRef>
          <a:fillRef idx="2">
            <a:schemeClr val="accent1"/>
          </a:fillRef>
          <a:effectRef idx="1">
            <a:schemeClr val="accent1"/>
          </a:effectRef>
          <a:fontRef idx="minor">
            <a:schemeClr val="dk1"/>
          </a:fontRef>
        </dgm:style>
      </dgm:prSet>
      <dgm:spPr/>
    </dgm:pt>
    <dgm:pt modelId="{5737BB70-7993-4BF0-9859-8BBC83B2287B}" type="pres">
      <dgm:prSet presAssocID="{4126F1B3-2DA4-4318-8513-06126F46A24B}" presName="rect2" presStyleLbl="alignAcc1" presStyleIdx="1" presStyleCnt="3"/>
      <dgm:spPr/>
    </dgm:pt>
    <dgm:pt modelId="{436B8142-66EE-4C6F-B89C-15F05BE1ABA1}" type="pres">
      <dgm:prSet presAssocID="{7B5ECE74-8949-44EF-BF30-33FBBBB41053}" presName="vertSpace3" presStyleLbl="node1" presStyleIdx="1" presStyleCnt="3"/>
      <dgm:spPr/>
    </dgm:pt>
    <dgm:pt modelId="{EA5ABB73-1D86-4B8A-BE29-48F3C3D94BFD}" type="pres">
      <dgm:prSet presAssocID="{7B5ECE74-8949-44EF-BF30-33FBBBB41053}" presName="circle3" presStyleLbl="node1" presStyleIdx="2" presStyleCnt="3"/>
      <dgm:spPr/>
    </dgm:pt>
    <dgm:pt modelId="{BA4565E3-0E9A-4791-A102-20B1C929AA41}" type="pres">
      <dgm:prSet presAssocID="{7B5ECE74-8949-44EF-BF30-33FBBBB41053}" presName="rect3" presStyleLbl="alignAcc1" presStyleIdx="2" presStyleCnt="3"/>
      <dgm:spPr/>
    </dgm:pt>
    <dgm:pt modelId="{3C47885C-0090-4CEF-908C-2FD8F54462E8}" type="pres">
      <dgm:prSet presAssocID="{1E684588-DC7C-4BF2-9FD6-744BDB84BD53}" presName="rect1ParTx" presStyleLbl="alignAcc1" presStyleIdx="2" presStyleCnt="3">
        <dgm:presLayoutVars>
          <dgm:chMax val="1"/>
          <dgm:bulletEnabled val="1"/>
        </dgm:presLayoutVars>
      </dgm:prSet>
      <dgm:spPr/>
    </dgm:pt>
    <dgm:pt modelId="{C97C88F1-E31B-44B2-BAE8-C321F32B4987}" type="pres">
      <dgm:prSet presAssocID="{1E684588-DC7C-4BF2-9FD6-744BDB84BD53}" presName="rect1ChTx" presStyleLbl="alignAcc1" presStyleIdx="2" presStyleCnt="3" custScaleX="178571">
        <dgm:presLayoutVars>
          <dgm:bulletEnabled val="1"/>
        </dgm:presLayoutVars>
      </dgm:prSet>
      <dgm:spPr/>
    </dgm:pt>
    <dgm:pt modelId="{38A6C9BC-0E50-48FC-A4EA-89850B62053F}" type="pres">
      <dgm:prSet presAssocID="{4126F1B3-2DA4-4318-8513-06126F46A24B}" presName="rect2ParTx" presStyleLbl="alignAcc1" presStyleIdx="2" presStyleCnt="3">
        <dgm:presLayoutVars>
          <dgm:chMax val="1"/>
          <dgm:bulletEnabled val="1"/>
        </dgm:presLayoutVars>
      </dgm:prSet>
      <dgm:spPr/>
    </dgm:pt>
    <dgm:pt modelId="{D31BC354-3F1A-4218-B288-0D0E75341726}" type="pres">
      <dgm:prSet presAssocID="{4126F1B3-2DA4-4318-8513-06126F46A24B}" presName="rect2ChTx" presStyleLbl="alignAcc1" presStyleIdx="2" presStyleCnt="3" custScaleX="139286">
        <dgm:presLayoutVars>
          <dgm:bulletEnabled val="1"/>
        </dgm:presLayoutVars>
      </dgm:prSet>
      <dgm:spPr/>
    </dgm:pt>
    <dgm:pt modelId="{EF6B893A-5B2B-47AD-BF98-32C14355E54D}" type="pres">
      <dgm:prSet presAssocID="{7B5ECE74-8949-44EF-BF30-33FBBBB41053}" presName="rect3ParTx" presStyleLbl="alignAcc1" presStyleIdx="2" presStyleCnt="3">
        <dgm:presLayoutVars>
          <dgm:chMax val="1"/>
          <dgm:bulletEnabled val="1"/>
        </dgm:presLayoutVars>
      </dgm:prSet>
      <dgm:spPr/>
    </dgm:pt>
    <dgm:pt modelId="{2644F44E-C8BE-4647-ADC8-A684344CB158}" type="pres">
      <dgm:prSet presAssocID="{7B5ECE74-8949-44EF-BF30-33FBBBB41053}" presName="rect3ChTx" presStyleLbl="alignAcc1" presStyleIdx="2" presStyleCnt="3">
        <dgm:presLayoutVars>
          <dgm:bulletEnabled val="1"/>
        </dgm:presLayoutVars>
      </dgm:prSet>
      <dgm:spPr/>
    </dgm:pt>
  </dgm:ptLst>
  <dgm:cxnLst>
    <dgm:cxn modelId="{9781B125-89A6-44F7-B9A7-FCFEF3A47581}" srcId="{1E684588-DC7C-4BF2-9FD6-744BDB84BD53}" destId="{DB47261D-C9E4-4794-A81A-08305EE0BBB0}" srcOrd="0" destOrd="0" parTransId="{998D2864-0A5E-48B4-A346-A7519C447D7C}" sibTransId="{2F873B25-A7D0-4A1A-9A69-B5EF4F833905}"/>
    <dgm:cxn modelId="{8BB66C32-7022-4687-9A71-D7CBB39A53E0}" srcId="{7B5ECE74-8949-44EF-BF30-33FBBBB41053}" destId="{622F3D8D-BE6B-4A71-8630-7CB0D9394A10}" srcOrd="0" destOrd="0" parTransId="{F307E7F6-DD7B-42A8-913C-07CF7772D54A}" sibTransId="{EAEEA656-3B65-4B62-8859-EC0D3BCAD44B}"/>
    <dgm:cxn modelId="{34A19335-13C4-47A4-BE3E-DD960A371700}" type="presOf" srcId="{E9994447-0FEC-4AF2-B449-91A8DA5F8A99}" destId="{D31BC354-3F1A-4218-B288-0D0E75341726}" srcOrd="0" destOrd="0" presId="urn:microsoft.com/office/officeart/2005/8/layout/target3"/>
    <dgm:cxn modelId="{C4E43E5F-CF23-4BF5-9418-23CACB37C203}" type="presOf" srcId="{1E684588-DC7C-4BF2-9FD6-744BDB84BD53}" destId="{3C47885C-0090-4CEF-908C-2FD8F54462E8}" srcOrd="1" destOrd="0" presId="urn:microsoft.com/office/officeart/2005/8/layout/target3"/>
    <dgm:cxn modelId="{37B32666-48AA-45D9-ABF1-A38F08C051A0}" srcId="{4126F1B3-2DA4-4318-8513-06126F46A24B}" destId="{E9994447-0FEC-4AF2-B449-91A8DA5F8A99}" srcOrd="0" destOrd="0" parTransId="{3367AFE6-0E15-4168-B661-1CA1E9E034C7}" sibTransId="{A90FF6A4-6490-44EF-8CE4-E1247D0A0DFE}"/>
    <dgm:cxn modelId="{29465468-A4C3-4F0B-97B7-05861DDBA8E1}" type="presOf" srcId="{7B5ECE74-8949-44EF-BF30-33FBBBB41053}" destId="{EF6B893A-5B2B-47AD-BF98-32C14355E54D}" srcOrd="1" destOrd="0" presId="urn:microsoft.com/office/officeart/2005/8/layout/target3"/>
    <dgm:cxn modelId="{99908A54-BE0E-4433-8095-D552C0731582}" type="presOf" srcId="{622F3D8D-BE6B-4A71-8630-7CB0D9394A10}" destId="{2644F44E-C8BE-4647-ADC8-A684344CB158}" srcOrd="0" destOrd="0" presId="urn:microsoft.com/office/officeart/2005/8/layout/target3"/>
    <dgm:cxn modelId="{5077B658-86E0-4003-91DB-72ED4DB74E05}" type="presOf" srcId="{7B5ECE74-8949-44EF-BF30-33FBBBB41053}" destId="{BA4565E3-0E9A-4791-A102-20B1C929AA41}" srcOrd="0" destOrd="0" presId="urn:microsoft.com/office/officeart/2005/8/layout/target3"/>
    <dgm:cxn modelId="{6830058D-0E49-4573-BEF2-2442A24626A8}" type="presOf" srcId="{1E684588-DC7C-4BF2-9FD6-744BDB84BD53}" destId="{F97D44FC-A2F3-46D0-8B35-14A9CD9848E3}" srcOrd="0" destOrd="0" presId="urn:microsoft.com/office/officeart/2005/8/layout/target3"/>
    <dgm:cxn modelId="{072655A6-495E-4FD9-A5CD-6F1EB9413D40}" srcId="{C9D1F495-1AFE-404E-9968-16DE0CEB9B98}" destId="{1E684588-DC7C-4BF2-9FD6-744BDB84BD53}" srcOrd="0" destOrd="0" parTransId="{CE8F7BFF-3A28-4CFD-BEBB-F5DA5D36010A}" sibTransId="{28C36494-DC34-4FC7-B179-92F32D72BC13}"/>
    <dgm:cxn modelId="{8BE2A2BC-15CB-4998-95C6-B9F6F78FA6A0}" type="presOf" srcId="{C9D1F495-1AFE-404E-9968-16DE0CEB9B98}" destId="{A542B2F2-8E99-489C-83B7-F824E391F27A}" srcOrd="0" destOrd="0" presId="urn:microsoft.com/office/officeart/2005/8/layout/target3"/>
    <dgm:cxn modelId="{104070C4-3F94-41B6-9D96-7619E474701D}" type="presOf" srcId="{DB47261D-C9E4-4794-A81A-08305EE0BBB0}" destId="{C97C88F1-E31B-44B2-BAE8-C321F32B4987}" srcOrd="0" destOrd="0" presId="urn:microsoft.com/office/officeart/2005/8/layout/target3"/>
    <dgm:cxn modelId="{58E55ECF-7310-4D65-B619-202278128B05}" type="presOf" srcId="{4126F1B3-2DA4-4318-8513-06126F46A24B}" destId="{38A6C9BC-0E50-48FC-A4EA-89850B62053F}" srcOrd="1" destOrd="0" presId="urn:microsoft.com/office/officeart/2005/8/layout/target3"/>
    <dgm:cxn modelId="{FEB806F4-3CCA-49D5-B847-442310C9F29B}" type="presOf" srcId="{4126F1B3-2DA4-4318-8513-06126F46A24B}" destId="{5737BB70-7993-4BF0-9859-8BBC83B2287B}" srcOrd="0" destOrd="0" presId="urn:microsoft.com/office/officeart/2005/8/layout/target3"/>
    <dgm:cxn modelId="{B687B0F8-CF1B-4DC3-AFBC-48575905DE9E}" srcId="{C9D1F495-1AFE-404E-9968-16DE0CEB9B98}" destId="{4126F1B3-2DA4-4318-8513-06126F46A24B}" srcOrd="1" destOrd="0" parTransId="{4D70AEF4-FC48-49BB-9C8A-9783E28D3FB2}" sibTransId="{A5A94026-4E1D-4F30-B0B0-C837BE3195B1}"/>
    <dgm:cxn modelId="{ED6DD8FE-89A5-43AF-9AE6-F991A72DB1FF}" srcId="{C9D1F495-1AFE-404E-9968-16DE0CEB9B98}" destId="{7B5ECE74-8949-44EF-BF30-33FBBBB41053}" srcOrd="2" destOrd="0" parTransId="{D529E995-AB23-492F-8F5E-0668E6F64E99}" sibTransId="{82B35451-17FE-42CF-AC63-807A378C336B}"/>
    <dgm:cxn modelId="{2F88759A-8C4F-40F7-B937-BA0E4376794B}" type="presParOf" srcId="{A542B2F2-8E99-489C-83B7-F824E391F27A}" destId="{4E220C99-DED3-4241-9647-E3343645F3D0}" srcOrd="0" destOrd="0" presId="urn:microsoft.com/office/officeart/2005/8/layout/target3"/>
    <dgm:cxn modelId="{918617D0-9FFC-427D-9C87-1BE00D65899E}" type="presParOf" srcId="{A542B2F2-8E99-489C-83B7-F824E391F27A}" destId="{5B2B17A0-56B7-42D2-AFE4-90147353E580}" srcOrd="1" destOrd="0" presId="urn:microsoft.com/office/officeart/2005/8/layout/target3"/>
    <dgm:cxn modelId="{44403A9A-6D7B-49CC-9782-690B0903AB1A}" type="presParOf" srcId="{A542B2F2-8E99-489C-83B7-F824E391F27A}" destId="{F97D44FC-A2F3-46D0-8B35-14A9CD9848E3}" srcOrd="2" destOrd="0" presId="urn:microsoft.com/office/officeart/2005/8/layout/target3"/>
    <dgm:cxn modelId="{AA30D05E-9D20-4A83-84C4-24B21B8971DF}" type="presParOf" srcId="{A542B2F2-8E99-489C-83B7-F824E391F27A}" destId="{5C4CC0C6-04AA-493A-8FC0-0654B75A5F47}" srcOrd="3" destOrd="0" presId="urn:microsoft.com/office/officeart/2005/8/layout/target3"/>
    <dgm:cxn modelId="{9BC638DD-9B91-4C24-B600-A0C9AF010A08}" type="presParOf" srcId="{A542B2F2-8E99-489C-83B7-F824E391F27A}" destId="{A50FAB20-8DF4-40BB-B145-98766C14B19E}" srcOrd="4" destOrd="0" presId="urn:microsoft.com/office/officeart/2005/8/layout/target3"/>
    <dgm:cxn modelId="{14D942CE-483E-4D4C-9BF5-358A418FC988}" type="presParOf" srcId="{A542B2F2-8E99-489C-83B7-F824E391F27A}" destId="{5737BB70-7993-4BF0-9859-8BBC83B2287B}" srcOrd="5" destOrd="0" presId="urn:microsoft.com/office/officeart/2005/8/layout/target3"/>
    <dgm:cxn modelId="{6B16C7ED-1340-4447-9C6F-A6285E2E53F4}" type="presParOf" srcId="{A542B2F2-8E99-489C-83B7-F824E391F27A}" destId="{436B8142-66EE-4C6F-B89C-15F05BE1ABA1}" srcOrd="6" destOrd="0" presId="urn:microsoft.com/office/officeart/2005/8/layout/target3"/>
    <dgm:cxn modelId="{0161FDBA-F69E-4338-B1D4-AA600B6C1E64}" type="presParOf" srcId="{A542B2F2-8E99-489C-83B7-F824E391F27A}" destId="{EA5ABB73-1D86-4B8A-BE29-48F3C3D94BFD}" srcOrd="7" destOrd="0" presId="urn:microsoft.com/office/officeart/2005/8/layout/target3"/>
    <dgm:cxn modelId="{0FECB0AE-5013-4D76-ACA1-2D84FAEE7640}" type="presParOf" srcId="{A542B2F2-8E99-489C-83B7-F824E391F27A}" destId="{BA4565E3-0E9A-4791-A102-20B1C929AA41}" srcOrd="8" destOrd="0" presId="urn:microsoft.com/office/officeart/2005/8/layout/target3"/>
    <dgm:cxn modelId="{4CBD61C0-35CD-44EC-B3D2-A496770DC9E3}" type="presParOf" srcId="{A542B2F2-8E99-489C-83B7-F824E391F27A}" destId="{3C47885C-0090-4CEF-908C-2FD8F54462E8}" srcOrd="9" destOrd="0" presId="urn:microsoft.com/office/officeart/2005/8/layout/target3"/>
    <dgm:cxn modelId="{8BBA555E-59B0-4BA1-980A-93CA14A75AE2}" type="presParOf" srcId="{A542B2F2-8E99-489C-83B7-F824E391F27A}" destId="{C97C88F1-E31B-44B2-BAE8-C321F32B4987}" srcOrd="10" destOrd="0" presId="urn:microsoft.com/office/officeart/2005/8/layout/target3"/>
    <dgm:cxn modelId="{39ECE84A-66D2-4AFC-833F-CA996499C34E}" type="presParOf" srcId="{A542B2F2-8E99-489C-83B7-F824E391F27A}" destId="{38A6C9BC-0E50-48FC-A4EA-89850B62053F}" srcOrd="11" destOrd="0" presId="urn:microsoft.com/office/officeart/2005/8/layout/target3"/>
    <dgm:cxn modelId="{BF3F211C-EE53-46CB-AAB7-712B6BEF7D5F}" type="presParOf" srcId="{A542B2F2-8E99-489C-83B7-F824E391F27A}" destId="{D31BC354-3F1A-4218-B288-0D0E75341726}" srcOrd="12" destOrd="0" presId="urn:microsoft.com/office/officeart/2005/8/layout/target3"/>
    <dgm:cxn modelId="{8B45B43A-9236-4900-BAE0-0696AF26BC62}" type="presParOf" srcId="{A542B2F2-8E99-489C-83B7-F824E391F27A}" destId="{EF6B893A-5B2B-47AD-BF98-32C14355E54D}" srcOrd="13" destOrd="0" presId="urn:microsoft.com/office/officeart/2005/8/layout/target3"/>
    <dgm:cxn modelId="{B3C7F390-6DF9-4322-8307-17748E685175}" type="presParOf" srcId="{A542B2F2-8E99-489C-83B7-F824E391F27A}" destId="{2644F44E-C8BE-4647-ADC8-A684344CB158}"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898EE8-E158-4D14-A528-97C798F3013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15B9271-CEC7-49E9-94E0-28CBE587516A}">
      <dgm:prSet phldrT="[Text]">
        <dgm:style>
          <a:lnRef idx="1">
            <a:schemeClr val="accent1"/>
          </a:lnRef>
          <a:fillRef idx="2">
            <a:schemeClr val="accent1"/>
          </a:fillRef>
          <a:effectRef idx="1">
            <a:schemeClr val="accent1"/>
          </a:effectRef>
          <a:fontRef idx="minor">
            <a:schemeClr val="dk1"/>
          </a:fontRef>
        </dgm:style>
      </dgm:prSet>
      <dgm:spPr/>
      <dgm:t>
        <a:bodyPr/>
        <a:lstStyle/>
        <a:p>
          <a:r>
            <a:rPr lang="en-US" altLang="en-US" dirty="0">
              <a:latin typeface="Times New Roman" panose="02020603050405020304" pitchFamily="18" charset="0"/>
              <a:cs typeface="Times New Roman" panose="02020603050405020304" pitchFamily="18" charset="0"/>
            </a:rPr>
            <a:t>1.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hình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thức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tồn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endParaRPr lang="en-US" dirty="0"/>
        </a:p>
      </dgm:t>
    </dgm:pt>
    <dgm:pt modelId="{4120021A-EC3A-4DBE-BC81-1E366415EF79}" type="parTrans" cxnId="{256E9523-89B3-4202-B857-889AA98C0865}">
      <dgm:prSet/>
      <dgm:spPr/>
      <dgm:t>
        <a:bodyPr/>
        <a:lstStyle/>
        <a:p>
          <a:endParaRPr lang="en-US"/>
        </a:p>
      </dgm:t>
    </dgm:pt>
    <dgm:pt modelId="{6343242D-25CB-4340-9867-6D1073FDEBD7}" type="sibTrans" cxnId="{256E9523-89B3-4202-B857-889AA98C0865}">
      <dgm:prSet/>
      <dgm:spPr/>
      <dgm:t>
        <a:bodyPr/>
        <a:lstStyle/>
        <a:p>
          <a:endParaRPr lang="en-US"/>
        </a:p>
      </dgm:t>
    </dgm:pt>
    <dgm:pt modelId="{07EF714D-6E51-4384-8279-5C45C32B8F07}">
      <dgm:prSet phldrT="[Text]">
        <dgm:style>
          <a:lnRef idx="1">
            <a:schemeClr val="accent1"/>
          </a:lnRef>
          <a:fillRef idx="2">
            <a:schemeClr val="accent1"/>
          </a:fillRef>
          <a:effectRef idx="1">
            <a:schemeClr val="accent1"/>
          </a:effectRef>
          <a:fontRef idx="minor">
            <a:schemeClr val="dk1"/>
          </a:fontRef>
        </dgm:style>
      </dgm:prSet>
      <dgm:spPr/>
      <dgm:t>
        <a:bodyPr/>
        <a:lstStyle/>
        <a:p>
          <a:r>
            <a:rPr lang="en-US" altLang="en-US" dirty="0">
              <a:latin typeface="Times New Roman" panose="02020603050405020304" pitchFamily="18" charset="0"/>
              <a:cs typeface="Times New Roman" panose="02020603050405020304" pitchFamily="18" charset="0"/>
            </a:rPr>
            <a:t>2. </a:t>
          </a:r>
          <a:r>
            <a:rPr lang="en-US" altLang="en-US" dirty="0" err="1">
              <a:latin typeface="Times New Roman" panose="02020603050405020304" pitchFamily="18" charset="0"/>
              <a:cs typeface="Times New Roman" panose="02020603050405020304" pitchFamily="18" charset="0"/>
            </a:rPr>
            <a:t>Nguồn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gốc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bản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kết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cấu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ý </a:t>
          </a:r>
          <a:r>
            <a:rPr lang="en-US" altLang="en-US" dirty="0" err="1">
              <a:latin typeface="Times New Roman" panose="02020603050405020304" pitchFamily="18" charset="0"/>
              <a:cs typeface="Times New Roman" panose="02020603050405020304" pitchFamily="18" charset="0"/>
            </a:rPr>
            <a:t>thức</a:t>
          </a:r>
          <a:endParaRPr lang="en-US" dirty="0"/>
        </a:p>
      </dgm:t>
    </dgm:pt>
    <dgm:pt modelId="{4D387330-C14D-436B-A6F6-48D2FD19E2D6}" type="parTrans" cxnId="{866114CE-B9DF-4741-BC33-509D9091965A}">
      <dgm:prSet/>
      <dgm:spPr/>
      <dgm:t>
        <a:bodyPr/>
        <a:lstStyle/>
        <a:p>
          <a:endParaRPr lang="en-US"/>
        </a:p>
      </dgm:t>
    </dgm:pt>
    <dgm:pt modelId="{D9B83B9E-ED3B-44FF-90FF-AD770837BEA4}" type="sibTrans" cxnId="{866114CE-B9DF-4741-BC33-509D9091965A}">
      <dgm:prSet/>
      <dgm:spPr/>
      <dgm:t>
        <a:bodyPr/>
        <a:lstStyle/>
        <a:p>
          <a:endParaRPr lang="en-US"/>
        </a:p>
      </dgm:t>
    </dgm:pt>
    <dgm:pt modelId="{083BCE45-184A-452F-AC87-9780C72325C4}">
      <dgm:prSet phldrT="[Text]">
        <dgm:style>
          <a:lnRef idx="1">
            <a:schemeClr val="accent1"/>
          </a:lnRef>
          <a:fillRef idx="2">
            <a:schemeClr val="accent1"/>
          </a:fillRef>
          <a:effectRef idx="1">
            <a:schemeClr val="accent1"/>
          </a:effectRef>
          <a:fontRef idx="minor">
            <a:schemeClr val="dk1"/>
          </a:fontRef>
        </dgm:style>
      </dgm:prSet>
      <dgm:spPr/>
      <dgm:t>
        <a:bodyPr/>
        <a:lstStyle/>
        <a:p>
          <a:r>
            <a:rPr lang="en-US" altLang="en-US" dirty="0">
              <a:latin typeface="Times New Roman" panose="02020603050405020304" pitchFamily="18" charset="0"/>
              <a:cs typeface="Times New Roman" panose="02020603050405020304" pitchFamily="18" charset="0"/>
            </a:rPr>
            <a:t>3. </a:t>
          </a:r>
          <a:r>
            <a:rPr lang="en-US" altLang="en-US" dirty="0" err="1">
              <a:latin typeface="Times New Roman" panose="02020603050405020304" pitchFamily="18" charset="0"/>
              <a:cs typeface="Times New Roman" panose="02020603050405020304" pitchFamily="18" charset="0"/>
            </a:rPr>
            <a:t>Mối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giữa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chất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ý </a:t>
          </a:r>
          <a:r>
            <a:rPr lang="en-US" altLang="en-US" dirty="0" err="1">
              <a:latin typeface="Times New Roman" panose="02020603050405020304" pitchFamily="18" charset="0"/>
              <a:cs typeface="Times New Roman" panose="02020603050405020304" pitchFamily="18" charset="0"/>
            </a:rPr>
            <a:t>thức</a:t>
          </a:r>
          <a:endParaRPr lang="en-US" dirty="0"/>
        </a:p>
      </dgm:t>
    </dgm:pt>
    <dgm:pt modelId="{14F96E67-A7CA-4713-8685-873F50762040}" type="parTrans" cxnId="{5F432E88-E8DE-4B19-86F8-1C01912F0683}">
      <dgm:prSet/>
      <dgm:spPr/>
      <dgm:t>
        <a:bodyPr/>
        <a:lstStyle/>
        <a:p>
          <a:endParaRPr lang="en-US"/>
        </a:p>
      </dgm:t>
    </dgm:pt>
    <dgm:pt modelId="{6EE9FAE6-C53D-46BD-B4EF-80F818B16014}" type="sibTrans" cxnId="{5F432E88-E8DE-4B19-86F8-1C01912F0683}">
      <dgm:prSet/>
      <dgm:spPr/>
      <dgm:t>
        <a:bodyPr/>
        <a:lstStyle/>
        <a:p>
          <a:endParaRPr lang="en-US"/>
        </a:p>
      </dgm:t>
    </dgm:pt>
    <dgm:pt modelId="{8C11B10B-AC62-41CF-8D7E-139AF27D52F9}" type="pres">
      <dgm:prSet presAssocID="{61898EE8-E158-4D14-A528-97C798F30138}" presName="linear" presStyleCnt="0">
        <dgm:presLayoutVars>
          <dgm:dir/>
          <dgm:animLvl val="lvl"/>
          <dgm:resizeHandles val="exact"/>
        </dgm:presLayoutVars>
      </dgm:prSet>
      <dgm:spPr/>
    </dgm:pt>
    <dgm:pt modelId="{ECD188D2-5A3E-4D47-8475-0FE86CDCE24F}" type="pres">
      <dgm:prSet presAssocID="{415B9271-CEC7-49E9-94E0-28CBE587516A}" presName="parentLin" presStyleCnt="0"/>
      <dgm:spPr/>
    </dgm:pt>
    <dgm:pt modelId="{7231C64C-3140-41EA-8ACF-6289B38EDADB}" type="pres">
      <dgm:prSet presAssocID="{415B9271-CEC7-49E9-94E0-28CBE587516A}" presName="parentLeftMargin" presStyleLbl="node1" presStyleIdx="0" presStyleCnt="3"/>
      <dgm:spPr/>
    </dgm:pt>
    <dgm:pt modelId="{64171670-D5DB-4C1A-85C4-BBF50E905097}" type="pres">
      <dgm:prSet presAssocID="{415B9271-CEC7-49E9-94E0-28CBE587516A}" presName="parentText" presStyleLbl="node1" presStyleIdx="0" presStyleCnt="3" custScaleX="113458">
        <dgm:presLayoutVars>
          <dgm:chMax val="0"/>
          <dgm:bulletEnabled val="1"/>
        </dgm:presLayoutVars>
      </dgm:prSet>
      <dgm:spPr/>
    </dgm:pt>
    <dgm:pt modelId="{D090C389-779E-438A-901D-1394DDFF31E2}" type="pres">
      <dgm:prSet presAssocID="{415B9271-CEC7-49E9-94E0-28CBE587516A}" presName="negativeSpace" presStyleCnt="0"/>
      <dgm:spPr/>
    </dgm:pt>
    <dgm:pt modelId="{F365C071-BDA4-4A72-8425-00DA204D606E}" type="pres">
      <dgm:prSet presAssocID="{415B9271-CEC7-49E9-94E0-28CBE587516A}" presName="childText" presStyleLbl="conFgAcc1" presStyleIdx="0" presStyleCnt="3">
        <dgm:presLayoutVars>
          <dgm:bulletEnabled val="1"/>
        </dgm:presLayoutVars>
      </dgm:prSet>
      <dgm:spPr/>
    </dgm:pt>
    <dgm:pt modelId="{194D8C8B-A940-42AA-8CF5-142328B1158A}" type="pres">
      <dgm:prSet presAssocID="{6343242D-25CB-4340-9867-6D1073FDEBD7}" presName="spaceBetweenRectangles" presStyleCnt="0"/>
      <dgm:spPr/>
    </dgm:pt>
    <dgm:pt modelId="{8A9ECC95-8A3D-49AC-9AEA-14D4658A6521}" type="pres">
      <dgm:prSet presAssocID="{07EF714D-6E51-4384-8279-5C45C32B8F07}" presName="parentLin" presStyleCnt="0"/>
      <dgm:spPr/>
    </dgm:pt>
    <dgm:pt modelId="{37CFAB4A-C5AA-4354-B49A-26A4D133B828}" type="pres">
      <dgm:prSet presAssocID="{07EF714D-6E51-4384-8279-5C45C32B8F07}" presName="parentLeftMargin" presStyleLbl="node1" presStyleIdx="0" presStyleCnt="3"/>
      <dgm:spPr/>
    </dgm:pt>
    <dgm:pt modelId="{595A0685-6BEC-4B92-A43F-CF35841FA1D7}" type="pres">
      <dgm:prSet presAssocID="{07EF714D-6E51-4384-8279-5C45C32B8F07}" presName="parentText" presStyleLbl="node1" presStyleIdx="1" presStyleCnt="3" custScaleX="127260">
        <dgm:presLayoutVars>
          <dgm:chMax val="0"/>
          <dgm:bulletEnabled val="1"/>
        </dgm:presLayoutVars>
      </dgm:prSet>
      <dgm:spPr/>
    </dgm:pt>
    <dgm:pt modelId="{D3813C50-19FF-4940-9A9C-1BE2ABD485ED}" type="pres">
      <dgm:prSet presAssocID="{07EF714D-6E51-4384-8279-5C45C32B8F07}" presName="negativeSpace" presStyleCnt="0"/>
      <dgm:spPr/>
    </dgm:pt>
    <dgm:pt modelId="{71318589-504F-43DE-874B-97E15375EA0C}" type="pres">
      <dgm:prSet presAssocID="{07EF714D-6E51-4384-8279-5C45C32B8F07}" presName="childText" presStyleLbl="conFgAcc1" presStyleIdx="1" presStyleCnt="3">
        <dgm:presLayoutVars>
          <dgm:bulletEnabled val="1"/>
        </dgm:presLayoutVars>
      </dgm:prSet>
      <dgm:spPr/>
    </dgm:pt>
    <dgm:pt modelId="{C62222C2-0252-4766-B3EA-2A8F09DA39C0}" type="pres">
      <dgm:prSet presAssocID="{D9B83B9E-ED3B-44FF-90FF-AD770837BEA4}" presName="spaceBetweenRectangles" presStyleCnt="0"/>
      <dgm:spPr/>
    </dgm:pt>
    <dgm:pt modelId="{580F053D-EBA0-4A7F-B5BB-F8B1E5C61868}" type="pres">
      <dgm:prSet presAssocID="{083BCE45-184A-452F-AC87-9780C72325C4}" presName="parentLin" presStyleCnt="0"/>
      <dgm:spPr/>
    </dgm:pt>
    <dgm:pt modelId="{84DA2377-92CD-44E9-A837-7E687B46D1DD}" type="pres">
      <dgm:prSet presAssocID="{083BCE45-184A-452F-AC87-9780C72325C4}" presName="parentLeftMargin" presStyleLbl="node1" presStyleIdx="1" presStyleCnt="3"/>
      <dgm:spPr/>
    </dgm:pt>
    <dgm:pt modelId="{F53AE9C3-C484-46DD-A3FC-C0768FF235A9}" type="pres">
      <dgm:prSet presAssocID="{083BCE45-184A-452F-AC87-9780C72325C4}" presName="parentText" presStyleLbl="node1" presStyleIdx="2" presStyleCnt="3" custScaleX="141063">
        <dgm:presLayoutVars>
          <dgm:chMax val="0"/>
          <dgm:bulletEnabled val="1"/>
        </dgm:presLayoutVars>
      </dgm:prSet>
      <dgm:spPr/>
    </dgm:pt>
    <dgm:pt modelId="{CCD43799-D729-4F0C-B74B-68FE1DCBA760}" type="pres">
      <dgm:prSet presAssocID="{083BCE45-184A-452F-AC87-9780C72325C4}" presName="negativeSpace" presStyleCnt="0"/>
      <dgm:spPr/>
    </dgm:pt>
    <dgm:pt modelId="{1966C0DB-273B-49A4-9ABB-76736C5C9D20}" type="pres">
      <dgm:prSet presAssocID="{083BCE45-184A-452F-AC87-9780C72325C4}" presName="childText" presStyleLbl="conFgAcc1" presStyleIdx="2" presStyleCnt="3">
        <dgm:presLayoutVars>
          <dgm:bulletEnabled val="1"/>
        </dgm:presLayoutVars>
      </dgm:prSet>
      <dgm:spPr/>
    </dgm:pt>
  </dgm:ptLst>
  <dgm:cxnLst>
    <dgm:cxn modelId="{256E9523-89B3-4202-B857-889AA98C0865}" srcId="{61898EE8-E158-4D14-A528-97C798F30138}" destId="{415B9271-CEC7-49E9-94E0-28CBE587516A}" srcOrd="0" destOrd="0" parTransId="{4120021A-EC3A-4DBE-BC81-1E366415EF79}" sibTransId="{6343242D-25CB-4340-9867-6D1073FDEBD7}"/>
    <dgm:cxn modelId="{CE6BA323-0B28-42F5-9675-71FA01D41124}" type="presOf" srcId="{415B9271-CEC7-49E9-94E0-28CBE587516A}" destId="{64171670-D5DB-4C1A-85C4-BBF50E905097}" srcOrd="1" destOrd="0" presId="urn:microsoft.com/office/officeart/2005/8/layout/list1"/>
    <dgm:cxn modelId="{9B5D6F73-4830-45C6-98D3-69909E945498}" type="presOf" srcId="{083BCE45-184A-452F-AC87-9780C72325C4}" destId="{84DA2377-92CD-44E9-A837-7E687B46D1DD}" srcOrd="0" destOrd="0" presId="urn:microsoft.com/office/officeart/2005/8/layout/list1"/>
    <dgm:cxn modelId="{4A1C5979-14D3-4FA1-8A57-E540537C3D06}" type="presOf" srcId="{61898EE8-E158-4D14-A528-97C798F30138}" destId="{8C11B10B-AC62-41CF-8D7E-139AF27D52F9}" srcOrd="0" destOrd="0" presId="urn:microsoft.com/office/officeart/2005/8/layout/list1"/>
    <dgm:cxn modelId="{5F432E88-E8DE-4B19-86F8-1C01912F0683}" srcId="{61898EE8-E158-4D14-A528-97C798F30138}" destId="{083BCE45-184A-452F-AC87-9780C72325C4}" srcOrd="2" destOrd="0" parTransId="{14F96E67-A7CA-4713-8685-873F50762040}" sibTransId="{6EE9FAE6-C53D-46BD-B4EF-80F818B16014}"/>
    <dgm:cxn modelId="{411B50AF-28CB-458B-9817-BF26D329C33B}" type="presOf" srcId="{415B9271-CEC7-49E9-94E0-28CBE587516A}" destId="{7231C64C-3140-41EA-8ACF-6289B38EDADB}" srcOrd="0" destOrd="0" presId="urn:microsoft.com/office/officeart/2005/8/layout/list1"/>
    <dgm:cxn modelId="{7B3296C1-8C07-4E08-B6C6-256B6B96E2A5}" type="presOf" srcId="{07EF714D-6E51-4384-8279-5C45C32B8F07}" destId="{37CFAB4A-C5AA-4354-B49A-26A4D133B828}" srcOrd="0" destOrd="0" presId="urn:microsoft.com/office/officeart/2005/8/layout/list1"/>
    <dgm:cxn modelId="{226E17C2-2817-4B14-AD88-3CC07B89E023}" type="presOf" srcId="{07EF714D-6E51-4384-8279-5C45C32B8F07}" destId="{595A0685-6BEC-4B92-A43F-CF35841FA1D7}" srcOrd="1" destOrd="0" presId="urn:microsoft.com/office/officeart/2005/8/layout/list1"/>
    <dgm:cxn modelId="{866114CE-B9DF-4741-BC33-509D9091965A}" srcId="{61898EE8-E158-4D14-A528-97C798F30138}" destId="{07EF714D-6E51-4384-8279-5C45C32B8F07}" srcOrd="1" destOrd="0" parTransId="{4D387330-C14D-436B-A6F6-48D2FD19E2D6}" sibTransId="{D9B83B9E-ED3B-44FF-90FF-AD770837BEA4}"/>
    <dgm:cxn modelId="{8DBF6DE1-2686-497B-8526-1BAD44917A1C}" type="presOf" srcId="{083BCE45-184A-452F-AC87-9780C72325C4}" destId="{F53AE9C3-C484-46DD-A3FC-C0768FF235A9}" srcOrd="1" destOrd="0" presId="urn:microsoft.com/office/officeart/2005/8/layout/list1"/>
    <dgm:cxn modelId="{72DD85E8-2C3D-4B35-9593-ED89C7E73125}" type="presParOf" srcId="{8C11B10B-AC62-41CF-8D7E-139AF27D52F9}" destId="{ECD188D2-5A3E-4D47-8475-0FE86CDCE24F}" srcOrd="0" destOrd="0" presId="urn:microsoft.com/office/officeart/2005/8/layout/list1"/>
    <dgm:cxn modelId="{92401EFF-4946-4FF3-9997-26CF5C32B110}" type="presParOf" srcId="{ECD188D2-5A3E-4D47-8475-0FE86CDCE24F}" destId="{7231C64C-3140-41EA-8ACF-6289B38EDADB}" srcOrd="0" destOrd="0" presId="urn:microsoft.com/office/officeart/2005/8/layout/list1"/>
    <dgm:cxn modelId="{98AA617F-9437-4637-9E98-F106F12AE78B}" type="presParOf" srcId="{ECD188D2-5A3E-4D47-8475-0FE86CDCE24F}" destId="{64171670-D5DB-4C1A-85C4-BBF50E905097}" srcOrd="1" destOrd="0" presId="urn:microsoft.com/office/officeart/2005/8/layout/list1"/>
    <dgm:cxn modelId="{C3A79BB8-824E-454F-9148-8CD2F3778DE3}" type="presParOf" srcId="{8C11B10B-AC62-41CF-8D7E-139AF27D52F9}" destId="{D090C389-779E-438A-901D-1394DDFF31E2}" srcOrd="1" destOrd="0" presId="urn:microsoft.com/office/officeart/2005/8/layout/list1"/>
    <dgm:cxn modelId="{4BCB8AAB-C7C0-4B73-A833-3D7475E34F50}" type="presParOf" srcId="{8C11B10B-AC62-41CF-8D7E-139AF27D52F9}" destId="{F365C071-BDA4-4A72-8425-00DA204D606E}" srcOrd="2" destOrd="0" presId="urn:microsoft.com/office/officeart/2005/8/layout/list1"/>
    <dgm:cxn modelId="{25E1F581-F55A-43CA-95F7-7E1FBF0A80C0}" type="presParOf" srcId="{8C11B10B-AC62-41CF-8D7E-139AF27D52F9}" destId="{194D8C8B-A940-42AA-8CF5-142328B1158A}" srcOrd="3" destOrd="0" presId="urn:microsoft.com/office/officeart/2005/8/layout/list1"/>
    <dgm:cxn modelId="{A3F18BBB-0E19-41C8-9090-69FB3855D8F9}" type="presParOf" srcId="{8C11B10B-AC62-41CF-8D7E-139AF27D52F9}" destId="{8A9ECC95-8A3D-49AC-9AEA-14D4658A6521}" srcOrd="4" destOrd="0" presId="urn:microsoft.com/office/officeart/2005/8/layout/list1"/>
    <dgm:cxn modelId="{F7E64A24-14F4-4B16-A16F-D405EE2DDF3D}" type="presParOf" srcId="{8A9ECC95-8A3D-49AC-9AEA-14D4658A6521}" destId="{37CFAB4A-C5AA-4354-B49A-26A4D133B828}" srcOrd="0" destOrd="0" presId="urn:microsoft.com/office/officeart/2005/8/layout/list1"/>
    <dgm:cxn modelId="{6F2C8F16-2853-4609-8C26-67CF05FEBED5}" type="presParOf" srcId="{8A9ECC95-8A3D-49AC-9AEA-14D4658A6521}" destId="{595A0685-6BEC-4B92-A43F-CF35841FA1D7}" srcOrd="1" destOrd="0" presId="urn:microsoft.com/office/officeart/2005/8/layout/list1"/>
    <dgm:cxn modelId="{FAA2FCEA-002F-4199-ABD8-F50DCCD609A3}" type="presParOf" srcId="{8C11B10B-AC62-41CF-8D7E-139AF27D52F9}" destId="{D3813C50-19FF-4940-9A9C-1BE2ABD485ED}" srcOrd="5" destOrd="0" presId="urn:microsoft.com/office/officeart/2005/8/layout/list1"/>
    <dgm:cxn modelId="{FC072BF8-6E6C-43D2-AD00-3420DF83200B}" type="presParOf" srcId="{8C11B10B-AC62-41CF-8D7E-139AF27D52F9}" destId="{71318589-504F-43DE-874B-97E15375EA0C}" srcOrd="6" destOrd="0" presId="urn:microsoft.com/office/officeart/2005/8/layout/list1"/>
    <dgm:cxn modelId="{05DEB126-97A5-4A52-B836-3DB81609C096}" type="presParOf" srcId="{8C11B10B-AC62-41CF-8D7E-139AF27D52F9}" destId="{C62222C2-0252-4766-B3EA-2A8F09DA39C0}" srcOrd="7" destOrd="0" presId="urn:microsoft.com/office/officeart/2005/8/layout/list1"/>
    <dgm:cxn modelId="{75E1551D-0F96-4A21-A53E-311EE1303499}" type="presParOf" srcId="{8C11B10B-AC62-41CF-8D7E-139AF27D52F9}" destId="{580F053D-EBA0-4A7F-B5BB-F8B1E5C61868}" srcOrd="8" destOrd="0" presId="urn:microsoft.com/office/officeart/2005/8/layout/list1"/>
    <dgm:cxn modelId="{5DD59DB4-0183-4C22-BAD2-1834E796F2F1}" type="presParOf" srcId="{580F053D-EBA0-4A7F-B5BB-F8B1E5C61868}" destId="{84DA2377-92CD-44E9-A837-7E687B46D1DD}" srcOrd="0" destOrd="0" presId="urn:microsoft.com/office/officeart/2005/8/layout/list1"/>
    <dgm:cxn modelId="{B36F0BB7-2DFC-417B-A00A-83682786A165}" type="presParOf" srcId="{580F053D-EBA0-4A7F-B5BB-F8B1E5C61868}" destId="{F53AE9C3-C484-46DD-A3FC-C0768FF235A9}" srcOrd="1" destOrd="0" presId="urn:microsoft.com/office/officeart/2005/8/layout/list1"/>
    <dgm:cxn modelId="{7DE0EE63-D714-414B-8317-F53890AA8925}" type="presParOf" srcId="{8C11B10B-AC62-41CF-8D7E-139AF27D52F9}" destId="{CCD43799-D729-4F0C-B74B-68FE1DCBA760}" srcOrd="9" destOrd="0" presId="urn:microsoft.com/office/officeart/2005/8/layout/list1"/>
    <dgm:cxn modelId="{D6C6188B-3E9E-458D-89BB-60A80F819754}" type="presParOf" srcId="{8C11B10B-AC62-41CF-8D7E-139AF27D52F9}" destId="{1966C0DB-273B-49A4-9ABB-76736C5C9D2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520637-F7E0-4C6E-A8AD-6877B06E52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32174F-CA50-44CF-A897-73DF2007AE8F}">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Quan niệm của chủ nghĩa duy tâm và chủ nghĩa duy vật trước Mác về phạm trù vật chất</a:t>
          </a:r>
          <a:endParaRPr lang="en-US" sz="2400" dirty="0">
            <a:solidFill>
              <a:schemeClr val="tx1"/>
            </a:solidFill>
          </a:endParaRPr>
        </a:p>
      </dgm:t>
    </dgm:pt>
    <dgm:pt modelId="{C5E16D89-5500-4EDD-89E6-EA669B060706}" type="parTrans" cxnId="{81FDAF7F-1ABC-435C-A9A6-0323044852D3}">
      <dgm:prSet/>
      <dgm:spPr/>
      <dgm:t>
        <a:bodyPr/>
        <a:lstStyle/>
        <a:p>
          <a:endParaRPr lang="en-US" sz="2400">
            <a:solidFill>
              <a:schemeClr val="tx1"/>
            </a:solidFill>
          </a:endParaRPr>
        </a:p>
      </dgm:t>
    </dgm:pt>
    <dgm:pt modelId="{F6B18140-FB24-4622-99C2-6F2EEA043D6A}" type="sibTrans" cxnId="{81FDAF7F-1ABC-435C-A9A6-0323044852D3}">
      <dgm:prSet/>
      <dgm:spPr/>
      <dgm:t>
        <a:bodyPr/>
        <a:lstStyle/>
        <a:p>
          <a:endParaRPr lang="en-US" sz="2400">
            <a:solidFill>
              <a:schemeClr val="tx1"/>
            </a:solidFill>
          </a:endParaRPr>
        </a:p>
      </dgm:t>
    </dgm:pt>
    <dgm:pt modelId="{1DC5E123-0DBD-4011-AF68-69760E897BBD}">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Cuộc cách mạng trong khoa học tự nhiên cuối thế kỷ XIX - đầu thế kỷ XX và sự phá sản của các quan điểm duy vật siêu hình về vật chất</a:t>
          </a:r>
          <a:endParaRPr lang="en-US" sz="2400" dirty="0">
            <a:solidFill>
              <a:schemeClr val="tx1"/>
            </a:solidFill>
          </a:endParaRPr>
        </a:p>
      </dgm:t>
    </dgm:pt>
    <dgm:pt modelId="{80933068-3BC9-42F0-8F63-654950CA0065}" type="parTrans" cxnId="{DCA3CA63-7D9B-4A6A-A072-B77A619C3EA4}">
      <dgm:prSet/>
      <dgm:spPr/>
      <dgm:t>
        <a:bodyPr/>
        <a:lstStyle/>
        <a:p>
          <a:endParaRPr lang="en-US" sz="2400">
            <a:solidFill>
              <a:schemeClr val="tx1"/>
            </a:solidFill>
          </a:endParaRPr>
        </a:p>
      </dgm:t>
    </dgm:pt>
    <dgm:pt modelId="{A71D0C87-7229-41A2-B581-CB03B786A90A}" type="sibTrans" cxnId="{DCA3CA63-7D9B-4A6A-A072-B77A619C3EA4}">
      <dgm:prSet/>
      <dgm:spPr/>
      <dgm:t>
        <a:bodyPr/>
        <a:lstStyle/>
        <a:p>
          <a:endParaRPr lang="en-US" sz="2400">
            <a:solidFill>
              <a:schemeClr val="tx1"/>
            </a:solidFill>
          </a:endParaRPr>
        </a:p>
      </dgm:t>
    </dgm:pt>
    <dgm:pt modelId="{D03F7DCA-8C7D-4C4A-B5D1-8D508EB809F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Quan niệm của triết học Mác - Lênin về vật chất</a:t>
          </a:r>
          <a:endParaRPr lang="en-US" sz="2400" dirty="0">
            <a:solidFill>
              <a:schemeClr val="tx1"/>
            </a:solidFill>
          </a:endParaRPr>
        </a:p>
      </dgm:t>
    </dgm:pt>
    <dgm:pt modelId="{2983BE0E-6112-45C7-BA32-A04E931C0A90}" type="parTrans" cxnId="{C31FEC15-330F-4F2C-AA50-CEB1BF2EAA37}">
      <dgm:prSet/>
      <dgm:spPr/>
      <dgm:t>
        <a:bodyPr/>
        <a:lstStyle/>
        <a:p>
          <a:endParaRPr lang="en-US" sz="2400">
            <a:solidFill>
              <a:schemeClr val="tx1"/>
            </a:solidFill>
          </a:endParaRPr>
        </a:p>
      </dgm:t>
    </dgm:pt>
    <dgm:pt modelId="{C0FCB5F6-CEA1-4ED5-961C-10CB81EABEE8}" type="sibTrans" cxnId="{C31FEC15-330F-4F2C-AA50-CEB1BF2EAA37}">
      <dgm:prSet/>
      <dgm:spPr/>
      <dgm:t>
        <a:bodyPr/>
        <a:lstStyle/>
        <a:p>
          <a:endParaRPr lang="en-US" sz="2400">
            <a:solidFill>
              <a:schemeClr val="tx1"/>
            </a:solidFill>
          </a:endParaRPr>
        </a:p>
      </dgm:t>
    </dgm:pt>
    <dgm:pt modelId="{0F062DE0-C72D-4511-9A65-82BD4F61DE6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Tính thống nhất vật chất của thế giới </a:t>
          </a:r>
          <a:endParaRPr lang="en-US" sz="2400" dirty="0">
            <a:solidFill>
              <a:schemeClr val="tx1"/>
            </a:solidFill>
          </a:endParaRPr>
        </a:p>
      </dgm:t>
    </dgm:pt>
    <dgm:pt modelId="{942B4A8E-30E3-47DD-8607-9E54F3C54586}" type="parTrans" cxnId="{6B050A8B-37A3-4A86-9A32-B22EACADB182}">
      <dgm:prSet/>
      <dgm:spPr/>
      <dgm:t>
        <a:bodyPr/>
        <a:lstStyle/>
        <a:p>
          <a:endParaRPr lang="en-US" sz="2400">
            <a:solidFill>
              <a:schemeClr val="tx1"/>
            </a:solidFill>
          </a:endParaRPr>
        </a:p>
      </dgm:t>
    </dgm:pt>
    <dgm:pt modelId="{CB2761E0-DE98-4F62-B2DF-BD53214A4C61}" type="sibTrans" cxnId="{6B050A8B-37A3-4A86-9A32-B22EACADB182}">
      <dgm:prSet/>
      <dgm:spPr/>
      <dgm:t>
        <a:bodyPr/>
        <a:lstStyle/>
        <a:p>
          <a:endParaRPr lang="en-US" sz="2400">
            <a:solidFill>
              <a:schemeClr val="tx1"/>
            </a:solidFill>
          </a:endParaRPr>
        </a:p>
      </dgm:t>
    </dgm:pt>
    <dgm:pt modelId="{FC68A9AF-59A7-4A8E-A34E-DFC2FAE36030}">
      <dgm:prSet custT="1">
        <dgm:style>
          <a:lnRef idx="1">
            <a:schemeClr val="accent6"/>
          </a:lnRef>
          <a:fillRef idx="2">
            <a:schemeClr val="accent6"/>
          </a:fillRef>
          <a:effectRef idx="1">
            <a:schemeClr val="accent6"/>
          </a:effectRef>
          <a:fontRef idx="minor">
            <a:schemeClr val="dk1"/>
          </a:fontRef>
        </dgm:style>
      </dgm:prSet>
      <dgm:spPr/>
      <dgm:t>
        <a:bodyPr/>
        <a:lstStyle/>
        <a:p>
          <a:r>
            <a:rPr lang="nl-NL" sz="2400" b="1" i="1" dirty="0">
              <a:solidFill>
                <a:schemeClr val="tx1"/>
              </a:solidFill>
              <a:latin typeface="Times New Roman" pitchFamily="18" charset="0"/>
              <a:cs typeface="Times New Roman" pitchFamily="18" charset="0"/>
            </a:rPr>
            <a:t>Các hình thức tồn tại của vật chất</a:t>
          </a:r>
        </a:p>
      </dgm:t>
    </dgm:pt>
    <dgm:pt modelId="{0D99A95D-5312-4EED-9E70-C728CDA9693E}" type="parTrans" cxnId="{8C4B8CAA-4887-4D83-B4BC-F6F16F7B1C5D}">
      <dgm:prSet/>
      <dgm:spPr/>
      <dgm:t>
        <a:bodyPr/>
        <a:lstStyle/>
        <a:p>
          <a:endParaRPr lang="en-US" sz="2400">
            <a:solidFill>
              <a:schemeClr val="tx1"/>
            </a:solidFill>
          </a:endParaRPr>
        </a:p>
      </dgm:t>
    </dgm:pt>
    <dgm:pt modelId="{22250D82-CE35-49EC-AC16-784C8B532AF7}" type="sibTrans" cxnId="{8C4B8CAA-4887-4D83-B4BC-F6F16F7B1C5D}">
      <dgm:prSet/>
      <dgm:spPr/>
      <dgm:t>
        <a:bodyPr/>
        <a:lstStyle/>
        <a:p>
          <a:endParaRPr lang="en-US" sz="2400">
            <a:solidFill>
              <a:schemeClr val="tx1"/>
            </a:solidFill>
          </a:endParaRPr>
        </a:p>
      </dgm:t>
    </dgm:pt>
    <dgm:pt modelId="{EAFE9D60-28A7-4A96-B270-D5BEAACD8BC7}" type="pres">
      <dgm:prSet presAssocID="{3E520637-F7E0-4C6E-A8AD-6877B06E527E}" presName="Name0" presStyleCnt="0">
        <dgm:presLayoutVars>
          <dgm:chMax val="7"/>
          <dgm:chPref val="7"/>
          <dgm:dir/>
        </dgm:presLayoutVars>
      </dgm:prSet>
      <dgm:spPr/>
    </dgm:pt>
    <dgm:pt modelId="{105D37BB-A402-4FAA-A3A1-13AE85870BCE}" type="pres">
      <dgm:prSet presAssocID="{3E520637-F7E0-4C6E-A8AD-6877B06E527E}" presName="Name1" presStyleCnt="0"/>
      <dgm:spPr/>
    </dgm:pt>
    <dgm:pt modelId="{328CB2C1-4B9E-4A88-96D0-5A90E26693FD}" type="pres">
      <dgm:prSet presAssocID="{3E520637-F7E0-4C6E-A8AD-6877B06E527E}" presName="cycle" presStyleCnt="0"/>
      <dgm:spPr/>
    </dgm:pt>
    <dgm:pt modelId="{068F20F3-FF73-44A2-A26E-81F5AA6ED420}" type="pres">
      <dgm:prSet presAssocID="{3E520637-F7E0-4C6E-A8AD-6877B06E527E}" presName="srcNode" presStyleLbl="node1" presStyleIdx="0" presStyleCnt="5"/>
      <dgm:spPr/>
    </dgm:pt>
    <dgm:pt modelId="{B60AA836-D96E-4E30-A6E4-D022A45D2D1C}" type="pres">
      <dgm:prSet presAssocID="{3E520637-F7E0-4C6E-A8AD-6877B06E527E}" presName="conn" presStyleLbl="parChTrans1D2" presStyleIdx="0" presStyleCnt="1"/>
      <dgm:spPr/>
    </dgm:pt>
    <dgm:pt modelId="{A51B8EDA-32F8-409A-8422-B370BD8770D3}" type="pres">
      <dgm:prSet presAssocID="{3E520637-F7E0-4C6E-A8AD-6877B06E527E}" presName="extraNode" presStyleLbl="node1" presStyleIdx="0" presStyleCnt="5"/>
      <dgm:spPr/>
    </dgm:pt>
    <dgm:pt modelId="{B3B623B0-9F1C-42E4-978A-F3AD6CFE3B5E}" type="pres">
      <dgm:prSet presAssocID="{3E520637-F7E0-4C6E-A8AD-6877B06E527E}" presName="dstNode" presStyleLbl="node1" presStyleIdx="0" presStyleCnt="5"/>
      <dgm:spPr/>
    </dgm:pt>
    <dgm:pt modelId="{4AD68851-84B2-403E-86C7-4BA4AE095B06}" type="pres">
      <dgm:prSet presAssocID="{A432174F-CA50-44CF-A897-73DF2007AE8F}" presName="text_1" presStyleLbl="node1" presStyleIdx="0" presStyleCnt="5">
        <dgm:presLayoutVars>
          <dgm:bulletEnabled val="1"/>
        </dgm:presLayoutVars>
      </dgm:prSet>
      <dgm:spPr/>
    </dgm:pt>
    <dgm:pt modelId="{EF8DE343-A08C-4539-B218-3EDC4BCCE32F}" type="pres">
      <dgm:prSet presAssocID="{A432174F-CA50-44CF-A897-73DF2007AE8F}" presName="accent_1" presStyleCnt="0"/>
      <dgm:spPr/>
    </dgm:pt>
    <dgm:pt modelId="{6EBA9117-076C-4461-87F0-09E4568AF308}" type="pres">
      <dgm:prSet presAssocID="{A432174F-CA50-44CF-A897-73DF2007AE8F}" presName="accentRepeatNode" presStyleLbl="solidFgAcc1" presStyleIdx="0" presStyleCnt="5"/>
      <dgm:spPr/>
    </dgm:pt>
    <dgm:pt modelId="{848D6035-5FF0-4C42-8764-5267EC6F9D02}" type="pres">
      <dgm:prSet presAssocID="{1DC5E123-0DBD-4011-AF68-69760E897BBD}" presName="text_2" presStyleLbl="node1" presStyleIdx="1" presStyleCnt="5" custScaleY="143836" custLinFactNeighborX="-416" custLinFactNeighborY="2109">
        <dgm:presLayoutVars>
          <dgm:bulletEnabled val="1"/>
        </dgm:presLayoutVars>
      </dgm:prSet>
      <dgm:spPr/>
    </dgm:pt>
    <dgm:pt modelId="{A4572157-F111-4A44-A364-6ABE3EB0610F}" type="pres">
      <dgm:prSet presAssocID="{1DC5E123-0DBD-4011-AF68-69760E897BBD}" presName="accent_2" presStyleCnt="0"/>
      <dgm:spPr/>
    </dgm:pt>
    <dgm:pt modelId="{626C8239-2B62-44B4-B77C-1AB9DB13848A}" type="pres">
      <dgm:prSet presAssocID="{1DC5E123-0DBD-4011-AF68-69760E897BBD}" presName="accentRepeatNode" presStyleLbl="solidFgAcc1" presStyleIdx="1" presStyleCnt="5" custScaleX="119952" custScaleY="115069" custLinFactNeighborX="-3285" custLinFactNeighborY="1687"/>
      <dgm:spPr/>
    </dgm:pt>
    <dgm:pt modelId="{5A534F9B-5004-4D1A-B9C9-DD981B356A3C}" type="pres">
      <dgm:prSet presAssocID="{D03F7DCA-8C7D-4C4A-B5D1-8D508EB809F5}" presName="text_3" presStyleLbl="node1" presStyleIdx="2" presStyleCnt="5" custLinFactNeighborX="136" custLinFactNeighborY="13271">
        <dgm:presLayoutVars>
          <dgm:bulletEnabled val="1"/>
        </dgm:presLayoutVars>
      </dgm:prSet>
      <dgm:spPr/>
    </dgm:pt>
    <dgm:pt modelId="{18C30687-2995-47A7-9DA0-257B148916AD}" type="pres">
      <dgm:prSet presAssocID="{D03F7DCA-8C7D-4C4A-B5D1-8D508EB809F5}" presName="accent_3" presStyleCnt="0"/>
      <dgm:spPr/>
    </dgm:pt>
    <dgm:pt modelId="{C1A020A2-51E4-426E-85B4-C48A652DE25C}" type="pres">
      <dgm:prSet presAssocID="{D03F7DCA-8C7D-4C4A-B5D1-8D508EB809F5}" presName="accentRepeatNode" presStyleLbl="solidFgAcc1" presStyleIdx="2" presStyleCnt="5" custLinFactNeighborX="1054" custLinFactNeighborY="10617"/>
      <dgm:spPr/>
    </dgm:pt>
    <dgm:pt modelId="{4374356E-980A-44B7-BFA3-2294D2112CFA}" type="pres">
      <dgm:prSet presAssocID="{FC68A9AF-59A7-4A8E-A34E-DFC2FAE36030}" presName="text_4" presStyleLbl="node1" presStyleIdx="3" presStyleCnt="5" custLinFactNeighborX="-416" custLinFactNeighborY="14357">
        <dgm:presLayoutVars>
          <dgm:bulletEnabled val="1"/>
        </dgm:presLayoutVars>
      </dgm:prSet>
      <dgm:spPr/>
    </dgm:pt>
    <dgm:pt modelId="{835A3ACF-F390-4F46-AD18-9501591547C1}" type="pres">
      <dgm:prSet presAssocID="{FC68A9AF-59A7-4A8E-A34E-DFC2FAE36030}" presName="accent_4" presStyleCnt="0"/>
      <dgm:spPr/>
    </dgm:pt>
    <dgm:pt modelId="{D93B470A-A975-436B-9CD5-707BD40C5160}" type="pres">
      <dgm:prSet presAssocID="{FC68A9AF-59A7-4A8E-A34E-DFC2FAE36030}" presName="accentRepeatNode" presStyleLbl="solidFgAcc1" presStyleIdx="3" presStyleCnt="5" custLinFactNeighborX="-3285" custLinFactNeighborY="11486"/>
      <dgm:spPr/>
    </dgm:pt>
    <dgm:pt modelId="{41C14FAE-62B1-4BF7-AB48-0DE9D13A1DA8}" type="pres">
      <dgm:prSet presAssocID="{0F062DE0-C72D-4511-9A65-82BD4F61DE67}" presName="text_5" presStyleLbl="node1" presStyleIdx="4" presStyleCnt="5">
        <dgm:presLayoutVars>
          <dgm:bulletEnabled val="1"/>
        </dgm:presLayoutVars>
      </dgm:prSet>
      <dgm:spPr/>
    </dgm:pt>
    <dgm:pt modelId="{A12E7D83-47BC-4F76-859A-FDD6FEB11734}" type="pres">
      <dgm:prSet presAssocID="{0F062DE0-C72D-4511-9A65-82BD4F61DE67}" presName="accent_5" presStyleCnt="0"/>
      <dgm:spPr/>
    </dgm:pt>
    <dgm:pt modelId="{C23E088E-493D-4B14-9EEE-5D5144E3DBEB}" type="pres">
      <dgm:prSet presAssocID="{0F062DE0-C72D-4511-9A65-82BD4F61DE67}" presName="accentRepeatNode" presStyleLbl="solidFgAcc1" presStyleIdx="4" presStyleCnt="5"/>
      <dgm:spPr/>
    </dgm:pt>
  </dgm:ptLst>
  <dgm:cxnLst>
    <dgm:cxn modelId="{C31FEC15-330F-4F2C-AA50-CEB1BF2EAA37}" srcId="{3E520637-F7E0-4C6E-A8AD-6877B06E527E}" destId="{D03F7DCA-8C7D-4C4A-B5D1-8D508EB809F5}" srcOrd="2" destOrd="0" parTransId="{2983BE0E-6112-45C7-BA32-A04E931C0A90}" sibTransId="{C0FCB5F6-CEA1-4ED5-961C-10CB81EABEE8}"/>
    <dgm:cxn modelId="{DCA3CA63-7D9B-4A6A-A072-B77A619C3EA4}" srcId="{3E520637-F7E0-4C6E-A8AD-6877B06E527E}" destId="{1DC5E123-0DBD-4011-AF68-69760E897BBD}" srcOrd="1" destOrd="0" parTransId="{80933068-3BC9-42F0-8F63-654950CA0065}" sibTransId="{A71D0C87-7229-41A2-B581-CB03B786A90A}"/>
    <dgm:cxn modelId="{D54D8245-2E3D-4CAB-9873-DC78800943A5}" type="presOf" srcId="{A432174F-CA50-44CF-A897-73DF2007AE8F}" destId="{4AD68851-84B2-403E-86C7-4BA4AE095B06}" srcOrd="0" destOrd="0" presId="urn:microsoft.com/office/officeart/2008/layout/VerticalCurvedList"/>
    <dgm:cxn modelId="{904D706B-F482-4505-B9AF-B8986A63956E}" type="presOf" srcId="{3E520637-F7E0-4C6E-A8AD-6877B06E527E}" destId="{EAFE9D60-28A7-4A96-B270-D5BEAACD8BC7}" srcOrd="0" destOrd="0" presId="urn:microsoft.com/office/officeart/2008/layout/VerticalCurvedList"/>
    <dgm:cxn modelId="{F13ACA6D-679B-4D86-B395-3DA15EBEFE77}" type="presOf" srcId="{F6B18140-FB24-4622-99C2-6F2EEA043D6A}" destId="{B60AA836-D96E-4E30-A6E4-D022A45D2D1C}" srcOrd="0" destOrd="0" presId="urn:microsoft.com/office/officeart/2008/layout/VerticalCurvedList"/>
    <dgm:cxn modelId="{6D24D950-ADF6-4B60-869D-EC3BD74BE01C}" type="presOf" srcId="{D03F7DCA-8C7D-4C4A-B5D1-8D508EB809F5}" destId="{5A534F9B-5004-4D1A-B9C9-DD981B356A3C}" srcOrd="0" destOrd="0" presId="urn:microsoft.com/office/officeart/2008/layout/VerticalCurvedList"/>
    <dgm:cxn modelId="{FF7E2D75-4C38-438A-9270-37E2CF63B5F4}" type="presOf" srcId="{1DC5E123-0DBD-4011-AF68-69760E897BBD}" destId="{848D6035-5FF0-4C42-8764-5267EC6F9D02}" srcOrd="0" destOrd="0" presId="urn:microsoft.com/office/officeart/2008/layout/VerticalCurvedList"/>
    <dgm:cxn modelId="{81FDAF7F-1ABC-435C-A9A6-0323044852D3}" srcId="{3E520637-F7E0-4C6E-A8AD-6877B06E527E}" destId="{A432174F-CA50-44CF-A897-73DF2007AE8F}" srcOrd="0" destOrd="0" parTransId="{C5E16D89-5500-4EDD-89E6-EA669B060706}" sibTransId="{F6B18140-FB24-4622-99C2-6F2EEA043D6A}"/>
    <dgm:cxn modelId="{6B050A8B-37A3-4A86-9A32-B22EACADB182}" srcId="{3E520637-F7E0-4C6E-A8AD-6877B06E527E}" destId="{0F062DE0-C72D-4511-9A65-82BD4F61DE67}" srcOrd="4" destOrd="0" parTransId="{942B4A8E-30E3-47DD-8607-9E54F3C54586}" sibTransId="{CB2761E0-DE98-4F62-B2DF-BD53214A4C61}"/>
    <dgm:cxn modelId="{FC50689C-9FF5-439F-A25A-FE25B1C484F6}" type="presOf" srcId="{FC68A9AF-59A7-4A8E-A34E-DFC2FAE36030}" destId="{4374356E-980A-44B7-BFA3-2294D2112CFA}" srcOrd="0" destOrd="0" presId="urn:microsoft.com/office/officeart/2008/layout/VerticalCurvedList"/>
    <dgm:cxn modelId="{8C4B8CAA-4887-4D83-B4BC-F6F16F7B1C5D}" srcId="{3E520637-F7E0-4C6E-A8AD-6877B06E527E}" destId="{FC68A9AF-59A7-4A8E-A34E-DFC2FAE36030}" srcOrd="3" destOrd="0" parTransId="{0D99A95D-5312-4EED-9E70-C728CDA9693E}" sibTransId="{22250D82-CE35-49EC-AC16-784C8B532AF7}"/>
    <dgm:cxn modelId="{801ED9E7-0682-4307-845C-A1A88F5F25CF}" type="presOf" srcId="{0F062DE0-C72D-4511-9A65-82BD4F61DE67}" destId="{41C14FAE-62B1-4BF7-AB48-0DE9D13A1DA8}" srcOrd="0" destOrd="0" presId="urn:microsoft.com/office/officeart/2008/layout/VerticalCurvedList"/>
    <dgm:cxn modelId="{7E728753-6524-4489-B2B1-0704774513AD}" type="presParOf" srcId="{EAFE9D60-28A7-4A96-B270-D5BEAACD8BC7}" destId="{105D37BB-A402-4FAA-A3A1-13AE85870BCE}" srcOrd="0" destOrd="0" presId="urn:microsoft.com/office/officeart/2008/layout/VerticalCurvedList"/>
    <dgm:cxn modelId="{0B3EBB41-AAAB-4764-9AEA-6723D1D4DCFA}" type="presParOf" srcId="{105D37BB-A402-4FAA-A3A1-13AE85870BCE}" destId="{328CB2C1-4B9E-4A88-96D0-5A90E26693FD}" srcOrd="0" destOrd="0" presId="urn:microsoft.com/office/officeart/2008/layout/VerticalCurvedList"/>
    <dgm:cxn modelId="{B72287BB-9F2C-46C4-B842-75EB29A243CB}" type="presParOf" srcId="{328CB2C1-4B9E-4A88-96D0-5A90E26693FD}" destId="{068F20F3-FF73-44A2-A26E-81F5AA6ED420}" srcOrd="0" destOrd="0" presId="urn:microsoft.com/office/officeart/2008/layout/VerticalCurvedList"/>
    <dgm:cxn modelId="{4DA502A2-EA25-4319-88B6-2E9D39E2B5B7}" type="presParOf" srcId="{328CB2C1-4B9E-4A88-96D0-5A90E26693FD}" destId="{B60AA836-D96E-4E30-A6E4-D022A45D2D1C}" srcOrd="1" destOrd="0" presId="urn:microsoft.com/office/officeart/2008/layout/VerticalCurvedList"/>
    <dgm:cxn modelId="{3F04269E-7F82-4BEC-BA87-8D3D3672441A}" type="presParOf" srcId="{328CB2C1-4B9E-4A88-96D0-5A90E26693FD}" destId="{A51B8EDA-32F8-409A-8422-B370BD8770D3}" srcOrd="2" destOrd="0" presId="urn:microsoft.com/office/officeart/2008/layout/VerticalCurvedList"/>
    <dgm:cxn modelId="{4803072A-4970-4CE1-A1D7-C2623E89B39E}" type="presParOf" srcId="{328CB2C1-4B9E-4A88-96D0-5A90E26693FD}" destId="{B3B623B0-9F1C-42E4-978A-F3AD6CFE3B5E}" srcOrd="3" destOrd="0" presId="urn:microsoft.com/office/officeart/2008/layout/VerticalCurvedList"/>
    <dgm:cxn modelId="{14A511BC-B163-4320-A872-B4A84530805E}" type="presParOf" srcId="{105D37BB-A402-4FAA-A3A1-13AE85870BCE}" destId="{4AD68851-84B2-403E-86C7-4BA4AE095B06}" srcOrd="1" destOrd="0" presId="urn:microsoft.com/office/officeart/2008/layout/VerticalCurvedList"/>
    <dgm:cxn modelId="{FD9A65BD-5D65-44E2-815C-615BDD2ABD64}" type="presParOf" srcId="{105D37BB-A402-4FAA-A3A1-13AE85870BCE}" destId="{EF8DE343-A08C-4539-B218-3EDC4BCCE32F}" srcOrd="2" destOrd="0" presId="urn:microsoft.com/office/officeart/2008/layout/VerticalCurvedList"/>
    <dgm:cxn modelId="{F0A839B7-73BD-4F38-9F70-13A382166F6F}" type="presParOf" srcId="{EF8DE343-A08C-4539-B218-3EDC4BCCE32F}" destId="{6EBA9117-076C-4461-87F0-09E4568AF308}" srcOrd="0" destOrd="0" presId="urn:microsoft.com/office/officeart/2008/layout/VerticalCurvedList"/>
    <dgm:cxn modelId="{CD9F5E8D-4750-4DBD-BFD6-745C3D74DD81}" type="presParOf" srcId="{105D37BB-A402-4FAA-A3A1-13AE85870BCE}" destId="{848D6035-5FF0-4C42-8764-5267EC6F9D02}" srcOrd="3" destOrd="0" presId="urn:microsoft.com/office/officeart/2008/layout/VerticalCurvedList"/>
    <dgm:cxn modelId="{1FA98523-C8ED-44F7-951B-B5A8708AB6A6}" type="presParOf" srcId="{105D37BB-A402-4FAA-A3A1-13AE85870BCE}" destId="{A4572157-F111-4A44-A364-6ABE3EB0610F}" srcOrd="4" destOrd="0" presId="urn:microsoft.com/office/officeart/2008/layout/VerticalCurvedList"/>
    <dgm:cxn modelId="{F62D5822-0D0D-4792-853B-C0A46D8A6A26}" type="presParOf" srcId="{A4572157-F111-4A44-A364-6ABE3EB0610F}" destId="{626C8239-2B62-44B4-B77C-1AB9DB13848A}" srcOrd="0" destOrd="0" presId="urn:microsoft.com/office/officeart/2008/layout/VerticalCurvedList"/>
    <dgm:cxn modelId="{B53A522B-7CA9-410F-BD1F-BB6D0DF3A9DD}" type="presParOf" srcId="{105D37BB-A402-4FAA-A3A1-13AE85870BCE}" destId="{5A534F9B-5004-4D1A-B9C9-DD981B356A3C}" srcOrd="5" destOrd="0" presId="urn:microsoft.com/office/officeart/2008/layout/VerticalCurvedList"/>
    <dgm:cxn modelId="{31771E95-850D-4818-92B1-1FA241E10447}" type="presParOf" srcId="{105D37BB-A402-4FAA-A3A1-13AE85870BCE}" destId="{18C30687-2995-47A7-9DA0-257B148916AD}" srcOrd="6" destOrd="0" presId="urn:microsoft.com/office/officeart/2008/layout/VerticalCurvedList"/>
    <dgm:cxn modelId="{AC936CEC-EA75-4F31-9BF1-A5C4F0CA37B7}" type="presParOf" srcId="{18C30687-2995-47A7-9DA0-257B148916AD}" destId="{C1A020A2-51E4-426E-85B4-C48A652DE25C}" srcOrd="0" destOrd="0" presId="urn:microsoft.com/office/officeart/2008/layout/VerticalCurvedList"/>
    <dgm:cxn modelId="{8D17A586-76AB-43D9-90B8-8CF8C0EE1085}" type="presParOf" srcId="{105D37BB-A402-4FAA-A3A1-13AE85870BCE}" destId="{4374356E-980A-44B7-BFA3-2294D2112CFA}" srcOrd="7" destOrd="0" presId="urn:microsoft.com/office/officeart/2008/layout/VerticalCurvedList"/>
    <dgm:cxn modelId="{E12F9D86-DBAF-435B-A9F5-CD16A533F86F}" type="presParOf" srcId="{105D37BB-A402-4FAA-A3A1-13AE85870BCE}" destId="{835A3ACF-F390-4F46-AD18-9501591547C1}" srcOrd="8" destOrd="0" presId="urn:microsoft.com/office/officeart/2008/layout/VerticalCurvedList"/>
    <dgm:cxn modelId="{E14AF720-6AE4-4EF0-80CB-8A3D93067C31}" type="presParOf" srcId="{835A3ACF-F390-4F46-AD18-9501591547C1}" destId="{D93B470A-A975-436B-9CD5-707BD40C5160}" srcOrd="0" destOrd="0" presId="urn:microsoft.com/office/officeart/2008/layout/VerticalCurvedList"/>
    <dgm:cxn modelId="{3AEE89AB-B0C8-4DF5-AA4A-67C8DEAC7AA3}" type="presParOf" srcId="{105D37BB-A402-4FAA-A3A1-13AE85870BCE}" destId="{41C14FAE-62B1-4BF7-AB48-0DE9D13A1DA8}" srcOrd="9" destOrd="0" presId="urn:microsoft.com/office/officeart/2008/layout/VerticalCurvedList"/>
    <dgm:cxn modelId="{AE84C208-4E1C-4F31-8B6D-6E3E95EBDA93}" type="presParOf" srcId="{105D37BB-A402-4FAA-A3A1-13AE85870BCE}" destId="{A12E7D83-47BC-4F76-859A-FDD6FEB11734}" srcOrd="10" destOrd="0" presId="urn:microsoft.com/office/officeart/2008/layout/VerticalCurvedList"/>
    <dgm:cxn modelId="{C808C95D-4C8F-4FBA-A142-691A5A1BF89F}" type="presParOf" srcId="{A12E7D83-47BC-4F76-859A-FDD6FEB11734}" destId="{C23E088E-493D-4B14-9EEE-5D5144E3DB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7FF80FC-2963-4B48-A525-E703723EEC8F}" type="doc">
      <dgm:prSet loTypeId="urn:microsoft.com/office/officeart/2005/8/layout/arrow2" loCatId="process" qsTypeId="urn:microsoft.com/office/officeart/2005/8/quickstyle/3d1" qsCatId="3D" csTypeId="urn:microsoft.com/office/officeart/2005/8/colors/accent1_2" csCatId="accent1" phldr="1"/>
      <dgm:spPr/>
    </dgm:pt>
    <dgm:pt modelId="{E1649A9C-4348-439F-ACD6-763F6FA39865}">
      <dgm:prSet phldrT="[Text]" custT="1"/>
      <dgm:spPr/>
      <dgm:t>
        <a:bodyPr/>
        <a:lstStyle/>
        <a:p>
          <a:r>
            <a:rPr lang="en-US" sz="2800" dirty="0">
              <a:latin typeface="Times New Roman" panose="02020603050405020304" pitchFamily="18" charset="0"/>
              <a:cs typeface="Times New Roman" panose="02020603050405020304" pitchFamily="18" charset="0"/>
            </a:rPr>
            <a:t>1895</a:t>
          </a:r>
        </a:p>
      </dgm:t>
    </dgm:pt>
    <dgm:pt modelId="{5ACD5E04-5CF3-4300-8AE6-983206059B29}" type="parTrans" cxnId="{07926D0F-607F-46EF-A936-EEC13B153555}">
      <dgm:prSet/>
      <dgm:spPr/>
      <dgm:t>
        <a:bodyPr/>
        <a:lstStyle/>
        <a:p>
          <a:endParaRPr lang="en-US"/>
        </a:p>
      </dgm:t>
    </dgm:pt>
    <dgm:pt modelId="{BB0DBCEF-3CCF-42D0-92E5-B373D051F377}" type="sibTrans" cxnId="{07926D0F-607F-46EF-A936-EEC13B153555}">
      <dgm:prSet/>
      <dgm:spPr/>
      <dgm:t>
        <a:bodyPr/>
        <a:lstStyle/>
        <a:p>
          <a:endParaRPr lang="en-US"/>
        </a:p>
      </dgm:t>
    </dgm:pt>
    <dgm:pt modelId="{D136470B-BCC1-4189-A38A-07496FCB91AD}">
      <dgm:prSet phldrT="[Text]" custT="1"/>
      <dgm:spPr/>
      <dgm:t>
        <a:bodyPr/>
        <a:lstStyle/>
        <a:p>
          <a:r>
            <a:rPr lang="en-US" sz="2800" dirty="0">
              <a:latin typeface="Times New Roman" panose="02020603050405020304" pitchFamily="18" charset="0"/>
              <a:cs typeface="Times New Roman" panose="02020603050405020304" pitchFamily="18" charset="0"/>
            </a:rPr>
            <a:t>1896</a:t>
          </a:r>
        </a:p>
      </dgm:t>
    </dgm:pt>
    <dgm:pt modelId="{4ABD4A80-53DC-4350-AFB4-F8289400857C}" type="parTrans" cxnId="{69AAB70B-B9C4-45BB-800D-FEB93E71D956}">
      <dgm:prSet/>
      <dgm:spPr/>
      <dgm:t>
        <a:bodyPr/>
        <a:lstStyle/>
        <a:p>
          <a:endParaRPr lang="en-US"/>
        </a:p>
      </dgm:t>
    </dgm:pt>
    <dgm:pt modelId="{ACF1FBC0-DBAB-4696-A605-DBB475DE11E0}" type="sibTrans" cxnId="{69AAB70B-B9C4-45BB-800D-FEB93E71D956}">
      <dgm:prSet/>
      <dgm:spPr/>
      <dgm:t>
        <a:bodyPr/>
        <a:lstStyle/>
        <a:p>
          <a:endParaRPr lang="en-US"/>
        </a:p>
      </dgm:t>
    </dgm:pt>
    <dgm:pt modelId="{B62E9198-4A2B-4F7F-A785-F7753E88E73E}">
      <dgm:prSet phldrT="[Text]" custT="1"/>
      <dgm:spPr/>
      <dgm:t>
        <a:bodyPr/>
        <a:lstStyle/>
        <a:p>
          <a:r>
            <a:rPr lang="en-US" sz="3200" dirty="0">
              <a:latin typeface="Times New Roman" panose="02020603050405020304" pitchFamily="18" charset="0"/>
              <a:cs typeface="Times New Roman" panose="02020603050405020304" pitchFamily="18" charset="0"/>
            </a:rPr>
            <a:t>1897</a:t>
          </a:r>
        </a:p>
      </dgm:t>
    </dgm:pt>
    <dgm:pt modelId="{DBEA34B6-14B3-446B-8330-B90A42824C84}" type="parTrans" cxnId="{F9DDDB00-0CC2-44DF-BD5D-1757DF8F70A0}">
      <dgm:prSet/>
      <dgm:spPr/>
      <dgm:t>
        <a:bodyPr/>
        <a:lstStyle/>
        <a:p>
          <a:endParaRPr lang="en-US"/>
        </a:p>
      </dgm:t>
    </dgm:pt>
    <dgm:pt modelId="{2C1B530C-F3B2-4776-A7D5-F5B6EE7A5F8E}" type="sibTrans" cxnId="{F9DDDB00-0CC2-44DF-BD5D-1757DF8F70A0}">
      <dgm:prSet/>
      <dgm:spPr/>
      <dgm:t>
        <a:bodyPr/>
        <a:lstStyle/>
        <a:p>
          <a:endParaRPr lang="en-US"/>
        </a:p>
      </dgm:t>
    </dgm:pt>
    <dgm:pt modelId="{F9114350-456A-4400-8663-3E583DC5385F}">
      <dgm:prSet phldrT="[Text]" custT="1"/>
      <dgm:spPr/>
      <dgm:t>
        <a:bodyPr/>
        <a:lstStyle/>
        <a:p>
          <a:r>
            <a:rPr lang="en-US" sz="3200" dirty="0">
              <a:latin typeface="Times New Roman" panose="02020603050405020304" pitchFamily="18" charset="0"/>
              <a:cs typeface="Times New Roman" panose="02020603050405020304" pitchFamily="18" charset="0"/>
            </a:rPr>
            <a:t>1901</a:t>
          </a:r>
        </a:p>
      </dgm:t>
    </dgm:pt>
    <dgm:pt modelId="{A9EE2288-1450-4824-8393-65A1BB677FB3}" type="parTrans" cxnId="{FE0195A5-8B40-49D1-909B-E53922C69FA2}">
      <dgm:prSet/>
      <dgm:spPr/>
      <dgm:t>
        <a:bodyPr/>
        <a:lstStyle/>
        <a:p>
          <a:endParaRPr lang="en-US"/>
        </a:p>
      </dgm:t>
    </dgm:pt>
    <dgm:pt modelId="{2DCD6F03-A912-4594-8959-0FFCEB89C4BC}" type="sibTrans" cxnId="{FE0195A5-8B40-49D1-909B-E53922C69FA2}">
      <dgm:prSet/>
      <dgm:spPr/>
      <dgm:t>
        <a:bodyPr/>
        <a:lstStyle/>
        <a:p>
          <a:endParaRPr lang="en-US"/>
        </a:p>
      </dgm:t>
    </dgm:pt>
    <dgm:pt modelId="{AC6A8F31-E826-4AD0-B5C0-2A0299012C31}">
      <dgm:prSet phldrT="[Text]" custT="1"/>
      <dgm:spPr/>
      <dgm:t>
        <a:bodyPr/>
        <a:lstStyle/>
        <a:p>
          <a:r>
            <a:rPr lang="en-US" sz="3200" dirty="0">
              <a:latin typeface="Times New Roman" panose="02020603050405020304" pitchFamily="18" charset="0"/>
              <a:cs typeface="Times New Roman" panose="02020603050405020304" pitchFamily="18" charset="0"/>
            </a:rPr>
            <a:t>1905, 1916</a:t>
          </a:r>
        </a:p>
      </dgm:t>
    </dgm:pt>
    <dgm:pt modelId="{C2ED7257-7BAE-42B8-AE90-D5CD2BFA7C62}" type="parTrans" cxnId="{A3F71DCB-1992-4578-9486-11B3704A2589}">
      <dgm:prSet/>
      <dgm:spPr/>
      <dgm:t>
        <a:bodyPr/>
        <a:lstStyle/>
        <a:p>
          <a:endParaRPr lang="en-US"/>
        </a:p>
      </dgm:t>
    </dgm:pt>
    <dgm:pt modelId="{66DC1C9A-4983-4BD2-9D34-51714BCE74D7}" type="sibTrans" cxnId="{A3F71DCB-1992-4578-9486-11B3704A2589}">
      <dgm:prSet/>
      <dgm:spPr/>
      <dgm:t>
        <a:bodyPr/>
        <a:lstStyle/>
        <a:p>
          <a:endParaRPr lang="en-US"/>
        </a:p>
      </dgm:t>
    </dgm:pt>
    <dgm:pt modelId="{CF8B9E2B-039F-4AA7-B0F5-09A7A8E45739}" type="pres">
      <dgm:prSet presAssocID="{07FF80FC-2963-4B48-A525-E703723EEC8F}" presName="arrowDiagram" presStyleCnt="0">
        <dgm:presLayoutVars>
          <dgm:chMax val="5"/>
          <dgm:dir/>
          <dgm:resizeHandles val="exact"/>
        </dgm:presLayoutVars>
      </dgm:prSet>
      <dgm:spPr/>
    </dgm:pt>
    <dgm:pt modelId="{8A1EA401-D670-430E-AC59-5E0C8099B68A}" type="pres">
      <dgm:prSet presAssocID="{07FF80FC-2963-4B48-A525-E703723EEC8F}" presName="arrow" presStyleLbl="bgShp" presStyleIdx="0" presStyleCnt="1" custScaleX="142696" custScaleY="100000" custLinFactNeighborX="10448" custLinFactNeighborY="11927"/>
      <dgm:spPr/>
    </dgm:pt>
    <dgm:pt modelId="{CE812E8D-7DEE-420C-A477-551D21CC7582}" type="pres">
      <dgm:prSet presAssocID="{07FF80FC-2963-4B48-A525-E703723EEC8F}" presName="arrowDiagram5" presStyleCnt="0"/>
      <dgm:spPr/>
    </dgm:pt>
    <dgm:pt modelId="{B2C813E2-EBF0-4746-9462-DC52FF26186D}" type="pres">
      <dgm:prSet presAssocID="{E1649A9C-4348-439F-ACD6-763F6FA39865}" presName="bullet5a" presStyleLbl="node1" presStyleIdx="0" presStyleCnt="5" custLinFactX="-279526" custLinFactNeighborX="-300000" custLinFactNeighborY="-10685"/>
      <dgm:spPr/>
    </dgm:pt>
    <dgm:pt modelId="{6A68A2D6-BEEE-412B-845E-659D9D07D3BB}" type="pres">
      <dgm:prSet presAssocID="{E1649A9C-4348-439F-ACD6-763F6FA39865}" presName="textBox5a" presStyleLbl="revTx" presStyleIdx="0" presStyleCnt="5" custScaleY="44547" custLinFactNeighborX="-87072" custLinFactNeighborY="-29379">
        <dgm:presLayoutVars>
          <dgm:bulletEnabled val="1"/>
        </dgm:presLayoutVars>
      </dgm:prSet>
      <dgm:spPr/>
    </dgm:pt>
    <dgm:pt modelId="{14074625-DB28-4366-B901-B90266028441}" type="pres">
      <dgm:prSet presAssocID="{D136470B-BCC1-4189-A38A-07496FCB91AD}" presName="bullet5b" presStyleLbl="node1" presStyleIdx="1" presStyleCnt="5" custLinFactX="-92928" custLinFactNeighborX="-100000" custLinFactNeighborY="11573"/>
      <dgm:spPr/>
    </dgm:pt>
    <dgm:pt modelId="{FCAA0F71-E2D9-49E5-BDF1-9201143712D4}" type="pres">
      <dgm:prSet presAssocID="{D136470B-BCC1-4189-A38A-07496FCB91AD}" presName="textBox5b" presStyleLbl="revTx" presStyleIdx="1" presStyleCnt="5" custScaleY="27236" custLinFactNeighborX="-31296" custLinFactNeighborY="-33531">
        <dgm:presLayoutVars>
          <dgm:bulletEnabled val="1"/>
        </dgm:presLayoutVars>
      </dgm:prSet>
      <dgm:spPr/>
    </dgm:pt>
    <dgm:pt modelId="{39471F00-F181-4405-B0EB-64E2EC5FF1F9}" type="pres">
      <dgm:prSet presAssocID="{B62E9198-4A2B-4F7F-A785-F7753E88E73E}" presName="bullet5c" presStyleLbl="node1" presStyleIdx="2" presStyleCnt="5" custLinFactNeighborX="48143" custLinFactNeighborY="-8573"/>
      <dgm:spPr/>
    </dgm:pt>
    <dgm:pt modelId="{51F8DC16-B461-446C-A547-641F74D04082}" type="pres">
      <dgm:prSet presAssocID="{B62E9198-4A2B-4F7F-A785-F7753E88E73E}" presName="textBox5c" presStyleLbl="revTx" presStyleIdx="2" presStyleCnt="5" custScaleY="35983" custLinFactNeighborX="10720" custLinFactNeighborY="-25264">
        <dgm:presLayoutVars>
          <dgm:bulletEnabled val="1"/>
        </dgm:presLayoutVars>
      </dgm:prSet>
      <dgm:spPr/>
    </dgm:pt>
    <dgm:pt modelId="{E6AF03DA-EC78-4EBC-BC7F-DF85B25011D1}" type="pres">
      <dgm:prSet presAssocID="{F9114350-456A-4400-8663-3E583DC5385F}" presName="bullet5d" presStyleLbl="node1" presStyleIdx="3" presStyleCnt="5" custLinFactX="13368" custLinFactNeighborX="100000" custLinFactNeighborY="-1674"/>
      <dgm:spPr/>
    </dgm:pt>
    <dgm:pt modelId="{2AFECE5B-62D9-450F-9FF6-8BD3E7E47645}" type="pres">
      <dgm:prSet presAssocID="{F9114350-456A-4400-8663-3E583DC5385F}" presName="textBox5d" presStyleLbl="revTx" presStyleIdx="3" presStyleCnt="5" custScaleY="25974" custLinFactNeighborX="27793" custLinFactNeighborY="-31678">
        <dgm:presLayoutVars>
          <dgm:bulletEnabled val="1"/>
        </dgm:presLayoutVars>
      </dgm:prSet>
      <dgm:spPr/>
    </dgm:pt>
    <dgm:pt modelId="{A5AACBE8-C0FC-4D9A-8A5E-D061A8AC2B0B}" type="pres">
      <dgm:prSet presAssocID="{AC6A8F31-E826-4AD0-B5C0-2A0299012C31}" presName="bullet5e" presStyleLbl="node1" presStyleIdx="4" presStyleCnt="5" custLinFactX="97487" custLinFactNeighborX="100000" custLinFactNeighborY="-23935"/>
      <dgm:spPr/>
    </dgm:pt>
    <dgm:pt modelId="{26A57987-14F4-4A08-B61F-05E414C4B8C4}" type="pres">
      <dgm:prSet presAssocID="{AC6A8F31-E826-4AD0-B5C0-2A0299012C31}" presName="textBox5e" presStyleLbl="revTx" presStyleIdx="4" presStyleCnt="5" custScaleY="17419" custLinFactNeighborX="76434" custLinFactNeighborY="-41258">
        <dgm:presLayoutVars>
          <dgm:bulletEnabled val="1"/>
        </dgm:presLayoutVars>
      </dgm:prSet>
      <dgm:spPr/>
    </dgm:pt>
  </dgm:ptLst>
  <dgm:cxnLst>
    <dgm:cxn modelId="{F9DDDB00-0CC2-44DF-BD5D-1757DF8F70A0}" srcId="{07FF80FC-2963-4B48-A525-E703723EEC8F}" destId="{B62E9198-4A2B-4F7F-A785-F7753E88E73E}" srcOrd="2" destOrd="0" parTransId="{DBEA34B6-14B3-446B-8330-B90A42824C84}" sibTransId="{2C1B530C-F3B2-4776-A7D5-F5B6EE7A5F8E}"/>
    <dgm:cxn modelId="{98F40104-A495-40F8-B11F-0F550BA7E079}" type="presOf" srcId="{F9114350-456A-4400-8663-3E583DC5385F}" destId="{2AFECE5B-62D9-450F-9FF6-8BD3E7E47645}" srcOrd="0" destOrd="0" presId="urn:microsoft.com/office/officeart/2005/8/layout/arrow2"/>
    <dgm:cxn modelId="{69AAB70B-B9C4-45BB-800D-FEB93E71D956}" srcId="{07FF80FC-2963-4B48-A525-E703723EEC8F}" destId="{D136470B-BCC1-4189-A38A-07496FCB91AD}" srcOrd="1" destOrd="0" parTransId="{4ABD4A80-53DC-4350-AFB4-F8289400857C}" sibTransId="{ACF1FBC0-DBAB-4696-A605-DBB475DE11E0}"/>
    <dgm:cxn modelId="{4A2FD40D-8C6E-47D2-8692-FFB4F149C1C7}" type="presOf" srcId="{D136470B-BCC1-4189-A38A-07496FCB91AD}" destId="{FCAA0F71-E2D9-49E5-BDF1-9201143712D4}" srcOrd="0" destOrd="0" presId="urn:microsoft.com/office/officeart/2005/8/layout/arrow2"/>
    <dgm:cxn modelId="{07926D0F-607F-46EF-A936-EEC13B153555}" srcId="{07FF80FC-2963-4B48-A525-E703723EEC8F}" destId="{E1649A9C-4348-439F-ACD6-763F6FA39865}" srcOrd="0" destOrd="0" parTransId="{5ACD5E04-5CF3-4300-8AE6-983206059B29}" sibTransId="{BB0DBCEF-3CCF-42D0-92E5-B373D051F377}"/>
    <dgm:cxn modelId="{4724162F-E4CA-4ABC-B1ED-A0BDD264F67D}" type="presOf" srcId="{B62E9198-4A2B-4F7F-A785-F7753E88E73E}" destId="{51F8DC16-B461-446C-A547-641F74D04082}" srcOrd="0" destOrd="0" presId="urn:microsoft.com/office/officeart/2005/8/layout/arrow2"/>
    <dgm:cxn modelId="{025C2C30-7674-4912-81C0-0CE8D5EC59AD}" type="presOf" srcId="{E1649A9C-4348-439F-ACD6-763F6FA39865}" destId="{6A68A2D6-BEEE-412B-845E-659D9D07D3BB}" srcOrd="0" destOrd="0" presId="urn:microsoft.com/office/officeart/2005/8/layout/arrow2"/>
    <dgm:cxn modelId="{0EEC725F-6A3E-46EA-A233-78F1640061DE}" type="presOf" srcId="{AC6A8F31-E826-4AD0-B5C0-2A0299012C31}" destId="{26A57987-14F4-4A08-B61F-05E414C4B8C4}" srcOrd="0" destOrd="0" presId="urn:microsoft.com/office/officeart/2005/8/layout/arrow2"/>
    <dgm:cxn modelId="{FE0195A5-8B40-49D1-909B-E53922C69FA2}" srcId="{07FF80FC-2963-4B48-A525-E703723EEC8F}" destId="{F9114350-456A-4400-8663-3E583DC5385F}" srcOrd="3" destOrd="0" parTransId="{A9EE2288-1450-4824-8393-65A1BB677FB3}" sibTransId="{2DCD6F03-A912-4594-8959-0FFCEB89C4BC}"/>
    <dgm:cxn modelId="{A3F71DCB-1992-4578-9486-11B3704A2589}" srcId="{07FF80FC-2963-4B48-A525-E703723EEC8F}" destId="{AC6A8F31-E826-4AD0-B5C0-2A0299012C31}" srcOrd="4" destOrd="0" parTransId="{C2ED7257-7BAE-42B8-AE90-D5CD2BFA7C62}" sibTransId="{66DC1C9A-4983-4BD2-9D34-51714BCE74D7}"/>
    <dgm:cxn modelId="{FAB5B5EA-81F8-478E-80A5-771E041C82BC}" type="presOf" srcId="{07FF80FC-2963-4B48-A525-E703723EEC8F}" destId="{CF8B9E2B-039F-4AA7-B0F5-09A7A8E45739}" srcOrd="0" destOrd="0" presId="urn:microsoft.com/office/officeart/2005/8/layout/arrow2"/>
    <dgm:cxn modelId="{A8555E56-4F7E-40A9-A3DF-760318E81049}" type="presParOf" srcId="{CF8B9E2B-039F-4AA7-B0F5-09A7A8E45739}" destId="{8A1EA401-D670-430E-AC59-5E0C8099B68A}" srcOrd="0" destOrd="0" presId="urn:microsoft.com/office/officeart/2005/8/layout/arrow2"/>
    <dgm:cxn modelId="{D9CB65AF-CAEB-423E-ABC8-DBC617FACE7A}" type="presParOf" srcId="{CF8B9E2B-039F-4AA7-B0F5-09A7A8E45739}" destId="{CE812E8D-7DEE-420C-A477-551D21CC7582}" srcOrd="1" destOrd="0" presId="urn:microsoft.com/office/officeart/2005/8/layout/arrow2"/>
    <dgm:cxn modelId="{7A302B0E-15A7-40C4-B91A-3F6EC5BAD54C}" type="presParOf" srcId="{CE812E8D-7DEE-420C-A477-551D21CC7582}" destId="{B2C813E2-EBF0-4746-9462-DC52FF26186D}" srcOrd="0" destOrd="0" presId="urn:microsoft.com/office/officeart/2005/8/layout/arrow2"/>
    <dgm:cxn modelId="{C188133A-BF96-4219-92E5-CD75D871055E}" type="presParOf" srcId="{CE812E8D-7DEE-420C-A477-551D21CC7582}" destId="{6A68A2D6-BEEE-412B-845E-659D9D07D3BB}" srcOrd="1" destOrd="0" presId="urn:microsoft.com/office/officeart/2005/8/layout/arrow2"/>
    <dgm:cxn modelId="{DCF0417C-0D3C-4E10-A5D6-BA6763988D3E}" type="presParOf" srcId="{CE812E8D-7DEE-420C-A477-551D21CC7582}" destId="{14074625-DB28-4366-B901-B90266028441}" srcOrd="2" destOrd="0" presId="urn:microsoft.com/office/officeart/2005/8/layout/arrow2"/>
    <dgm:cxn modelId="{E06E3246-65F7-4987-9723-4F068E180BDD}" type="presParOf" srcId="{CE812E8D-7DEE-420C-A477-551D21CC7582}" destId="{FCAA0F71-E2D9-49E5-BDF1-9201143712D4}" srcOrd="3" destOrd="0" presId="urn:microsoft.com/office/officeart/2005/8/layout/arrow2"/>
    <dgm:cxn modelId="{0DB06271-F501-41F2-8F44-51CDB9D330F6}" type="presParOf" srcId="{CE812E8D-7DEE-420C-A477-551D21CC7582}" destId="{39471F00-F181-4405-B0EB-64E2EC5FF1F9}" srcOrd="4" destOrd="0" presId="urn:microsoft.com/office/officeart/2005/8/layout/arrow2"/>
    <dgm:cxn modelId="{9F9063C3-8DBD-470F-BE03-6BD4A9F6CB53}" type="presParOf" srcId="{CE812E8D-7DEE-420C-A477-551D21CC7582}" destId="{51F8DC16-B461-446C-A547-641F74D04082}" srcOrd="5" destOrd="0" presId="urn:microsoft.com/office/officeart/2005/8/layout/arrow2"/>
    <dgm:cxn modelId="{3FFFA3C7-65D5-4C1E-A006-C586879A088C}" type="presParOf" srcId="{CE812E8D-7DEE-420C-A477-551D21CC7582}" destId="{E6AF03DA-EC78-4EBC-BC7F-DF85B25011D1}" srcOrd="6" destOrd="0" presId="urn:microsoft.com/office/officeart/2005/8/layout/arrow2"/>
    <dgm:cxn modelId="{58369951-EA0F-4C2F-85BB-9539A817CFDA}" type="presParOf" srcId="{CE812E8D-7DEE-420C-A477-551D21CC7582}" destId="{2AFECE5B-62D9-450F-9FF6-8BD3E7E47645}" srcOrd="7" destOrd="0" presId="urn:microsoft.com/office/officeart/2005/8/layout/arrow2"/>
    <dgm:cxn modelId="{C27DF8C8-76B6-4D90-890C-6F6CAFB0AAA5}" type="presParOf" srcId="{CE812E8D-7DEE-420C-A477-551D21CC7582}" destId="{A5AACBE8-C0FC-4D9A-8A5E-D061A8AC2B0B}" srcOrd="8" destOrd="0" presId="urn:microsoft.com/office/officeart/2005/8/layout/arrow2"/>
    <dgm:cxn modelId="{A5CB2FC9-1B83-4FCF-A985-4B4AA1A50C0C}" type="presParOf" srcId="{CE812E8D-7DEE-420C-A477-551D21CC7582}" destId="{26A57987-14F4-4A08-B61F-05E414C4B8C4}"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20C99-DED3-4241-9647-E3343645F3D0}">
      <dsp:nvSpPr>
        <dsp:cNvPr id="0" name=""/>
        <dsp:cNvSpPr/>
      </dsp:nvSpPr>
      <dsp:spPr>
        <a:xfrm>
          <a:off x="-581858" y="0"/>
          <a:ext cx="4153189" cy="4153189"/>
        </a:xfrm>
        <a:prstGeom prst="pie">
          <a:avLst>
            <a:gd name="adj1" fmla="val 5400000"/>
            <a:gd name="adj2" fmla="val 1620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sp>
    <dsp:sp modelId="{F97D44FC-A2F3-46D0-8B35-14A9CD9848E3}">
      <dsp:nvSpPr>
        <dsp:cNvPr id="0" name=""/>
        <dsp:cNvSpPr/>
      </dsp:nvSpPr>
      <dsp:spPr>
        <a:xfrm>
          <a:off x="1048539" y="0"/>
          <a:ext cx="6816798" cy="415318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a:t>
          </a:r>
        </a:p>
      </dsp:txBody>
      <dsp:txXfrm>
        <a:off x="1048539" y="0"/>
        <a:ext cx="3408399" cy="1245959"/>
      </dsp:txXfrm>
    </dsp:sp>
    <dsp:sp modelId="{A50FAB20-8DF4-40BB-B145-98766C14B19E}">
      <dsp:nvSpPr>
        <dsp:cNvPr id="0" name=""/>
        <dsp:cNvSpPr/>
      </dsp:nvSpPr>
      <dsp:spPr>
        <a:xfrm>
          <a:off x="144951" y="1245959"/>
          <a:ext cx="2699570" cy="2699570"/>
        </a:xfrm>
        <a:prstGeom prst="pie">
          <a:avLst>
            <a:gd name="adj1" fmla="val 5400000"/>
            <a:gd name="adj2" fmla="val 16200000"/>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sp>
    <dsp:sp modelId="{5737BB70-7993-4BF0-9859-8BBC83B2287B}">
      <dsp:nvSpPr>
        <dsp:cNvPr id="0" name=""/>
        <dsp:cNvSpPr/>
      </dsp:nvSpPr>
      <dsp:spPr>
        <a:xfrm>
          <a:off x="1494736" y="1245959"/>
          <a:ext cx="5924405" cy="2699570"/>
        </a:xfrm>
        <a:prstGeom prst="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II</a:t>
          </a:r>
        </a:p>
      </dsp:txBody>
      <dsp:txXfrm>
        <a:off x="1494736" y="1245959"/>
        <a:ext cx="2962202" cy="1245955"/>
      </dsp:txXfrm>
    </dsp:sp>
    <dsp:sp modelId="{EA5ABB73-1D86-4B8A-BE29-48F3C3D94BFD}">
      <dsp:nvSpPr>
        <dsp:cNvPr id="0" name=""/>
        <dsp:cNvSpPr/>
      </dsp:nvSpPr>
      <dsp:spPr>
        <a:xfrm>
          <a:off x="871758" y="2491914"/>
          <a:ext cx="1245955" cy="124595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4565E3-0E9A-4791-A102-20B1C929AA41}">
      <dsp:nvSpPr>
        <dsp:cNvPr id="0" name=""/>
        <dsp:cNvSpPr/>
      </dsp:nvSpPr>
      <dsp:spPr>
        <a:xfrm>
          <a:off x="1494736" y="2491914"/>
          <a:ext cx="5924405" cy="1245955"/>
        </a:xfrm>
        <a:prstGeom prst="rect">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III</a:t>
          </a:r>
        </a:p>
      </dsp:txBody>
      <dsp:txXfrm>
        <a:off x="1494736" y="2491914"/>
        <a:ext cx="2962202" cy="1245955"/>
      </dsp:txXfrm>
    </dsp:sp>
    <dsp:sp modelId="{C97C88F1-E31B-44B2-BAE8-C321F32B4987}">
      <dsp:nvSpPr>
        <dsp:cNvPr id="0" name=""/>
        <dsp:cNvSpPr/>
      </dsp:nvSpPr>
      <dsp:spPr>
        <a:xfrm>
          <a:off x="3293223" y="0"/>
          <a:ext cx="5289635" cy="124595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pt-BR" altLang="en-US" sz="2400" kern="1200" dirty="0">
              <a:latin typeface="Times New Roman" panose="02020603050405020304" pitchFamily="18" charset="0"/>
              <a:cs typeface="Times New Roman" panose="02020603050405020304" pitchFamily="18" charset="0"/>
            </a:rPr>
            <a:t>VẬT CHẤT VÀ Ý THỨC</a:t>
          </a:r>
          <a:endParaRPr lang="en-US" sz="2400" kern="1200" dirty="0"/>
        </a:p>
      </dsp:txBody>
      <dsp:txXfrm>
        <a:off x="3293223" y="0"/>
        <a:ext cx="5289635" cy="1245959"/>
      </dsp:txXfrm>
    </dsp:sp>
    <dsp:sp modelId="{D31BC354-3F1A-4218-B288-0D0E75341726}">
      <dsp:nvSpPr>
        <dsp:cNvPr id="0" name=""/>
        <dsp:cNvSpPr/>
      </dsp:nvSpPr>
      <dsp:spPr>
        <a:xfrm>
          <a:off x="3875073" y="1245959"/>
          <a:ext cx="4125933" cy="124595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150000"/>
            </a:lnSpc>
            <a:spcBef>
              <a:spcPct val="0"/>
            </a:spcBef>
            <a:spcAft>
              <a:spcPct val="15000"/>
            </a:spcAft>
            <a:buChar char="•"/>
          </a:pPr>
          <a:r>
            <a:rPr lang="en-US" altLang="en-US" sz="2400" kern="1200" dirty="0">
              <a:latin typeface="Times New Roman" panose="02020603050405020304" pitchFamily="18" charset="0"/>
              <a:cs typeface="Times New Roman" panose="02020603050405020304" pitchFamily="18" charset="0"/>
            </a:rPr>
            <a:t>PHÉP BIỆN CHỨNG     DUY VẬT</a:t>
          </a:r>
          <a:endParaRPr lang="en-US" sz="2400" kern="1200" dirty="0"/>
        </a:p>
      </dsp:txBody>
      <dsp:txXfrm>
        <a:off x="3875073" y="1245959"/>
        <a:ext cx="4125933" cy="1245955"/>
      </dsp:txXfrm>
    </dsp:sp>
    <dsp:sp modelId="{2644F44E-C8BE-4647-ADC8-A684344CB158}">
      <dsp:nvSpPr>
        <dsp:cNvPr id="0" name=""/>
        <dsp:cNvSpPr/>
      </dsp:nvSpPr>
      <dsp:spPr>
        <a:xfrm>
          <a:off x="4456939" y="2491914"/>
          <a:ext cx="2962202" cy="124595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a:latin typeface="Times New Roman" panose="02020603050405020304" pitchFamily="18" charset="0"/>
              <a:cs typeface="Times New Roman" panose="02020603050405020304" pitchFamily="18" charset="0"/>
            </a:rPr>
            <a:t>LÝ LUẬN NHẬN THỨC</a:t>
          </a:r>
          <a:endParaRPr lang="en-US" sz="2400" kern="1200" dirty="0"/>
        </a:p>
      </dsp:txBody>
      <dsp:txXfrm>
        <a:off x="4456939" y="2491914"/>
        <a:ext cx="2962202" cy="12459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58DF4-0967-4395-ABE0-CDC6CE1D9A37}">
      <dsp:nvSpPr>
        <dsp:cNvPr id="0" name=""/>
        <dsp:cNvSpPr/>
      </dsp:nvSpPr>
      <dsp:spPr>
        <a:xfrm rot="5400000">
          <a:off x="-222429" y="225592"/>
          <a:ext cx="1482862" cy="1038004"/>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a.</a:t>
          </a:r>
        </a:p>
      </dsp:txBody>
      <dsp:txXfrm rot="-5400000">
        <a:off x="0" y="522165"/>
        <a:ext cx="1038004" cy="444858"/>
      </dsp:txXfrm>
    </dsp:sp>
    <dsp:sp modelId="{38D7B1CD-B825-46D9-9C23-39719F1212B9}">
      <dsp:nvSpPr>
        <dsp:cNvPr id="0" name=""/>
        <dsp:cNvSpPr/>
      </dsp:nvSpPr>
      <dsp:spPr>
        <a:xfrm rot="5400000">
          <a:off x="3542018" y="-2500850"/>
          <a:ext cx="964367" cy="5972395"/>
        </a:xfrm>
        <a:prstGeom prst="round2SameRect">
          <a:avLst/>
        </a:prstGeom>
        <a:solidFill>
          <a:schemeClr val="accent5">
            <a:tint val="70000"/>
            <a:lumMod val="104000"/>
          </a:schemeClr>
        </a:solidFill>
        <a:ln w="9525" cap="rnd" cmpd="sng" algn="ctr">
          <a:solidFill>
            <a:schemeClr val="accent5">
              <a:shade val="90000"/>
            </a:schemeClr>
          </a:solidFill>
          <a:prstDash val="solid"/>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en-US" sz="4000" b="1" i="1" kern="1200" dirty="0" err="1">
              <a:latin typeface="Times New Roman" panose="02020603050405020304" pitchFamily="18" charset="0"/>
              <a:cs typeface="Times New Roman" panose="02020603050405020304" pitchFamily="18" charset="0"/>
            </a:rPr>
            <a:t>Nguồn</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gốc</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của</a:t>
          </a:r>
          <a:r>
            <a:rPr lang="en-US" altLang="en-US" sz="4000" b="1" i="1" kern="1200" dirty="0">
              <a:latin typeface="Times New Roman" panose="02020603050405020304" pitchFamily="18" charset="0"/>
              <a:cs typeface="Times New Roman" panose="02020603050405020304" pitchFamily="18" charset="0"/>
            </a:rPr>
            <a:t> ý </a:t>
          </a:r>
          <a:r>
            <a:rPr lang="en-US" altLang="en-US" sz="4000" b="1" i="1" kern="1200" dirty="0" err="1">
              <a:latin typeface="Times New Roman" panose="02020603050405020304" pitchFamily="18" charset="0"/>
              <a:cs typeface="Times New Roman" panose="02020603050405020304" pitchFamily="18" charset="0"/>
            </a:rPr>
            <a:t>thức</a:t>
          </a:r>
          <a:endParaRPr lang="en-US" sz="4000" kern="1200" dirty="0"/>
        </a:p>
      </dsp:txBody>
      <dsp:txXfrm rot="-5400000">
        <a:off x="1038005" y="50240"/>
        <a:ext cx="5925318" cy="870213"/>
      </dsp:txXfrm>
    </dsp:sp>
    <dsp:sp modelId="{7C481C03-1779-4569-AEBE-D757EBD3BF32}">
      <dsp:nvSpPr>
        <dsp:cNvPr id="0" name=""/>
        <dsp:cNvSpPr/>
      </dsp:nvSpPr>
      <dsp:spPr>
        <a:xfrm rot="5400000">
          <a:off x="-222429" y="1512997"/>
          <a:ext cx="1482862" cy="1038004"/>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b.</a:t>
          </a:r>
        </a:p>
      </dsp:txBody>
      <dsp:txXfrm rot="-5400000">
        <a:off x="0" y="1809570"/>
        <a:ext cx="1038004" cy="444858"/>
      </dsp:txXfrm>
    </dsp:sp>
    <dsp:sp modelId="{1E2AFDA7-0299-4168-B708-3EDD0E36C33E}">
      <dsp:nvSpPr>
        <dsp:cNvPr id="0" name=""/>
        <dsp:cNvSpPr/>
      </dsp:nvSpPr>
      <dsp:spPr>
        <a:xfrm rot="5400000">
          <a:off x="3542271" y="-1213698"/>
          <a:ext cx="963860" cy="5972395"/>
        </a:xfrm>
        <a:prstGeom prst="round2SameRect">
          <a:avLst/>
        </a:prstGeom>
        <a:solidFill>
          <a:schemeClr val="accent5">
            <a:tint val="70000"/>
            <a:lumMod val="104000"/>
          </a:schemeClr>
        </a:solidFill>
        <a:ln w="9525" cap="rnd" cmpd="sng" algn="ctr">
          <a:solidFill>
            <a:schemeClr val="accent5">
              <a:shade val="90000"/>
            </a:schemeClr>
          </a:solidFill>
          <a:prstDash val="solid"/>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en-US" sz="4000" b="1" i="1" kern="1200" dirty="0" err="1">
              <a:latin typeface="Times New Roman" panose="02020603050405020304" pitchFamily="18" charset="0"/>
              <a:cs typeface="Times New Roman" panose="02020603050405020304" pitchFamily="18" charset="0"/>
            </a:rPr>
            <a:t>Bản</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chất</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của</a:t>
          </a:r>
          <a:r>
            <a:rPr lang="en-US" altLang="en-US" sz="4000" b="1" i="1" kern="1200" dirty="0">
              <a:latin typeface="Times New Roman" panose="02020603050405020304" pitchFamily="18" charset="0"/>
              <a:cs typeface="Times New Roman" panose="02020603050405020304" pitchFamily="18" charset="0"/>
            </a:rPr>
            <a:t> ý </a:t>
          </a:r>
          <a:r>
            <a:rPr lang="en-US" altLang="en-US" sz="4000" b="1" i="1" kern="1200" dirty="0" err="1">
              <a:latin typeface="Times New Roman" panose="02020603050405020304" pitchFamily="18" charset="0"/>
              <a:cs typeface="Times New Roman" panose="02020603050405020304" pitchFamily="18" charset="0"/>
            </a:rPr>
            <a:t>thức</a:t>
          </a:r>
          <a:endParaRPr lang="en-US" sz="4000" kern="1200" dirty="0"/>
        </a:p>
      </dsp:txBody>
      <dsp:txXfrm rot="-5400000">
        <a:off x="1038004" y="1337621"/>
        <a:ext cx="5925343" cy="869756"/>
      </dsp:txXfrm>
    </dsp:sp>
    <dsp:sp modelId="{2315DFDE-66A4-4618-8735-FBFB9EB2FB4F}">
      <dsp:nvSpPr>
        <dsp:cNvPr id="0" name=""/>
        <dsp:cNvSpPr/>
      </dsp:nvSpPr>
      <dsp:spPr>
        <a:xfrm rot="5400000">
          <a:off x="-222429" y="2800403"/>
          <a:ext cx="1482862" cy="1038004"/>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a:t>
          </a:r>
        </a:p>
      </dsp:txBody>
      <dsp:txXfrm rot="-5400000">
        <a:off x="0" y="3096976"/>
        <a:ext cx="1038004" cy="444858"/>
      </dsp:txXfrm>
    </dsp:sp>
    <dsp:sp modelId="{CE6613FB-DA52-4099-89ED-0E079924C8CD}">
      <dsp:nvSpPr>
        <dsp:cNvPr id="0" name=""/>
        <dsp:cNvSpPr/>
      </dsp:nvSpPr>
      <dsp:spPr>
        <a:xfrm rot="5400000">
          <a:off x="3542271" y="73706"/>
          <a:ext cx="963860" cy="5972395"/>
        </a:xfrm>
        <a:prstGeom prst="round2SameRect">
          <a:avLst/>
        </a:prstGeom>
        <a:solidFill>
          <a:schemeClr val="accent5">
            <a:tint val="70000"/>
            <a:lumMod val="104000"/>
          </a:schemeClr>
        </a:solidFill>
        <a:ln w="9525" cap="rnd" cmpd="sng" algn="ctr">
          <a:solidFill>
            <a:schemeClr val="accent5">
              <a:shade val="90000"/>
            </a:schemeClr>
          </a:solidFill>
          <a:prstDash val="solid"/>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en-US" sz="4000" b="1" i="1" kern="1200" dirty="0" err="1">
              <a:latin typeface="Times New Roman" panose="02020603050405020304" pitchFamily="18" charset="0"/>
              <a:cs typeface="Times New Roman" panose="02020603050405020304" pitchFamily="18" charset="0"/>
            </a:rPr>
            <a:t>Kết</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cấu</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của</a:t>
          </a:r>
          <a:r>
            <a:rPr lang="en-US" altLang="en-US" sz="4000" b="1" i="1" kern="1200" dirty="0">
              <a:latin typeface="Times New Roman" panose="02020603050405020304" pitchFamily="18" charset="0"/>
              <a:cs typeface="Times New Roman" panose="02020603050405020304" pitchFamily="18" charset="0"/>
            </a:rPr>
            <a:t> ý </a:t>
          </a:r>
          <a:r>
            <a:rPr lang="en-US" altLang="en-US" sz="4000" b="1" i="1" kern="1200" dirty="0" err="1">
              <a:latin typeface="Times New Roman" panose="02020603050405020304" pitchFamily="18" charset="0"/>
              <a:cs typeface="Times New Roman" panose="02020603050405020304" pitchFamily="18" charset="0"/>
            </a:rPr>
            <a:t>thức</a:t>
          </a:r>
          <a:endParaRPr lang="en-US" sz="4000" kern="1200" dirty="0"/>
        </a:p>
      </dsp:txBody>
      <dsp:txXfrm rot="-5400000">
        <a:off x="1038004" y="2625025"/>
        <a:ext cx="5925343" cy="869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5C071-BDA4-4A72-8425-00DA204D606E}">
      <dsp:nvSpPr>
        <dsp:cNvPr id="0" name=""/>
        <dsp:cNvSpPr/>
      </dsp:nvSpPr>
      <dsp:spPr>
        <a:xfrm>
          <a:off x="0" y="1020399"/>
          <a:ext cx="788670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171670-D5DB-4C1A-85C4-BBF50E905097}">
      <dsp:nvSpPr>
        <dsp:cNvPr id="0" name=""/>
        <dsp:cNvSpPr/>
      </dsp:nvSpPr>
      <dsp:spPr>
        <a:xfrm>
          <a:off x="394335" y="725199"/>
          <a:ext cx="6263664" cy="590400"/>
        </a:xfrm>
        <a:prstGeom prst="round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en-US" sz="2000" kern="1200" dirty="0">
              <a:latin typeface="Times New Roman" panose="02020603050405020304" pitchFamily="18" charset="0"/>
              <a:cs typeface="Times New Roman" panose="02020603050405020304" pitchFamily="18" charset="0"/>
            </a:rPr>
            <a:t>1. </a:t>
          </a:r>
          <a:r>
            <a:rPr lang="en-US" altLang="en-US" sz="2000" kern="1200" dirty="0" err="1">
              <a:latin typeface="Times New Roman" panose="02020603050405020304" pitchFamily="18" charset="0"/>
              <a:cs typeface="Times New Roman" panose="02020603050405020304" pitchFamily="18" charset="0"/>
            </a:rPr>
            <a:t>Vật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chất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và</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các</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hình</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thức</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tồn</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tại</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của</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vật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chất</a:t>
          </a:r>
          <a:endParaRPr lang="en-US" sz="2000" kern="1200" dirty="0"/>
        </a:p>
      </dsp:txBody>
      <dsp:txXfrm>
        <a:off x="423156" y="754020"/>
        <a:ext cx="6206022" cy="532758"/>
      </dsp:txXfrm>
    </dsp:sp>
    <dsp:sp modelId="{71318589-504F-43DE-874B-97E15375EA0C}">
      <dsp:nvSpPr>
        <dsp:cNvPr id="0" name=""/>
        <dsp:cNvSpPr/>
      </dsp:nvSpPr>
      <dsp:spPr>
        <a:xfrm>
          <a:off x="0" y="1927600"/>
          <a:ext cx="788670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A0685-6BEC-4B92-A43F-CF35841FA1D7}">
      <dsp:nvSpPr>
        <dsp:cNvPr id="0" name=""/>
        <dsp:cNvSpPr/>
      </dsp:nvSpPr>
      <dsp:spPr>
        <a:xfrm>
          <a:off x="394335" y="1632399"/>
          <a:ext cx="7025630" cy="590400"/>
        </a:xfrm>
        <a:prstGeom prst="round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en-US" sz="2000" kern="1200" dirty="0">
              <a:latin typeface="Times New Roman" panose="02020603050405020304" pitchFamily="18" charset="0"/>
              <a:cs typeface="Times New Roman" panose="02020603050405020304" pitchFamily="18" charset="0"/>
            </a:rPr>
            <a:t>2. </a:t>
          </a:r>
          <a:r>
            <a:rPr lang="en-US" altLang="en-US" sz="2000" kern="1200" dirty="0" err="1">
              <a:latin typeface="Times New Roman" panose="02020603050405020304" pitchFamily="18" charset="0"/>
              <a:cs typeface="Times New Roman" panose="02020603050405020304" pitchFamily="18" charset="0"/>
            </a:rPr>
            <a:t>Nguồn</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gốc</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bản</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chất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và</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kết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cấu</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của</a:t>
          </a:r>
          <a:r>
            <a:rPr lang="en-US" altLang="en-US" sz="2000" kern="1200" dirty="0">
              <a:latin typeface="Times New Roman" panose="02020603050405020304" pitchFamily="18" charset="0"/>
              <a:cs typeface="Times New Roman" panose="02020603050405020304" pitchFamily="18" charset="0"/>
            </a:rPr>
            <a:t> ý </a:t>
          </a:r>
          <a:r>
            <a:rPr lang="en-US" altLang="en-US" sz="2000" kern="1200" dirty="0" err="1">
              <a:latin typeface="Times New Roman" panose="02020603050405020304" pitchFamily="18" charset="0"/>
              <a:cs typeface="Times New Roman" panose="02020603050405020304" pitchFamily="18" charset="0"/>
            </a:rPr>
            <a:t>thức</a:t>
          </a:r>
          <a:endParaRPr lang="en-US" sz="2000" kern="1200" dirty="0"/>
        </a:p>
      </dsp:txBody>
      <dsp:txXfrm>
        <a:off x="423156" y="1661220"/>
        <a:ext cx="6967988" cy="532758"/>
      </dsp:txXfrm>
    </dsp:sp>
    <dsp:sp modelId="{1966C0DB-273B-49A4-9ABB-76736C5C9D20}">
      <dsp:nvSpPr>
        <dsp:cNvPr id="0" name=""/>
        <dsp:cNvSpPr/>
      </dsp:nvSpPr>
      <dsp:spPr>
        <a:xfrm>
          <a:off x="0" y="2834800"/>
          <a:ext cx="788670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3AE9C3-C484-46DD-A3FC-C0768FF235A9}">
      <dsp:nvSpPr>
        <dsp:cNvPr id="0" name=""/>
        <dsp:cNvSpPr/>
      </dsp:nvSpPr>
      <dsp:spPr>
        <a:xfrm>
          <a:off x="380086" y="2539600"/>
          <a:ext cx="7506261" cy="590400"/>
        </a:xfrm>
        <a:prstGeom prst="round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en-US" sz="2000" kern="1200" dirty="0">
              <a:latin typeface="Times New Roman" panose="02020603050405020304" pitchFamily="18" charset="0"/>
              <a:cs typeface="Times New Roman" panose="02020603050405020304" pitchFamily="18" charset="0"/>
            </a:rPr>
            <a:t>3. </a:t>
          </a:r>
          <a:r>
            <a:rPr lang="en-US" altLang="en-US" sz="2000" kern="1200" dirty="0" err="1">
              <a:latin typeface="Times New Roman" panose="02020603050405020304" pitchFamily="18" charset="0"/>
              <a:cs typeface="Times New Roman" panose="02020603050405020304" pitchFamily="18" charset="0"/>
            </a:rPr>
            <a:t>Mối</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quan</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hệ</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giữa</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vật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chất</a:t>
          </a:r>
          <a:r>
            <a:rPr lang="en-US" altLang="en-US" sz="2000" kern="1200" dirty="0">
              <a:latin typeface="Times New Roman" panose="02020603050405020304" pitchFamily="18" charset="0"/>
              <a:cs typeface="Times New Roman" panose="02020603050405020304" pitchFamily="18" charset="0"/>
            </a:rPr>
            <a:t> </a:t>
          </a:r>
          <a:r>
            <a:rPr lang="en-US" altLang="en-US" sz="2000" kern="1200" dirty="0" err="1">
              <a:latin typeface="Times New Roman" panose="02020603050405020304" pitchFamily="18" charset="0"/>
              <a:cs typeface="Times New Roman" panose="02020603050405020304" pitchFamily="18" charset="0"/>
            </a:rPr>
            <a:t>và</a:t>
          </a:r>
          <a:r>
            <a:rPr lang="en-US" altLang="en-US" sz="2000" kern="1200" dirty="0">
              <a:latin typeface="Times New Roman" panose="02020603050405020304" pitchFamily="18" charset="0"/>
              <a:cs typeface="Times New Roman" panose="02020603050405020304" pitchFamily="18" charset="0"/>
            </a:rPr>
            <a:t> ý </a:t>
          </a:r>
          <a:r>
            <a:rPr lang="en-US" altLang="en-US" sz="2000" kern="1200" dirty="0" err="1">
              <a:latin typeface="Times New Roman" panose="02020603050405020304" pitchFamily="18" charset="0"/>
              <a:cs typeface="Times New Roman" panose="02020603050405020304" pitchFamily="18" charset="0"/>
            </a:rPr>
            <a:t>thức</a:t>
          </a:r>
          <a:endParaRPr lang="en-US" sz="2000" kern="1200" dirty="0"/>
        </a:p>
      </dsp:txBody>
      <dsp:txXfrm>
        <a:off x="408907" y="2568421"/>
        <a:ext cx="7448619"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AA836-D96E-4E30-A6E4-D022A45D2D1C}">
      <dsp:nvSpPr>
        <dsp:cNvPr id="0" name=""/>
        <dsp:cNvSpPr/>
      </dsp:nvSpPr>
      <dsp:spPr>
        <a:xfrm>
          <a:off x="-6807092" y="-1040805"/>
          <a:ext cx="8101411" cy="8101411"/>
        </a:xfrm>
        <a:prstGeom prst="blockArc">
          <a:avLst>
            <a:gd name="adj1" fmla="val 18900000"/>
            <a:gd name="adj2" fmla="val 2700000"/>
            <a:gd name="adj3" fmla="val 267"/>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D68851-84B2-403E-86C7-4BA4AE095B06}">
      <dsp:nvSpPr>
        <dsp:cNvPr id="0" name=""/>
        <dsp:cNvSpPr/>
      </dsp:nvSpPr>
      <dsp:spPr>
        <a:xfrm>
          <a:off x="565266" y="376117"/>
          <a:ext cx="7966184"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Quan niệm của chủ nghĩa duy tâm và chủ nghĩa duy vật trước Mác về phạm trù vật chất</a:t>
          </a:r>
          <a:endParaRPr lang="en-US" sz="2400" kern="1200" dirty="0">
            <a:solidFill>
              <a:schemeClr val="tx1"/>
            </a:solidFill>
          </a:endParaRPr>
        </a:p>
      </dsp:txBody>
      <dsp:txXfrm>
        <a:off x="565266" y="376117"/>
        <a:ext cx="7966184" cy="752715"/>
      </dsp:txXfrm>
    </dsp:sp>
    <dsp:sp modelId="{6EBA9117-076C-4461-87F0-09E4568AF308}">
      <dsp:nvSpPr>
        <dsp:cNvPr id="0" name=""/>
        <dsp:cNvSpPr/>
      </dsp:nvSpPr>
      <dsp:spPr>
        <a:xfrm>
          <a:off x="94818" y="282027"/>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8D6035-5FF0-4C42-8764-5267EC6F9D02}">
      <dsp:nvSpPr>
        <dsp:cNvPr id="0" name=""/>
        <dsp:cNvSpPr/>
      </dsp:nvSpPr>
      <dsp:spPr>
        <a:xfrm>
          <a:off x="1073744" y="1355724"/>
          <a:ext cx="7426810" cy="1082676"/>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Cuộc cách mạng trong khoa học tự nhiên cuối thế kỷ XIX - đầu thế kỷ XX và sự phá sản của các quan điểm duy vật siêu hình về vật chất</a:t>
          </a:r>
          <a:endParaRPr lang="en-US" sz="2400" kern="1200" dirty="0">
            <a:solidFill>
              <a:schemeClr val="tx1"/>
            </a:solidFill>
          </a:endParaRPr>
        </a:p>
      </dsp:txBody>
      <dsp:txXfrm>
        <a:off x="1073744" y="1355724"/>
        <a:ext cx="7426810" cy="1082676"/>
      </dsp:txXfrm>
    </dsp:sp>
    <dsp:sp modelId="{626C8239-2B62-44B4-B77C-1AB9DB13848A}">
      <dsp:nvSpPr>
        <dsp:cNvPr id="0" name=""/>
        <dsp:cNvSpPr/>
      </dsp:nvSpPr>
      <dsp:spPr>
        <a:xfrm>
          <a:off x="509420" y="1355721"/>
          <a:ext cx="1128622" cy="108267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534F9B-5004-4D1A-B9C9-DD981B356A3C}">
      <dsp:nvSpPr>
        <dsp:cNvPr id="0" name=""/>
        <dsp:cNvSpPr/>
      </dsp:nvSpPr>
      <dsp:spPr>
        <a:xfrm>
          <a:off x="1280059" y="2733435"/>
          <a:ext cx="7261266"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Quan niệm của triết học Mác - Lênin về vật chất</a:t>
          </a:r>
          <a:endParaRPr lang="en-US" sz="2400" kern="1200" dirty="0">
            <a:solidFill>
              <a:schemeClr val="tx1"/>
            </a:solidFill>
          </a:endParaRPr>
        </a:p>
      </dsp:txBody>
      <dsp:txXfrm>
        <a:off x="1280059" y="2733435"/>
        <a:ext cx="7261266" cy="752715"/>
      </dsp:txXfrm>
    </dsp:sp>
    <dsp:sp modelId="{C1A020A2-51E4-426E-85B4-C48A652DE25C}">
      <dsp:nvSpPr>
        <dsp:cNvPr id="0" name=""/>
        <dsp:cNvSpPr/>
      </dsp:nvSpPr>
      <dsp:spPr>
        <a:xfrm>
          <a:off x="809654" y="2639347"/>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4356E-980A-44B7-BFA3-2294D2112CFA}">
      <dsp:nvSpPr>
        <dsp:cNvPr id="0" name=""/>
        <dsp:cNvSpPr/>
      </dsp:nvSpPr>
      <dsp:spPr>
        <a:xfrm>
          <a:off x="1073744" y="3870322"/>
          <a:ext cx="7426810"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Các hình thức tồn tại của vật chất</a:t>
          </a:r>
        </a:p>
      </dsp:txBody>
      <dsp:txXfrm>
        <a:off x="1073744" y="3870322"/>
        <a:ext cx="7426810" cy="752715"/>
      </dsp:txXfrm>
    </dsp:sp>
    <dsp:sp modelId="{D93B470A-A975-436B-9CD5-707BD40C5160}">
      <dsp:nvSpPr>
        <dsp:cNvPr id="0" name=""/>
        <dsp:cNvSpPr/>
      </dsp:nvSpPr>
      <dsp:spPr>
        <a:xfrm>
          <a:off x="603284" y="3776236"/>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C14FAE-62B1-4BF7-AB48-0DE9D13A1DA8}">
      <dsp:nvSpPr>
        <dsp:cNvPr id="0" name=""/>
        <dsp:cNvSpPr/>
      </dsp:nvSpPr>
      <dsp:spPr>
        <a:xfrm>
          <a:off x="565266" y="4890967"/>
          <a:ext cx="7966184"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Tính thống nhất vật chất của thế giới </a:t>
          </a:r>
          <a:endParaRPr lang="en-US" sz="2400" kern="1200" dirty="0">
            <a:solidFill>
              <a:schemeClr val="tx1"/>
            </a:solidFill>
          </a:endParaRPr>
        </a:p>
      </dsp:txBody>
      <dsp:txXfrm>
        <a:off x="565266" y="4890967"/>
        <a:ext cx="7966184" cy="752715"/>
      </dsp:txXfrm>
    </dsp:sp>
    <dsp:sp modelId="{C23E088E-493D-4B14-9EEE-5D5144E3DBEB}">
      <dsp:nvSpPr>
        <dsp:cNvPr id="0" name=""/>
        <dsp:cNvSpPr/>
      </dsp:nvSpPr>
      <dsp:spPr>
        <a:xfrm>
          <a:off x="94818" y="4796877"/>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EA401-D670-430E-AC59-5E0C8099B68A}">
      <dsp:nvSpPr>
        <dsp:cNvPr id="0" name=""/>
        <dsp:cNvSpPr/>
      </dsp:nvSpPr>
      <dsp:spPr>
        <a:xfrm>
          <a:off x="-1077689" y="0"/>
          <a:ext cx="10763803" cy="4714482"/>
        </a:xfrm>
        <a:prstGeom prst="swooshArrow">
          <a:avLst>
            <a:gd name="adj1" fmla="val 25000"/>
            <a:gd name="adj2" fmla="val 25000"/>
          </a:avLst>
        </a:prstGeom>
        <a:gradFill rotWithShape="0">
          <a:gsLst>
            <a:gs pos="0">
              <a:schemeClr val="accent1">
                <a:tint val="40000"/>
                <a:hueOff val="0"/>
                <a:satOff val="0"/>
                <a:lumOff val="0"/>
                <a:alphaOff val="0"/>
                <a:tint val="96000"/>
                <a:lumMod val="104000"/>
              </a:schemeClr>
            </a:gs>
            <a:gs pos="100000">
              <a:schemeClr val="accent1">
                <a:tint val="40000"/>
                <a:hueOff val="0"/>
                <a:satOff val="0"/>
                <a:lumOff val="0"/>
                <a:alphaOff val="0"/>
                <a:shade val="98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2C813E2-EBF0-4746-9462-DC52FF26186D}">
      <dsp:nvSpPr>
        <dsp:cNvPr id="0" name=""/>
        <dsp:cNvSpPr/>
      </dsp:nvSpPr>
      <dsp:spPr>
        <a:xfrm>
          <a:off x="270192" y="3487151"/>
          <a:ext cx="173492" cy="17349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A68A2D6-BEEE-412B-845E-659D9D07D3BB}">
      <dsp:nvSpPr>
        <dsp:cNvPr id="0" name=""/>
        <dsp:cNvSpPr/>
      </dsp:nvSpPr>
      <dsp:spPr>
        <a:xfrm>
          <a:off x="501968" y="3573893"/>
          <a:ext cx="988155" cy="49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30"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1895</a:t>
          </a:r>
        </a:p>
      </dsp:txBody>
      <dsp:txXfrm>
        <a:off x="501968" y="3573893"/>
        <a:ext cx="988155" cy="499838"/>
      </dsp:txXfrm>
    </dsp:sp>
    <dsp:sp modelId="{14074625-DB28-4366-B901-B90266028441}">
      <dsp:nvSpPr>
        <dsp:cNvPr id="0" name=""/>
        <dsp:cNvSpPr/>
      </dsp:nvSpPr>
      <dsp:spPr>
        <a:xfrm>
          <a:off x="1690849" y="2634763"/>
          <a:ext cx="271554" cy="27155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CAA0F71-E2D9-49E5-BDF1-9201143712D4}">
      <dsp:nvSpPr>
        <dsp:cNvPr id="0" name=""/>
        <dsp:cNvSpPr/>
      </dsp:nvSpPr>
      <dsp:spPr>
        <a:xfrm>
          <a:off x="1958652" y="2795431"/>
          <a:ext cx="1252166" cy="538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91"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1896</a:t>
          </a:r>
        </a:p>
      </dsp:txBody>
      <dsp:txXfrm>
        <a:off x="1958652" y="2795431"/>
        <a:ext cx="1252166" cy="538011"/>
      </dsp:txXfrm>
    </dsp:sp>
    <dsp:sp modelId="{39471F00-F181-4405-B0EB-64E2EC5FF1F9}">
      <dsp:nvSpPr>
        <dsp:cNvPr id="0" name=""/>
        <dsp:cNvSpPr/>
      </dsp:nvSpPr>
      <dsp:spPr>
        <a:xfrm>
          <a:off x="3595973" y="1852866"/>
          <a:ext cx="362072" cy="36207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1F8DC16-B461-446C-A547-641F74D04082}">
      <dsp:nvSpPr>
        <dsp:cNvPr id="0" name=""/>
        <dsp:cNvSpPr/>
      </dsp:nvSpPr>
      <dsp:spPr>
        <a:xfrm>
          <a:off x="3758762" y="2243641"/>
          <a:ext cx="1455832" cy="953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855" tIns="0" rIns="0" bIns="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1897</a:t>
          </a:r>
        </a:p>
      </dsp:txBody>
      <dsp:txXfrm>
        <a:off x="3758762" y="2243641"/>
        <a:ext cx="1455832" cy="953383"/>
      </dsp:txXfrm>
    </dsp:sp>
    <dsp:sp modelId="{E6AF03DA-EC78-4EBC-BC7F-DF85B25011D1}">
      <dsp:nvSpPr>
        <dsp:cNvPr id="0" name=""/>
        <dsp:cNvSpPr/>
      </dsp:nvSpPr>
      <dsp:spPr>
        <a:xfrm>
          <a:off x="5354886" y="1314111"/>
          <a:ext cx="467676" cy="467676"/>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ECE5B-62D9-450F-9FF6-8BD3E7E47645}">
      <dsp:nvSpPr>
        <dsp:cNvPr id="0" name=""/>
        <dsp:cNvSpPr/>
      </dsp:nvSpPr>
      <dsp:spPr>
        <a:xfrm>
          <a:off x="5477823" y="1724295"/>
          <a:ext cx="1508634" cy="820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812" tIns="0" rIns="0" bIns="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1901</a:t>
          </a:r>
        </a:p>
      </dsp:txBody>
      <dsp:txXfrm>
        <a:off x="5477823" y="1724295"/>
        <a:ext cx="1508634" cy="820441"/>
      </dsp:txXfrm>
    </dsp:sp>
    <dsp:sp modelId="{A5AACBE8-C0FC-4D9A-8A5E-D061A8AC2B0B}">
      <dsp:nvSpPr>
        <dsp:cNvPr id="0" name=""/>
        <dsp:cNvSpPr/>
      </dsp:nvSpPr>
      <dsp:spPr>
        <a:xfrm>
          <a:off x="7446053" y="804036"/>
          <a:ext cx="595910" cy="595910"/>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6A57987-14F4-4A08-B61F-05E414C4B8C4}">
      <dsp:nvSpPr>
        <dsp:cNvPr id="0" name=""/>
        <dsp:cNvSpPr/>
      </dsp:nvSpPr>
      <dsp:spPr>
        <a:xfrm>
          <a:off x="7099789" y="1245750"/>
          <a:ext cx="1508634" cy="60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761" tIns="0" rIns="0" bIns="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1905, 1916</a:t>
          </a:r>
        </a:p>
      </dsp:txBody>
      <dsp:txXfrm>
        <a:off x="7099789" y="1245750"/>
        <a:ext cx="1508634" cy="6044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58DF4-0967-4395-ABE0-CDC6CE1D9A37}">
      <dsp:nvSpPr>
        <dsp:cNvPr id="0" name=""/>
        <dsp:cNvSpPr/>
      </dsp:nvSpPr>
      <dsp:spPr>
        <a:xfrm rot="5400000">
          <a:off x="-222429" y="225592"/>
          <a:ext cx="1482862" cy="1038004"/>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a.</a:t>
          </a:r>
        </a:p>
      </dsp:txBody>
      <dsp:txXfrm rot="-5400000">
        <a:off x="0" y="522165"/>
        <a:ext cx="1038004" cy="444858"/>
      </dsp:txXfrm>
    </dsp:sp>
    <dsp:sp modelId="{38D7B1CD-B825-46D9-9C23-39719F1212B9}">
      <dsp:nvSpPr>
        <dsp:cNvPr id="0" name=""/>
        <dsp:cNvSpPr/>
      </dsp:nvSpPr>
      <dsp:spPr>
        <a:xfrm rot="5400000">
          <a:off x="3542018" y="-2500850"/>
          <a:ext cx="964367" cy="5972395"/>
        </a:xfrm>
        <a:prstGeom prst="round2SameRect">
          <a:avLst/>
        </a:prstGeom>
        <a:solidFill>
          <a:schemeClr val="accent5">
            <a:tint val="70000"/>
            <a:lumMod val="104000"/>
          </a:schemeClr>
        </a:solidFill>
        <a:ln w="9525" cap="rnd" cmpd="sng" algn="ctr">
          <a:solidFill>
            <a:schemeClr val="accent5">
              <a:shade val="90000"/>
            </a:schemeClr>
          </a:solidFill>
          <a:prstDash val="solid"/>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en-US" sz="4000" b="1" i="1" kern="1200" dirty="0" err="1">
              <a:latin typeface="Times New Roman" panose="02020603050405020304" pitchFamily="18" charset="0"/>
              <a:cs typeface="Times New Roman" panose="02020603050405020304" pitchFamily="18" charset="0"/>
            </a:rPr>
            <a:t>Nguồn</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gốc</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của</a:t>
          </a:r>
          <a:r>
            <a:rPr lang="en-US" altLang="en-US" sz="4000" b="1" i="1" kern="1200" dirty="0">
              <a:latin typeface="Times New Roman" panose="02020603050405020304" pitchFamily="18" charset="0"/>
              <a:cs typeface="Times New Roman" panose="02020603050405020304" pitchFamily="18" charset="0"/>
            </a:rPr>
            <a:t> ý </a:t>
          </a:r>
          <a:r>
            <a:rPr lang="en-US" altLang="en-US" sz="4000" b="1" i="1" kern="1200" dirty="0" err="1">
              <a:latin typeface="Times New Roman" panose="02020603050405020304" pitchFamily="18" charset="0"/>
              <a:cs typeface="Times New Roman" panose="02020603050405020304" pitchFamily="18" charset="0"/>
            </a:rPr>
            <a:t>thức</a:t>
          </a:r>
          <a:endParaRPr lang="en-US" sz="4000" kern="1200" dirty="0"/>
        </a:p>
      </dsp:txBody>
      <dsp:txXfrm rot="-5400000">
        <a:off x="1038005" y="50240"/>
        <a:ext cx="5925318" cy="870213"/>
      </dsp:txXfrm>
    </dsp:sp>
    <dsp:sp modelId="{7C481C03-1779-4569-AEBE-D757EBD3BF32}">
      <dsp:nvSpPr>
        <dsp:cNvPr id="0" name=""/>
        <dsp:cNvSpPr/>
      </dsp:nvSpPr>
      <dsp:spPr>
        <a:xfrm rot="5400000">
          <a:off x="-222429" y="1512997"/>
          <a:ext cx="1482862" cy="1038004"/>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b.</a:t>
          </a:r>
        </a:p>
      </dsp:txBody>
      <dsp:txXfrm rot="-5400000">
        <a:off x="0" y="1809570"/>
        <a:ext cx="1038004" cy="444858"/>
      </dsp:txXfrm>
    </dsp:sp>
    <dsp:sp modelId="{1E2AFDA7-0299-4168-B708-3EDD0E36C33E}">
      <dsp:nvSpPr>
        <dsp:cNvPr id="0" name=""/>
        <dsp:cNvSpPr/>
      </dsp:nvSpPr>
      <dsp:spPr>
        <a:xfrm rot="5400000">
          <a:off x="3542271" y="-1213698"/>
          <a:ext cx="963860" cy="5972395"/>
        </a:xfrm>
        <a:prstGeom prst="round2SameRect">
          <a:avLst/>
        </a:prstGeom>
        <a:solidFill>
          <a:schemeClr val="accent5">
            <a:tint val="70000"/>
            <a:lumMod val="104000"/>
          </a:schemeClr>
        </a:solidFill>
        <a:ln w="9525" cap="rnd" cmpd="sng" algn="ctr">
          <a:solidFill>
            <a:schemeClr val="accent5">
              <a:shade val="90000"/>
            </a:schemeClr>
          </a:solidFill>
          <a:prstDash val="solid"/>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en-US" sz="4000" b="1" i="1" kern="1200" dirty="0" err="1">
              <a:latin typeface="Times New Roman" panose="02020603050405020304" pitchFamily="18" charset="0"/>
              <a:cs typeface="Times New Roman" panose="02020603050405020304" pitchFamily="18" charset="0"/>
            </a:rPr>
            <a:t>Bản</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chất</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của</a:t>
          </a:r>
          <a:r>
            <a:rPr lang="en-US" altLang="en-US" sz="4000" b="1" i="1" kern="1200" dirty="0">
              <a:latin typeface="Times New Roman" panose="02020603050405020304" pitchFamily="18" charset="0"/>
              <a:cs typeface="Times New Roman" panose="02020603050405020304" pitchFamily="18" charset="0"/>
            </a:rPr>
            <a:t> ý </a:t>
          </a:r>
          <a:r>
            <a:rPr lang="en-US" altLang="en-US" sz="4000" b="1" i="1" kern="1200" dirty="0" err="1">
              <a:latin typeface="Times New Roman" panose="02020603050405020304" pitchFamily="18" charset="0"/>
              <a:cs typeface="Times New Roman" panose="02020603050405020304" pitchFamily="18" charset="0"/>
            </a:rPr>
            <a:t>thức</a:t>
          </a:r>
          <a:endParaRPr lang="en-US" sz="4000" kern="1200" dirty="0"/>
        </a:p>
      </dsp:txBody>
      <dsp:txXfrm rot="-5400000">
        <a:off x="1038004" y="1337621"/>
        <a:ext cx="5925343" cy="869756"/>
      </dsp:txXfrm>
    </dsp:sp>
    <dsp:sp modelId="{2315DFDE-66A4-4618-8735-FBFB9EB2FB4F}">
      <dsp:nvSpPr>
        <dsp:cNvPr id="0" name=""/>
        <dsp:cNvSpPr/>
      </dsp:nvSpPr>
      <dsp:spPr>
        <a:xfrm rot="5400000">
          <a:off x="-222429" y="2800403"/>
          <a:ext cx="1482862" cy="1038004"/>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a:t>
          </a:r>
        </a:p>
      </dsp:txBody>
      <dsp:txXfrm rot="-5400000">
        <a:off x="0" y="3096976"/>
        <a:ext cx="1038004" cy="444858"/>
      </dsp:txXfrm>
    </dsp:sp>
    <dsp:sp modelId="{CE6613FB-DA52-4099-89ED-0E079924C8CD}">
      <dsp:nvSpPr>
        <dsp:cNvPr id="0" name=""/>
        <dsp:cNvSpPr/>
      </dsp:nvSpPr>
      <dsp:spPr>
        <a:xfrm rot="5400000">
          <a:off x="3542271" y="73706"/>
          <a:ext cx="963860" cy="5972395"/>
        </a:xfrm>
        <a:prstGeom prst="round2SameRect">
          <a:avLst/>
        </a:prstGeom>
        <a:solidFill>
          <a:schemeClr val="accent5">
            <a:tint val="70000"/>
            <a:lumMod val="104000"/>
          </a:schemeClr>
        </a:solidFill>
        <a:ln w="9525" cap="rnd" cmpd="sng" algn="ctr">
          <a:solidFill>
            <a:schemeClr val="accent5">
              <a:shade val="90000"/>
            </a:schemeClr>
          </a:solidFill>
          <a:prstDash val="solid"/>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en-US" sz="4000" b="1" i="1" kern="1200" dirty="0" err="1">
              <a:latin typeface="Times New Roman" panose="02020603050405020304" pitchFamily="18" charset="0"/>
              <a:cs typeface="Times New Roman" panose="02020603050405020304" pitchFamily="18" charset="0"/>
            </a:rPr>
            <a:t>Kết</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cấu</a:t>
          </a:r>
          <a:r>
            <a:rPr lang="en-US" altLang="en-US" sz="4000" b="1" i="1" kern="1200" dirty="0">
              <a:latin typeface="Times New Roman" panose="02020603050405020304" pitchFamily="18" charset="0"/>
              <a:cs typeface="Times New Roman" panose="02020603050405020304" pitchFamily="18" charset="0"/>
            </a:rPr>
            <a:t> </a:t>
          </a:r>
          <a:r>
            <a:rPr lang="en-US" altLang="en-US" sz="4000" b="1" i="1" kern="1200" dirty="0" err="1">
              <a:latin typeface="Times New Roman" panose="02020603050405020304" pitchFamily="18" charset="0"/>
              <a:cs typeface="Times New Roman" panose="02020603050405020304" pitchFamily="18" charset="0"/>
            </a:rPr>
            <a:t>của</a:t>
          </a:r>
          <a:r>
            <a:rPr lang="en-US" altLang="en-US" sz="4000" b="1" i="1" kern="1200" dirty="0">
              <a:latin typeface="Times New Roman" panose="02020603050405020304" pitchFamily="18" charset="0"/>
              <a:cs typeface="Times New Roman" panose="02020603050405020304" pitchFamily="18" charset="0"/>
            </a:rPr>
            <a:t> ý </a:t>
          </a:r>
          <a:r>
            <a:rPr lang="en-US" altLang="en-US" sz="4000" b="1" i="1" kern="1200" dirty="0" err="1">
              <a:latin typeface="Times New Roman" panose="02020603050405020304" pitchFamily="18" charset="0"/>
              <a:cs typeface="Times New Roman" panose="02020603050405020304" pitchFamily="18" charset="0"/>
            </a:rPr>
            <a:t>thức</a:t>
          </a:r>
          <a:endParaRPr lang="en-US" sz="4000" kern="1200" dirty="0"/>
        </a:p>
      </dsp:txBody>
      <dsp:txXfrm rot="-5400000">
        <a:off x="1038004" y="2625025"/>
        <a:ext cx="5925343" cy="86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20C99-DED3-4241-9647-E3343645F3D0}">
      <dsp:nvSpPr>
        <dsp:cNvPr id="0" name=""/>
        <dsp:cNvSpPr/>
      </dsp:nvSpPr>
      <dsp:spPr>
        <a:xfrm>
          <a:off x="-581858" y="0"/>
          <a:ext cx="4153189" cy="4153189"/>
        </a:xfrm>
        <a:prstGeom prst="pie">
          <a:avLst>
            <a:gd name="adj1" fmla="val 5400000"/>
            <a:gd name="adj2" fmla="val 1620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sp>
    <dsp:sp modelId="{F97D44FC-A2F3-46D0-8B35-14A9CD9848E3}">
      <dsp:nvSpPr>
        <dsp:cNvPr id="0" name=""/>
        <dsp:cNvSpPr/>
      </dsp:nvSpPr>
      <dsp:spPr>
        <a:xfrm>
          <a:off x="1048539" y="0"/>
          <a:ext cx="6816798" cy="415318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a:t>
          </a:r>
        </a:p>
      </dsp:txBody>
      <dsp:txXfrm>
        <a:off x="1048539" y="0"/>
        <a:ext cx="3408399" cy="1245959"/>
      </dsp:txXfrm>
    </dsp:sp>
    <dsp:sp modelId="{A50FAB20-8DF4-40BB-B145-98766C14B19E}">
      <dsp:nvSpPr>
        <dsp:cNvPr id="0" name=""/>
        <dsp:cNvSpPr/>
      </dsp:nvSpPr>
      <dsp:spPr>
        <a:xfrm>
          <a:off x="144951" y="1245959"/>
          <a:ext cx="2699570" cy="2699570"/>
        </a:xfrm>
        <a:prstGeom prst="pie">
          <a:avLst>
            <a:gd name="adj1" fmla="val 5400000"/>
            <a:gd name="adj2" fmla="val 16200000"/>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sp>
    <dsp:sp modelId="{5737BB70-7993-4BF0-9859-8BBC83B2287B}">
      <dsp:nvSpPr>
        <dsp:cNvPr id="0" name=""/>
        <dsp:cNvSpPr/>
      </dsp:nvSpPr>
      <dsp:spPr>
        <a:xfrm>
          <a:off x="1494736" y="1245959"/>
          <a:ext cx="5924405" cy="2699570"/>
        </a:xfrm>
        <a:prstGeom prst="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II</a:t>
          </a:r>
        </a:p>
      </dsp:txBody>
      <dsp:txXfrm>
        <a:off x="1494736" y="1245959"/>
        <a:ext cx="2962202" cy="1245955"/>
      </dsp:txXfrm>
    </dsp:sp>
    <dsp:sp modelId="{EA5ABB73-1D86-4B8A-BE29-48F3C3D94BFD}">
      <dsp:nvSpPr>
        <dsp:cNvPr id="0" name=""/>
        <dsp:cNvSpPr/>
      </dsp:nvSpPr>
      <dsp:spPr>
        <a:xfrm>
          <a:off x="871758" y="2491914"/>
          <a:ext cx="1245955" cy="124595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4565E3-0E9A-4791-A102-20B1C929AA41}">
      <dsp:nvSpPr>
        <dsp:cNvPr id="0" name=""/>
        <dsp:cNvSpPr/>
      </dsp:nvSpPr>
      <dsp:spPr>
        <a:xfrm>
          <a:off x="1494736" y="2491914"/>
          <a:ext cx="5924405" cy="1245955"/>
        </a:xfrm>
        <a:prstGeom prst="rect">
          <a:avLst/>
        </a:prstGeom>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latin typeface="Times New Roman" panose="02020603050405020304" pitchFamily="18" charset="0"/>
              <a:cs typeface="Times New Roman" panose="02020603050405020304" pitchFamily="18" charset="0"/>
            </a:rPr>
            <a:t>III</a:t>
          </a:r>
        </a:p>
      </dsp:txBody>
      <dsp:txXfrm>
        <a:off x="1494736" y="2491914"/>
        <a:ext cx="2962202" cy="1245955"/>
      </dsp:txXfrm>
    </dsp:sp>
    <dsp:sp modelId="{C97C88F1-E31B-44B2-BAE8-C321F32B4987}">
      <dsp:nvSpPr>
        <dsp:cNvPr id="0" name=""/>
        <dsp:cNvSpPr/>
      </dsp:nvSpPr>
      <dsp:spPr>
        <a:xfrm>
          <a:off x="3293223" y="0"/>
          <a:ext cx="5289635" cy="124595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pt-BR" altLang="en-US" sz="2400" kern="1200" dirty="0">
              <a:latin typeface="Times New Roman" panose="02020603050405020304" pitchFamily="18" charset="0"/>
              <a:cs typeface="Times New Roman" panose="02020603050405020304" pitchFamily="18" charset="0"/>
            </a:rPr>
            <a:t>VẬT CHẤT VÀ Ý THỨC</a:t>
          </a:r>
          <a:endParaRPr lang="en-US" sz="2400" kern="1200" dirty="0"/>
        </a:p>
      </dsp:txBody>
      <dsp:txXfrm>
        <a:off x="3293223" y="0"/>
        <a:ext cx="5289635" cy="1245959"/>
      </dsp:txXfrm>
    </dsp:sp>
    <dsp:sp modelId="{D31BC354-3F1A-4218-B288-0D0E75341726}">
      <dsp:nvSpPr>
        <dsp:cNvPr id="0" name=""/>
        <dsp:cNvSpPr/>
      </dsp:nvSpPr>
      <dsp:spPr>
        <a:xfrm>
          <a:off x="3875073" y="1245959"/>
          <a:ext cx="4125933" cy="124595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150000"/>
            </a:lnSpc>
            <a:spcBef>
              <a:spcPct val="0"/>
            </a:spcBef>
            <a:spcAft>
              <a:spcPct val="15000"/>
            </a:spcAft>
            <a:buChar char="•"/>
          </a:pPr>
          <a:r>
            <a:rPr lang="en-US" altLang="en-US" sz="2400" kern="1200" dirty="0">
              <a:latin typeface="Times New Roman" panose="02020603050405020304" pitchFamily="18" charset="0"/>
              <a:cs typeface="Times New Roman" panose="02020603050405020304" pitchFamily="18" charset="0"/>
            </a:rPr>
            <a:t>PHÉP BIỆN CHỨNG     DUY VẬT</a:t>
          </a:r>
          <a:endParaRPr lang="en-US" sz="2400" kern="1200" dirty="0"/>
        </a:p>
      </dsp:txBody>
      <dsp:txXfrm>
        <a:off x="3875073" y="1245959"/>
        <a:ext cx="4125933" cy="1245955"/>
      </dsp:txXfrm>
    </dsp:sp>
    <dsp:sp modelId="{2644F44E-C8BE-4647-ADC8-A684344CB158}">
      <dsp:nvSpPr>
        <dsp:cNvPr id="0" name=""/>
        <dsp:cNvSpPr/>
      </dsp:nvSpPr>
      <dsp:spPr>
        <a:xfrm>
          <a:off x="4456939" y="2491914"/>
          <a:ext cx="2962202" cy="124595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a:latin typeface="Times New Roman" panose="02020603050405020304" pitchFamily="18" charset="0"/>
              <a:cs typeface="Times New Roman" panose="02020603050405020304" pitchFamily="18" charset="0"/>
            </a:rPr>
            <a:t>LÝ LUẬN NHẬN THỨC</a:t>
          </a:r>
          <a:endParaRPr lang="en-US" sz="2400" kern="1200" dirty="0"/>
        </a:p>
      </dsp:txBody>
      <dsp:txXfrm>
        <a:off x="4456939" y="2491914"/>
        <a:ext cx="2962202" cy="1245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5C071-BDA4-4A72-8425-00DA204D606E}">
      <dsp:nvSpPr>
        <dsp:cNvPr id="0" name=""/>
        <dsp:cNvSpPr/>
      </dsp:nvSpPr>
      <dsp:spPr>
        <a:xfrm>
          <a:off x="0" y="464019"/>
          <a:ext cx="7886700" cy="781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171670-D5DB-4C1A-85C4-BBF50E905097}">
      <dsp:nvSpPr>
        <dsp:cNvPr id="0" name=""/>
        <dsp:cNvSpPr/>
      </dsp:nvSpPr>
      <dsp:spPr>
        <a:xfrm>
          <a:off x="394335" y="6459"/>
          <a:ext cx="6263664" cy="915120"/>
        </a:xfrm>
        <a:prstGeom prst="round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8669" tIns="0" rIns="208669" bIns="0" numCol="1" spcCol="1270" anchor="ctr" anchorCtr="0">
          <a:noAutofit/>
        </a:bodyPr>
        <a:lstStyle/>
        <a:p>
          <a:pPr marL="0" lvl="0" indent="0" algn="l" defTabSz="1377950">
            <a:lnSpc>
              <a:spcPct val="90000"/>
            </a:lnSpc>
            <a:spcBef>
              <a:spcPct val="0"/>
            </a:spcBef>
            <a:spcAft>
              <a:spcPct val="35000"/>
            </a:spcAft>
            <a:buNone/>
          </a:pPr>
          <a:r>
            <a:rPr lang="en-US" altLang="en-US" sz="3100" kern="1200" dirty="0">
              <a:latin typeface="Times New Roman" panose="02020603050405020304" pitchFamily="18" charset="0"/>
              <a:cs typeface="Times New Roman" panose="02020603050405020304" pitchFamily="18" charset="0"/>
            </a:rPr>
            <a:t>1. </a:t>
          </a:r>
          <a:r>
            <a:rPr lang="en-US" altLang="en-US" sz="3100" kern="1200" dirty="0" err="1">
              <a:latin typeface="Times New Roman" panose="02020603050405020304" pitchFamily="18" charset="0"/>
              <a:cs typeface="Times New Roman" panose="02020603050405020304" pitchFamily="18" charset="0"/>
            </a:rPr>
            <a:t>Vật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chất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và</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các</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hình</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thức</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tồn</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tại</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của</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vật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chất</a:t>
          </a:r>
          <a:endParaRPr lang="en-US" sz="3100" kern="1200" dirty="0"/>
        </a:p>
      </dsp:txBody>
      <dsp:txXfrm>
        <a:off x="439007" y="51131"/>
        <a:ext cx="6174320" cy="825776"/>
      </dsp:txXfrm>
    </dsp:sp>
    <dsp:sp modelId="{71318589-504F-43DE-874B-97E15375EA0C}">
      <dsp:nvSpPr>
        <dsp:cNvPr id="0" name=""/>
        <dsp:cNvSpPr/>
      </dsp:nvSpPr>
      <dsp:spPr>
        <a:xfrm>
          <a:off x="0" y="1870179"/>
          <a:ext cx="7886700" cy="781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A0685-6BEC-4B92-A43F-CF35841FA1D7}">
      <dsp:nvSpPr>
        <dsp:cNvPr id="0" name=""/>
        <dsp:cNvSpPr/>
      </dsp:nvSpPr>
      <dsp:spPr>
        <a:xfrm>
          <a:off x="394335" y="1412619"/>
          <a:ext cx="7025630" cy="915120"/>
        </a:xfrm>
        <a:prstGeom prst="round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8669" tIns="0" rIns="208669" bIns="0" numCol="1" spcCol="1270" anchor="ctr" anchorCtr="0">
          <a:noAutofit/>
        </a:bodyPr>
        <a:lstStyle/>
        <a:p>
          <a:pPr marL="0" lvl="0" indent="0" algn="l" defTabSz="1377950">
            <a:lnSpc>
              <a:spcPct val="90000"/>
            </a:lnSpc>
            <a:spcBef>
              <a:spcPct val="0"/>
            </a:spcBef>
            <a:spcAft>
              <a:spcPct val="35000"/>
            </a:spcAft>
            <a:buNone/>
          </a:pPr>
          <a:r>
            <a:rPr lang="en-US" altLang="en-US" sz="3100" kern="1200" dirty="0">
              <a:latin typeface="Times New Roman" panose="02020603050405020304" pitchFamily="18" charset="0"/>
              <a:cs typeface="Times New Roman" panose="02020603050405020304" pitchFamily="18" charset="0"/>
            </a:rPr>
            <a:t>2. </a:t>
          </a:r>
          <a:r>
            <a:rPr lang="en-US" altLang="en-US" sz="3100" kern="1200" dirty="0" err="1">
              <a:latin typeface="Times New Roman" panose="02020603050405020304" pitchFamily="18" charset="0"/>
              <a:cs typeface="Times New Roman" panose="02020603050405020304" pitchFamily="18" charset="0"/>
            </a:rPr>
            <a:t>Nguồn</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gốc</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bản</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chất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và</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kết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cấu</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của</a:t>
          </a:r>
          <a:r>
            <a:rPr lang="en-US" altLang="en-US" sz="3100" kern="1200" dirty="0">
              <a:latin typeface="Times New Roman" panose="02020603050405020304" pitchFamily="18" charset="0"/>
              <a:cs typeface="Times New Roman" panose="02020603050405020304" pitchFamily="18" charset="0"/>
            </a:rPr>
            <a:t> ý </a:t>
          </a:r>
          <a:r>
            <a:rPr lang="en-US" altLang="en-US" sz="3100" kern="1200" dirty="0" err="1">
              <a:latin typeface="Times New Roman" panose="02020603050405020304" pitchFamily="18" charset="0"/>
              <a:cs typeface="Times New Roman" panose="02020603050405020304" pitchFamily="18" charset="0"/>
            </a:rPr>
            <a:t>thức</a:t>
          </a:r>
          <a:endParaRPr lang="en-US" sz="3100" kern="1200" dirty="0"/>
        </a:p>
      </dsp:txBody>
      <dsp:txXfrm>
        <a:off x="439007" y="1457291"/>
        <a:ext cx="6936286" cy="825776"/>
      </dsp:txXfrm>
    </dsp:sp>
    <dsp:sp modelId="{1966C0DB-273B-49A4-9ABB-76736C5C9D20}">
      <dsp:nvSpPr>
        <dsp:cNvPr id="0" name=""/>
        <dsp:cNvSpPr/>
      </dsp:nvSpPr>
      <dsp:spPr>
        <a:xfrm>
          <a:off x="0" y="3276340"/>
          <a:ext cx="7886700" cy="781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3AE9C3-C484-46DD-A3FC-C0768FF235A9}">
      <dsp:nvSpPr>
        <dsp:cNvPr id="0" name=""/>
        <dsp:cNvSpPr/>
      </dsp:nvSpPr>
      <dsp:spPr>
        <a:xfrm>
          <a:off x="380086" y="2818780"/>
          <a:ext cx="7506261" cy="915120"/>
        </a:xfrm>
        <a:prstGeom prst="roundRect">
          <a:avLst/>
        </a:prstGeom>
        <a:solidFill>
          <a:schemeClr val="accent1">
            <a:tint val="70000"/>
            <a:lumMod val="104000"/>
          </a:schemeClr>
        </a:solidFill>
        <a:ln w="9525" cap="rnd" cmpd="sng" algn="ctr">
          <a:solidFill>
            <a:schemeClr val="accent1">
              <a:shade val="9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8669" tIns="0" rIns="208669" bIns="0" numCol="1" spcCol="1270" anchor="ctr" anchorCtr="0">
          <a:noAutofit/>
        </a:bodyPr>
        <a:lstStyle/>
        <a:p>
          <a:pPr marL="0" lvl="0" indent="0" algn="l" defTabSz="1377950">
            <a:lnSpc>
              <a:spcPct val="90000"/>
            </a:lnSpc>
            <a:spcBef>
              <a:spcPct val="0"/>
            </a:spcBef>
            <a:spcAft>
              <a:spcPct val="35000"/>
            </a:spcAft>
            <a:buNone/>
          </a:pPr>
          <a:r>
            <a:rPr lang="en-US" altLang="en-US" sz="3100" kern="1200" dirty="0">
              <a:latin typeface="Times New Roman" panose="02020603050405020304" pitchFamily="18" charset="0"/>
              <a:cs typeface="Times New Roman" panose="02020603050405020304" pitchFamily="18" charset="0"/>
            </a:rPr>
            <a:t>3. </a:t>
          </a:r>
          <a:r>
            <a:rPr lang="en-US" altLang="en-US" sz="3100" kern="1200" dirty="0" err="1">
              <a:latin typeface="Times New Roman" panose="02020603050405020304" pitchFamily="18" charset="0"/>
              <a:cs typeface="Times New Roman" panose="02020603050405020304" pitchFamily="18" charset="0"/>
            </a:rPr>
            <a:t>Mối</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quan</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hệ</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giữa</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vật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chất</a:t>
          </a:r>
          <a:r>
            <a:rPr lang="en-US" altLang="en-US" sz="3100" kern="1200" dirty="0">
              <a:latin typeface="Times New Roman" panose="02020603050405020304" pitchFamily="18" charset="0"/>
              <a:cs typeface="Times New Roman" panose="02020603050405020304" pitchFamily="18" charset="0"/>
            </a:rPr>
            <a:t> </a:t>
          </a:r>
          <a:r>
            <a:rPr lang="en-US" altLang="en-US" sz="3100" kern="1200" dirty="0" err="1">
              <a:latin typeface="Times New Roman" panose="02020603050405020304" pitchFamily="18" charset="0"/>
              <a:cs typeface="Times New Roman" panose="02020603050405020304" pitchFamily="18" charset="0"/>
            </a:rPr>
            <a:t>và</a:t>
          </a:r>
          <a:r>
            <a:rPr lang="en-US" altLang="en-US" sz="3100" kern="1200" dirty="0">
              <a:latin typeface="Times New Roman" panose="02020603050405020304" pitchFamily="18" charset="0"/>
              <a:cs typeface="Times New Roman" panose="02020603050405020304" pitchFamily="18" charset="0"/>
            </a:rPr>
            <a:t> ý </a:t>
          </a:r>
          <a:r>
            <a:rPr lang="en-US" altLang="en-US" sz="3100" kern="1200" dirty="0" err="1">
              <a:latin typeface="Times New Roman" panose="02020603050405020304" pitchFamily="18" charset="0"/>
              <a:cs typeface="Times New Roman" panose="02020603050405020304" pitchFamily="18" charset="0"/>
            </a:rPr>
            <a:t>thức</a:t>
          </a:r>
          <a:endParaRPr lang="en-US" sz="3100" kern="1200" dirty="0"/>
        </a:p>
      </dsp:txBody>
      <dsp:txXfrm>
        <a:off x="424758" y="2863452"/>
        <a:ext cx="7416917" cy="8257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AA836-D96E-4E30-A6E4-D022A45D2D1C}">
      <dsp:nvSpPr>
        <dsp:cNvPr id="0" name=""/>
        <dsp:cNvSpPr/>
      </dsp:nvSpPr>
      <dsp:spPr>
        <a:xfrm>
          <a:off x="-6807092" y="-1040805"/>
          <a:ext cx="8101411" cy="8101411"/>
        </a:xfrm>
        <a:prstGeom prst="blockArc">
          <a:avLst>
            <a:gd name="adj1" fmla="val 18900000"/>
            <a:gd name="adj2" fmla="val 2700000"/>
            <a:gd name="adj3" fmla="val 267"/>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D68851-84B2-403E-86C7-4BA4AE095B06}">
      <dsp:nvSpPr>
        <dsp:cNvPr id="0" name=""/>
        <dsp:cNvSpPr/>
      </dsp:nvSpPr>
      <dsp:spPr>
        <a:xfrm>
          <a:off x="565266" y="376117"/>
          <a:ext cx="7966184"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Quan niệm của chủ nghĩa duy tâm và chủ nghĩa duy vật trước Mác về phạm trù vật chất</a:t>
          </a:r>
          <a:endParaRPr lang="en-US" sz="2400" kern="1200" dirty="0">
            <a:solidFill>
              <a:schemeClr val="tx1"/>
            </a:solidFill>
          </a:endParaRPr>
        </a:p>
      </dsp:txBody>
      <dsp:txXfrm>
        <a:off x="565266" y="376117"/>
        <a:ext cx="7966184" cy="752715"/>
      </dsp:txXfrm>
    </dsp:sp>
    <dsp:sp modelId="{6EBA9117-076C-4461-87F0-09E4568AF308}">
      <dsp:nvSpPr>
        <dsp:cNvPr id="0" name=""/>
        <dsp:cNvSpPr/>
      </dsp:nvSpPr>
      <dsp:spPr>
        <a:xfrm>
          <a:off x="94818" y="282027"/>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8D6035-5FF0-4C42-8764-5267EC6F9D02}">
      <dsp:nvSpPr>
        <dsp:cNvPr id="0" name=""/>
        <dsp:cNvSpPr/>
      </dsp:nvSpPr>
      <dsp:spPr>
        <a:xfrm>
          <a:off x="1073744" y="1355724"/>
          <a:ext cx="7426810" cy="1082676"/>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Cuộc cách mạng trong khoa học tự nhiên cuối thế kỷ XIX - đầu thế kỷ XX và sự phá sản của các quan điểm duy vật siêu hình về vật chất</a:t>
          </a:r>
          <a:endParaRPr lang="en-US" sz="2400" kern="1200" dirty="0">
            <a:solidFill>
              <a:schemeClr val="tx1"/>
            </a:solidFill>
          </a:endParaRPr>
        </a:p>
      </dsp:txBody>
      <dsp:txXfrm>
        <a:off x="1073744" y="1355724"/>
        <a:ext cx="7426810" cy="1082676"/>
      </dsp:txXfrm>
    </dsp:sp>
    <dsp:sp modelId="{626C8239-2B62-44B4-B77C-1AB9DB13848A}">
      <dsp:nvSpPr>
        <dsp:cNvPr id="0" name=""/>
        <dsp:cNvSpPr/>
      </dsp:nvSpPr>
      <dsp:spPr>
        <a:xfrm>
          <a:off x="509420" y="1355721"/>
          <a:ext cx="1128622" cy="108267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534F9B-5004-4D1A-B9C9-DD981B356A3C}">
      <dsp:nvSpPr>
        <dsp:cNvPr id="0" name=""/>
        <dsp:cNvSpPr/>
      </dsp:nvSpPr>
      <dsp:spPr>
        <a:xfrm>
          <a:off x="1280059" y="2733435"/>
          <a:ext cx="7261266"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Quan niệm của triết học Mác - Lênin về vật chất</a:t>
          </a:r>
          <a:endParaRPr lang="en-US" sz="2400" kern="1200" dirty="0">
            <a:solidFill>
              <a:schemeClr val="tx1"/>
            </a:solidFill>
          </a:endParaRPr>
        </a:p>
      </dsp:txBody>
      <dsp:txXfrm>
        <a:off x="1280059" y="2733435"/>
        <a:ext cx="7261266" cy="752715"/>
      </dsp:txXfrm>
    </dsp:sp>
    <dsp:sp modelId="{C1A020A2-51E4-426E-85B4-C48A652DE25C}">
      <dsp:nvSpPr>
        <dsp:cNvPr id="0" name=""/>
        <dsp:cNvSpPr/>
      </dsp:nvSpPr>
      <dsp:spPr>
        <a:xfrm>
          <a:off x="809654" y="2639347"/>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4356E-980A-44B7-BFA3-2294D2112CFA}">
      <dsp:nvSpPr>
        <dsp:cNvPr id="0" name=""/>
        <dsp:cNvSpPr/>
      </dsp:nvSpPr>
      <dsp:spPr>
        <a:xfrm>
          <a:off x="1073744" y="3870322"/>
          <a:ext cx="7426810"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Các hình thức tồn tại của vật chất</a:t>
          </a:r>
        </a:p>
      </dsp:txBody>
      <dsp:txXfrm>
        <a:off x="1073744" y="3870322"/>
        <a:ext cx="7426810" cy="752715"/>
      </dsp:txXfrm>
    </dsp:sp>
    <dsp:sp modelId="{D93B470A-A975-436B-9CD5-707BD40C5160}">
      <dsp:nvSpPr>
        <dsp:cNvPr id="0" name=""/>
        <dsp:cNvSpPr/>
      </dsp:nvSpPr>
      <dsp:spPr>
        <a:xfrm>
          <a:off x="603284" y="3776236"/>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C14FAE-62B1-4BF7-AB48-0DE9D13A1DA8}">
      <dsp:nvSpPr>
        <dsp:cNvPr id="0" name=""/>
        <dsp:cNvSpPr/>
      </dsp:nvSpPr>
      <dsp:spPr>
        <a:xfrm>
          <a:off x="565266" y="4890967"/>
          <a:ext cx="7966184" cy="752715"/>
        </a:xfrm>
        <a:prstGeom prst="rect">
          <a:avLst/>
        </a:prstGeom>
        <a:solidFill>
          <a:schemeClr val="accent6">
            <a:tint val="70000"/>
            <a:lumMod val="104000"/>
          </a:schemeClr>
        </a:solidFill>
        <a:ln w="9525" cap="rnd" cmpd="sng" algn="ctr">
          <a:solidFill>
            <a:schemeClr val="accent6">
              <a:shade val="9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597468" tIns="60960" rIns="60960" bIns="60960" numCol="1" spcCol="1270" anchor="ctr" anchorCtr="0">
          <a:noAutofit/>
        </a:bodyPr>
        <a:lstStyle/>
        <a:p>
          <a:pPr marL="0" lvl="0" indent="0" algn="l" defTabSz="1066800">
            <a:lnSpc>
              <a:spcPct val="90000"/>
            </a:lnSpc>
            <a:spcBef>
              <a:spcPct val="0"/>
            </a:spcBef>
            <a:spcAft>
              <a:spcPct val="35000"/>
            </a:spcAft>
            <a:buNone/>
          </a:pPr>
          <a:r>
            <a:rPr lang="nl-NL" sz="2400" b="1" i="1" kern="1200" dirty="0">
              <a:solidFill>
                <a:schemeClr val="tx1"/>
              </a:solidFill>
              <a:latin typeface="Times New Roman" pitchFamily="18" charset="0"/>
              <a:cs typeface="Times New Roman" pitchFamily="18" charset="0"/>
            </a:rPr>
            <a:t>Tính thống nhất vật chất của thế giới </a:t>
          </a:r>
          <a:endParaRPr lang="en-US" sz="2400" kern="1200" dirty="0">
            <a:solidFill>
              <a:schemeClr val="tx1"/>
            </a:solidFill>
          </a:endParaRPr>
        </a:p>
      </dsp:txBody>
      <dsp:txXfrm>
        <a:off x="565266" y="4890967"/>
        <a:ext cx="7966184" cy="752715"/>
      </dsp:txXfrm>
    </dsp:sp>
    <dsp:sp modelId="{C23E088E-493D-4B14-9EEE-5D5144E3DBEB}">
      <dsp:nvSpPr>
        <dsp:cNvPr id="0" name=""/>
        <dsp:cNvSpPr/>
      </dsp:nvSpPr>
      <dsp:spPr>
        <a:xfrm>
          <a:off x="94818" y="4796877"/>
          <a:ext cx="940894" cy="94089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EA401-D670-430E-AC59-5E0C8099B68A}">
      <dsp:nvSpPr>
        <dsp:cNvPr id="0" name=""/>
        <dsp:cNvSpPr/>
      </dsp:nvSpPr>
      <dsp:spPr>
        <a:xfrm>
          <a:off x="-1077689" y="0"/>
          <a:ext cx="10763803" cy="4714482"/>
        </a:xfrm>
        <a:prstGeom prst="swooshArrow">
          <a:avLst>
            <a:gd name="adj1" fmla="val 25000"/>
            <a:gd name="adj2" fmla="val 25000"/>
          </a:avLst>
        </a:prstGeom>
        <a:gradFill rotWithShape="0">
          <a:gsLst>
            <a:gs pos="0">
              <a:schemeClr val="accent1">
                <a:tint val="40000"/>
                <a:hueOff val="0"/>
                <a:satOff val="0"/>
                <a:lumOff val="0"/>
                <a:alphaOff val="0"/>
                <a:tint val="96000"/>
                <a:lumMod val="104000"/>
              </a:schemeClr>
            </a:gs>
            <a:gs pos="100000">
              <a:schemeClr val="accent1">
                <a:tint val="40000"/>
                <a:hueOff val="0"/>
                <a:satOff val="0"/>
                <a:lumOff val="0"/>
                <a:alphaOff val="0"/>
                <a:shade val="98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2C813E2-EBF0-4746-9462-DC52FF26186D}">
      <dsp:nvSpPr>
        <dsp:cNvPr id="0" name=""/>
        <dsp:cNvSpPr/>
      </dsp:nvSpPr>
      <dsp:spPr>
        <a:xfrm>
          <a:off x="270192" y="3487151"/>
          <a:ext cx="173492" cy="17349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A68A2D6-BEEE-412B-845E-659D9D07D3BB}">
      <dsp:nvSpPr>
        <dsp:cNvPr id="0" name=""/>
        <dsp:cNvSpPr/>
      </dsp:nvSpPr>
      <dsp:spPr>
        <a:xfrm>
          <a:off x="501968" y="3573893"/>
          <a:ext cx="988155" cy="49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30"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1895</a:t>
          </a:r>
        </a:p>
      </dsp:txBody>
      <dsp:txXfrm>
        <a:off x="501968" y="3573893"/>
        <a:ext cx="988155" cy="499838"/>
      </dsp:txXfrm>
    </dsp:sp>
    <dsp:sp modelId="{14074625-DB28-4366-B901-B90266028441}">
      <dsp:nvSpPr>
        <dsp:cNvPr id="0" name=""/>
        <dsp:cNvSpPr/>
      </dsp:nvSpPr>
      <dsp:spPr>
        <a:xfrm>
          <a:off x="1690849" y="2634763"/>
          <a:ext cx="271554" cy="27155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CAA0F71-E2D9-49E5-BDF1-9201143712D4}">
      <dsp:nvSpPr>
        <dsp:cNvPr id="0" name=""/>
        <dsp:cNvSpPr/>
      </dsp:nvSpPr>
      <dsp:spPr>
        <a:xfrm>
          <a:off x="1958652" y="2795431"/>
          <a:ext cx="1252166" cy="538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91"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1896</a:t>
          </a:r>
        </a:p>
      </dsp:txBody>
      <dsp:txXfrm>
        <a:off x="1958652" y="2795431"/>
        <a:ext cx="1252166" cy="538011"/>
      </dsp:txXfrm>
    </dsp:sp>
    <dsp:sp modelId="{39471F00-F181-4405-B0EB-64E2EC5FF1F9}">
      <dsp:nvSpPr>
        <dsp:cNvPr id="0" name=""/>
        <dsp:cNvSpPr/>
      </dsp:nvSpPr>
      <dsp:spPr>
        <a:xfrm>
          <a:off x="3595973" y="1852866"/>
          <a:ext cx="362072" cy="36207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1F8DC16-B461-446C-A547-641F74D04082}">
      <dsp:nvSpPr>
        <dsp:cNvPr id="0" name=""/>
        <dsp:cNvSpPr/>
      </dsp:nvSpPr>
      <dsp:spPr>
        <a:xfrm>
          <a:off x="3758762" y="2243641"/>
          <a:ext cx="1455832" cy="953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855" tIns="0" rIns="0" bIns="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1897</a:t>
          </a:r>
        </a:p>
      </dsp:txBody>
      <dsp:txXfrm>
        <a:off x="3758762" y="2243641"/>
        <a:ext cx="1455832" cy="953383"/>
      </dsp:txXfrm>
    </dsp:sp>
    <dsp:sp modelId="{E6AF03DA-EC78-4EBC-BC7F-DF85B25011D1}">
      <dsp:nvSpPr>
        <dsp:cNvPr id="0" name=""/>
        <dsp:cNvSpPr/>
      </dsp:nvSpPr>
      <dsp:spPr>
        <a:xfrm>
          <a:off x="5354886" y="1314111"/>
          <a:ext cx="467676" cy="467676"/>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ECE5B-62D9-450F-9FF6-8BD3E7E47645}">
      <dsp:nvSpPr>
        <dsp:cNvPr id="0" name=""/>
        <dsp:cNvSpPr/>
      </dsp:nvSpPr>
      <dsp:spPr>
        <a:xfrm>
          <a:off x="5477823" y="1724295"/>
          <a:ext cx="1508634" cy="820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812" tIns="0" rIns="0" bIns="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1901</a:t>
          </a:r>
        </a:p>
      </dsp:txBody>
      <dsp:txXfrm>
        <a:off x="5477823" y="1724295"/>
        <a:ext cx="1508634" cy="820441"/>
      </dsp:txXfrm>
    </dsp:sp>
    <dsp:sp modelId="{A5AACBE8-C0FC-4D9A-8A5E-D061A8AC2B0B}">
      <dsp:nvSpPr>
        <dsp:cNvPr id="0" name=""/>
        <dsp:cNvSpPr/>
      </dsp:nvSpPr>
      <dsp:spPr>
        <a:xfrm>
          <a:off x="7446053" y="804036"/>
          <a:ext cx="595910" cy="595910"/>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6A57987-14F4-4A08-B61F-05E414C4B8C4}">
      <dsp:nvSpPr>
        <dsp:cNvPr id="0" name=""/>
        <dsp:cNvSpPr/>
      </dsp:nvSpPr>
      <dsp:spPr>
        <a:xfrm>
          <a:off x="7099789" y="1245750"/>
          <a:ext cx="1508634" cy="60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761" tIns="0" rIns="0" bIns="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1905, 1916</a:t>
          </a:r>
        </a:p>
      </dsp:txBody>
      <dsp:txXfrm>
        <a:off x="7099789" y="1245750"/>
        <a:ext cx="1508634" cy="604414"/>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6B2A3-4109-47EB-8BCD-88552D659079}" type="datetimeFigureOut">
              <a:rPr lang="en-SG" smtClean="0"/>
              <a:t>14/11/2023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E88C9-27D2-4A4F-A6C0-276A909FD011}" type="slidenum">
              <a:rPr lang="en-SG" smtClean="0"/>
              <a:t>‹#›</a:t>
            </a:fld>
            <a:endParaRPr lang="en-SG"/>
          </a:p>
        </p:txBody>
      </p:sp>
    </p:spTree>
    <p:extLst>
      <p:ext uri="{BB962C8B-B14F-4D97-AF65-F5344CB8AC3E}">
        <p14:creationId xmlns:p14="http://schemas.microsoft.com/office/powerpoint/2010/main" val="116316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143000" y="685800"/>
            <a:ext cx="4572000" cy="3429000"/>
          </a:xfrm>
          <a:prstGeom prst="rect">
            <a:avLst/>
          </a:prstGeom>
          <a:ln/>
        </p:spPr>
      </p:sp>
      <p:sp>
        <p:nvSpPr>
          <p:cNvPr id="16387" name="Notes Placeholder 2"/>
          <p:cNvSpPr>
            <a:spLocks noGrp="1"/>
          </p:cNvSpPr>
          <p:nvPr>
            <p:ph type="body" idx="1"/>
          </p:nvPr>
        </p:nvSpPr>
        <p:spPr>
          <a:noFill/>
          <a:ln/>
        </p:spPr>
        <p:txBody>
          <a:bodyPr/>
          <a:lstStyle/>
          <a:p>
            <a:endParaRPr lang="en-US" altLang="en-US">
              <a:cs typeface="Cordia New" pitchFamily="34" charset="-34"/>
            </a:endParaRPr>
          </a:p>
        </p:txBody>
      </p:sp>
      <p:sp>
        <p:nvSpPr>
          <p:cNvPr id="16388" name="Slide Number Placeholder 3"/>
          <p:cNvSpPr>
            <a:spLocks noGrp="1"/>
          </p:cNvSpPr>
          <p:nvPr>
            <p:ph type="sldNum" sz="quarter" idx="5"/>
          </p:nvPr>
        </p:nvSpPr>
        <p:spPr>
          <a:noFill/>
        </p:spPr>
        <p:txBody>
          <a:bodyPr/>
          <a:lstStyle/>
          <a:p>
            <a:fld id="{CF536B20-0210-4A1E-AC58-4C67D663D684}" type="slidenum">
              <a:rPr lang="en-US" altLang="en-US">
                <a:solidFill>
                  <a:srgbClr val="000000"/>
                </a:solidFill>
                <a:latin typeface="Calibri" pitchFamily="34" charset="0"/>
              </a:rPr>
              <a:pPr/>
              <a:t>7</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249046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143000" y="685800"/>
            <a:ext cx="4572000" cy="3429000"/>
          </a:xfrm>
          <a:prstGeom prst="rect">
            <a:avLst/>
          </a:prstGeom>
          <a:ln/>
        </p:spPr>
      </p:sp>
      <p:sp>
        <p:nvSpPr>
          <p:cNvPr id="16387" name="Notes Placeholder 2"/>
          <p:cNvSpPr>
            <a:spLocks noGrp="1"/>
          </p:cNvSpPr>
          <p:nvPr>
            <p:ph type="body" idx="1"/>
          </p:nvPr>
        </p:nvSpPr>
        <p:spPr>
          <a:noFill/>
          <a:ln/>
        </p:spPr>
        <p:txBody>
          <a:bodyPr/>
          <a:lstStyle/>
          <a:p>
            <a:endParaRPr lang="en-US" altLang="en-US">
              <a:cs typeface="Cordia New" pitchFamily="34" charset="-34"/>
            </a:endParaRPr>
          </a:p>
        </p:txBody>
      </p:sp>
      <p:sp>
        <p:nvSpPr>
          <p:cNvPr id="16388" name="Slide Number Placeholder 3"/>
          <p:cNvSpPr>
            <a:spLocks noGrp="1"/>
          </p:cNvSpPr>
          <p:nvPr>
            <p:ph type="sldNum" sz="quarter" idx="5"/>
          </p:nvPr>
        </p:nvSpPr>
        <p:spPr>
          <a:noFill/>
        </p:spPr>
        <p:txBody>
          <a:bodyPr/>
          <a:lstStyle/>
          <a:p>
            <a:fld id="{CF536B20-0210-4A1E-AC58-4C67D663D684}" type="slidenum">
              <a:rPr lang="en-US" altLang="en-US">
                <a:solidFill>
                  <a:srgbClr val="000000"/>
                </a:solidFill>
                <a:latin typeface="Calibri" pitchFamily="34" charset="0"/>
              </a:rPr>
              <a:pPr/>
              <a:t>39</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57335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round/>
          </a:ln>
        </p:spPr>
        <p:txBody>
          <a:bodyPr/>
          <a:lstStyle/>
          <a:p>
            <a:pPr defTabSz="90805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pPr>
            <a:fld id="{2564CA99-3F33-400F-9306-ABF44C87D33F}" type="slidenum">
              <a:rPr lang="en-US" altLang="en-US">
                <a:solidFill>
                  <a:srgbClr val="000000"/>
                </a:solidFill>
                <a:ea typeface="MS Gothic" pitchFamily="49" charset="-128"/>
              </a:rPr>
              <a:pPr defTabSz="90805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pPr>
              <a:t>46</a:t>
            </a:fld>
            <a:endParaRPr lang="en-US" altLang="en-US">
              <a:solidFill>
                <a:srgbClr val="000000"/>
              </a:solidFill>
              <a:ea typeface="MS Gothic" pitchFamily="49" charset="-128"/>
            </a:endParaRPr>
          </a:p>
        </p:txBody>
      </p:sp>
      <p:sp>
        <p:nvSpPr>
          <p:cNvPr id="33795" name="Text Box 1"/>
          <p:cNvSpPr txBox="1">
            <a:spLocks noChangeArrowheads="1"/>
          </p:cNvSpPr>
          <p:nvPr/>
        </p:nvSpPr>
        <p:spPr bwMode="auto">
          <a:xfrm>
            <a:off x="1209675" y="693738"/>
            <a:ext cx="4438650" cy="3429000"/>
          </a:xfrm>
          <a:prstGeom prst="rect">
            <a:avLst/>
          </a:prstGeom>
          <a:solidFill>
            <a:srgbClr val="FFFFFF"/>
          </a:solidFill>
          <a:ln w="9360">
            <a:solidFill>
              <a:srgbClr val="000000"/>
            </a:solidFill>
            <a:miter lim="800000"/>
            <a:headEnd/>
            <a:tailEnd/>
          </a:ln>
        </p:spPr>
        <p:txBody>
          <a:bodyPr wrap="none" lIns="82058" tIns="41029" rIns="82058" bIns="41029" anchor="ctr"/>
          <a:lstStyle/>
          <a:p>
            <a:pPr defTabSz="410248" eaLnBrk="1">
              <a:lnSpc>
                <a:spcPct val="93000"/>
              </a:lnSpc>
              <a:buClr>
                <a:srgbClr val="000000"/>
              </a:buClr>
              <a:buSzPct val="100000"/>
              <a:defRPr/>
            </a:pPr>
            <a:endParaRPr lang="en-US" sz="1800">
              <a:solidFill>
                <a:prstClr val="white"/>
              </a:solidFill>
              <a:latin typeface="Arial" charset="0"/>
              <a:ea typeface="MS Gothic" pitchFamily="49" charset="-128"/>
              <a:cs typeface="+mn-cs"/>
            </a:endParaRPr>
          </a:p>
        </p:txBody>
      </p:sp>
      <p:sp>
        <p:nvSpPr>
          <p:cNvPr id="24580" name="Rectangle 2"/>
          <p:cNvSpPr>
            <a:spLocks noGrp="1" noChangeArrowheads="1"/>
          </p:cNvSpPr>
          <p:nvPr>
            <p:ph type="body"/>
          </p:nvPr>
        </p:nvSpPr>
        <p:spPr>
          <a:xfrm>
            <a:off x="685800" y="4341813"/>
            <a:ext cx="5486400" cy="4114800"/>
          </a:xfrm>
          <a:noFill/>
          <a:ln/>
        </p:spPr>
        <p:txBody>
          <a:bodyPr wrap="none" anchor="ctr"/>
          <a:lstStyle/>
          <a:p>
            <a:endParaRPr lang="en-US" altLang="en-US">
              <a:cs typeface="Cordia New" pitchFamily="34" charset="-34"/>
            </a:endParaRPr>
          </a:p>
        </p:txBody>
      </p:sp>
    </p:spTree>
    <p:extLst>
      <p:ext uri="{BB962C8B-B14F-4D97-AF65-F5344CB8AC3E}">
        <p14:creationId xmlns:p14="http://schemas.microsoft.com/office/powerpoint/2010/main" val="448290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43000" y="685800"/>
            <a:ext cx="4572000" cy="3429000"/>
          </a:xfrm>
          <a:prstGeom prst="rect">
            <a:avLst/>
          </a:prstGeom>
          <a:ln/>
        </p:spPr>
      </p:sp>
      <p:sp>
        <p:nvSpPr>
          <p:cNvPr id="38915" name="Notes Placeholder 2"/>
          <p:cNvSpPr>
            <a:spLocks noGrp="1"/>
          </p:cNvSpPr>
          <p:nvPr>
            <p:ph type="body" idx="1"/>
          </p:nvPr>
        </p:nvSpPr>
        <p:spPr>
          <a:noFill/>
          <a:ln/>
        </p:spPr>
        <p:txBody>
          <a:bodyPr/>
          <a:lstStyle/>
          <a:p>
            <a:endParaRPr lang="en-US" altLang="en-US">
              <a:cs typeface="Cordia New" pitchFamily="34" charset="-34"/>
            </a:endParaRPr>
          </a:p>
        </p:txBody>
      </p:sp>
      <p:sp>
        <p:nvSpPr>
          <p:cNvPr id="38916" name="Slide Number Placeholder 3"/>
          <p:cNvSpPr>
            <a:spLocks noGrp="1"/>
          </p:cNvSpPr>
          <p:nvPr>
            <p:ph type="sldNum" sz="quarter" idx="5"/>
          </p:nvPr>
        </p:nvSpPr>
        <p:spPr>
          <a:noFill/>
        </p:spPr>
        <p:txBody>
          <a:bodyPr/>
          <a:lstStyle/>
          <a:p>
            <a:fld id="{ACFB58D2-499E-4683-B344-4CCABF40A112}" type="slidenum">
              <a:rPr lang="en-US" altLang="en-US">
                <a:solidFill>
                  <a:srgbClr val="000000"/>
                </a:solidFill>
                <a:latin typeface="Calibri" pitchFamily="34" charset="0"/>
              </a:rPr>
              <a:pPr/>
              <a:t>54</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153421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43000" y="685800"/>
            <a:ext cx="4572000" cy="3429000"/>
          </a:xfrm>
          <a:prstGeom prst="rect">
            <a:avLst/>
          </a:prstGeom>
          <a:ln/>
        </p:spPr>
      </p:sp>
      <p:sp>
        <p:nvSpPr>
          <p:cNvPr id="43011" name="Notes Placeholder 2"/>
          <p:cNvSpPr>
            <a:spLocks noGrp="1"/>
          </p:cNvSpPr>
          <p:nvPr>
            <p:ph type="body" idx="1"/>
          </p:nvPr>
        </p:nvSpPr>
        <p:spPr>
          <a:noFill/>
          <a:ln/>
        </p:spPr>
        <p:txBody>
          <a:bodyPr/>
          <a:lstStyle/>
          <a:p>
            <a:endParaRPr lang="en-US" altLang="en-US">
              <a:cs typeface="Cordia New" pitchFamily="34" charset="-34"/>
            </a:endParaRPr>
          </a:p>
        </p:txBody>
      </p:sp>
      <p:sp>
        <p:nvSpPr>
          <p:cNvPr id="43012" name="Slide Number Placeholder 3"/>
          <p:cNvSpPr>
            <a:spLocks noGrp="1"/>
          </p:cNvSpPr>
          <p:nvPr>
            <p:ph type="sldNum" sz="quarter" idx="5"/>
          </p:nvPr>
        </p:nvSpPr>
        <p:spPr>
          <a:noFill/>
        </p:spPr>
        <p:txBody>
          <a:bodyPr/>
          <a:lstStyle/>
          <a:p>
            <a:fld id="{EC9F1686-D0B8-4D71-98A6-DA30139C3BDB}" type="slidenum">
              <a:rPr lang="en-US" altLang="en-US">
                <a:solidFill>
                  <a:srgbClr val="000000"/>
                </a:solidFill>
                <a:latin typeface="Calibri" pitchFamily="34" charset="0"/>
              </a:rPr>
              <a:pPr/>
              <a:t>56</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3764953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43000" y="685800"/>
            <a:ext cx="4572000" cy="3429000"/>
          </a:xfrm>
          <a:prstGeom prst="rect">
            <a:avLst/>
          </a:prstGeom>
          <a:ln/>
        </p:spPr>
      </p:sp>
      <p:sp>
        <p:nvSpPr>
          <p:cNvPr id="47107" name="Notes Placeholder 2"/>
          <p:cNvSpPr>
            <a:spLocks noGrp="1"/>
          </p:cNvSpPr>
          <p:nvPr>
            <p:ph type="body" idx="1"/>
          </p:nvPr>
        </p:nvSpPr>
        <p:spPr>
          <a:noFill/>
          <a:ln/>
        </p:spPr>
        <p:txBody>
          <a:bodyPr/>
          <a:lstStyle/>
          <a:p>
            <a:endParaRPr lang="en-US" altLang="en-US">
              <a:cs typeface="Cordia New" pitchFamily="34" charset="-34"/>
            </a:endParaRPr>
          </a:p>
        </p:txBody>
      </p:sp>
      <p:sp>
        <p:nvSpPr>
          <p:cNvPr id="47108" name="Slide Number Placeholder 3"/>
          <p:cNvSpPr>
            <a:spLocks noGrp="1"/>
          </p:cNvSpPr>
          <p:nvPr>
            <p:ph type="sldNum" sz="quarter" idx="5"/>
          </p:nvPr>
        </p:nvSpPr>
        <p:spPr>
          <a:noFill/>
        </p:spPr>
        <p:txBody>
          <a:bodyPr/>
          <a:lstStyle/>
          <a:p>
            <a:fld id="{43BB611A-83CF-4CFC-B8C5-302FB8F11D07}" type="slidenum">
              <a:rPr lang="en-US" altLang="en-US">
                <a:solidFill>
                  <a:srgbClr val="000000"/>
                </a:solidFill>
                <a:latin typeface="Calibri" pitchFamily="34" charset="0"/>
              </a:rPr>
              <a:pPr/>
              <a:t>59</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341535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altLang="en-US">
                <a:solidFill>
                  <a:srgbClr val="000000"/>
                </a:solidFill>
                <a:cs typeface="Cordia New" pitchFamily="34" charset="-34"/>
              </a:rPr>
              <a:t>ĐHTM-2008</a:t>
            </a:r>
          </a:p>
        </p:txBody>
      </p:sp>
      <p:sp>
        <p:nvSpPr>
          <p:cNvPr id="50179" name="Rectangle 6"/>
          <p:cNvSpPr>
            <a:spLocks noGrp="1" noChangeArrowheads="1"/>
          </p:cNvSpPr>
          <p:nvPr>
            <p:ph type="ftr" sz="quarter" idx="4"/>
          </p:nvPr>
        </p:nvSpPr>
        <p:spPr>
          <a:noFill/>
        </p:spPr>
        <p:txBody>
          <a:bodyPr/>
          <a:lstStyle/>
          <a:p>
            <a:r>
              <a:rPr lang="en-US" altLang="en-US">
                <a:solidFill>
                  <a:srgbClr val="000000"/>
                </a:solidFill>
              </a:rPr>
              <a:t>Nguyễn Thị Phi yến</a:t>
            </a:r>
          </a:p>
        </p:txBody>
      </p:sp>
      <p:sp>
        <p:nvSpPr>
          <p:cNvPr id="50180" name="Rectangle 7"/>
          <p:cNvSpPr>
            <a:spLocks noGrp="1" noChangeArrowheads="1"/>
          </p:cNvSpPr>
          <p:nvPr>
            <p:ph type="sldNum" sz="quarter" idx="5"/>
          </p:nvPr>
        </p:nvSpPr>
        <p:spPr>
          <a:noFill/>
        </p:spPr>
        <p:txBody>
          <a:bodyPr/>
          <a:lstStyle/>
          <a:p>
            <a:fld id="{080626C8-6528-458E-89A7-200C28C3A27E}" type="slidenum">
              <a:rPr lang="en-US" altLang="en-US">
                <a:solidFill>
                  <a:srgbClr val="000000"/>
                </a:solidFill>
              </a:rPr>
              <a:pPr/>
              <a:t>61</a:t>
            </a:fld>
            <a:endParaRPr lang="en-US" altLang="en-US">
              <a:solidFill>
                <a:srgbClr val="000000"/>
              </a:solidFill>
            </a:endParaRPr>
          </a:p>
        </p:txBody>
      </p:sp>
      <p:sp>
        <p:nvSpPr>
          <p:cNvPr id="50181" name="Rectangle 2"/>
          <p:cNvSpPr>
            <a:spLocks noGrp="1" noRot="1" noChangeAspect="1" noChangeArrowheads="1" noTextEdit="1"/>
          </p:cNvSpPr>
          <p:nvPr>
            <p:ph type="sldImg"/>
          </p:nvPr>
        </p:nvSpPr>
        <p:spPr>
          <a:xfrm>
            <a:off x="381000" y="685800"/>
            <a:ext cx="6096000" cy="3429000"/>
          </a:xfrm>
          <a:prstGeom prst="rect">
            <a:avLst/>
          </a:prstGeom>
          <a:ln/>
        </p:spPr>
      </p:sp>
      <p:sp>
        <p:nvSpPr>
          <p:cNvPr id="50182" name="Rectangle 3"/>
          <p:cNvSpPr>
            <a:spLocks noGrp="1" noChangeArrowheads="1"/>
          </p:cNvSpPr>
          <p:nvPr>
            <p:ph type="body" idx="1"/>
          </p:nvPr>
        </p:nvSpPr>
        <p:spPr>
          <a:noFill/>
          <a:ln/>
        </p:spPr>
        <p:txBody>
          <a:bodyPr/>
          <a:lstStyle/>
          <a:p>
            <a:pPr eaLnBrk="1" hangingPunct="1"/>
            <a:endParaRPr lang="en-US" altLang="en-US">
              <a:cs typeface="Cordia New" pitchFamily="34" charset="-34"/>
            </a:endParaRPr>
          </a:p>
        </p:txBody>
      </p:sp>
    </p:spTree>
    <p:extLst>
      <p:ext uri="{BB962C8B-B14F-4D97-AF65-F5344CB8AC3E}">
        <p14:creationId xmlns:p14="http://schemas.microsoft.com/office/powerpoint/2010/main" val="2798496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ltLang="en-US">
                <a:cs typeface="Cordia New" pitchFamily="34" charset="-34"/>
              </a:rPr>
              <a:t>ĐHTM-2008</a:t>
            </a:r>
          </a:p>
        </p:txBody>
      </p:sp>
      <p:sp>
        <p:nvSpPr>
          <p:cNvPr id="52227" name="Rectangle 6"/>
          <p:cNvSpPr>
            <a:spLocks noGrp="1" noChangeArrowheads="1"/>
          </p:cNvSpPr>
          <p:nvPr>
            <p:ph type="ftr" sz="quarter" idx="4"/>
          </p:nvPr>
        </p:nvSpPr>
        <p:spPr>
          <a:noFill/>
        </p:spPr>
        <p:txBody>
          <a:bodyPr/>
          <a:lstStyle/>
          <a:p>
            <a:r>
              <a:rPr lang="en-US" altLang="en-US"/>
              <a:t>Nguyễn Thị Phi yến</a:t>
            </a:r>
          </a:p>
        </p:txBody>
      </p:sp>
      <p:sp>
        <p:nvSpPr>
          <p:cNvPr id="52228" name="Rectangle 7"/>
          <p:cNvSpPr>
            <a:spLocks noGrp="1" noChangeArrowheads="1"/>
          </p:cNvSpPr>
          <p:nvPr>
            <p:ph type="sldNum" sz="quarter" idx="5"/>
          </p:nvPr>
        </p:nvSpPr>
        <p:spPr>
          <a:noFill/>
        </p:spPr>
        <p:txBody>
          <a:bodyPr/>
          <a:lstStyle/>
          <a:p>
            <a:fld id="{3E49406C-14D1-4F77-99F5-11803A0DB2B9}" type="slidenum">
              <a:rPr lang="en-US" altLang="en-US"/>
              <a:pPr/>
              <a:t>62</a:t>
            </a:fld>
            <a:endParaRPr lang="en-US" altLang="en-US"/>
          </a:p>
        </p:txBody>
      </p:sp>
      <p:sp>
        <p:nvSpPr>
          <p:cNvPr id="52229" name="Rectangle 2"/>
          <p:cNvSpPr>
            <a:spLocks noGrp="1" noRot="1" noChangeAspect="1" noChangeArrowheads="1" noTextEdit="1"/>
          </p:cNvSpPr>
          <p:nvPr>
            <p:ph type="sldImg"/>
          </p:nvPr>
        </p:nvSpPr>
        <p:spPr>
          <a:xfrm>
            <a:off x="381000" y="685800"/>
            <a:ext cx="6096000" cy="3429000"/>
          </a:xfrm>
          <a:prstGeom prst="rect">
            <a:avLst/>
          </a:prstGeom>
          <a:ln/>
        </p:spPr>
      </p:sp>
      <p:sp>
        <p:nvSpPr>
          <p:cNvPr id="52230" name="Rectangle 3"/>
          <p:cNvSpPr>
            <a:spLocks noGrp="1" noChangeArrowheads="1"/>
          </p:cNvSpPr>
          <p:nvPr>
            <p:ph type="body" idx="1"/>
          </p:nvPr>
        </p:nvSpPr>
        <p:spPr>
          <a:noFill/>
          <a:ln/>
        </p:spPr>
        <p:txBody>
          <a:bodyPr/>
          <a:lstStyle/>
          <a:p>
            <a:pPr eaLnBrk="1" hangingPunct="1"/>
            <a:endParaRPr lang="en-US" altLang="en-US">
              <a:cs typeface="Cordia New" pitchFamily="34" charset="-34"/>
            </a:endParaRPr>
          </a:p>
        </p:txBody>
      </p:sp>
    </p:spTree>
    <p:extLst>
      <p:ext uri="{BB962C8B-B14F-4D97-AF65-F5344CB8AC3E}">
        <p14:creationId xmlns:p14="http://schemas.microsoft.com/office/powerpoint/2010/main" val="1166103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1000" y="685800"/>
            <a:ext cx="6096000" cy="3429000"/>
          </a:xfrm>
          <a:prstGeom prst="rect">
            <a:avLst/>
          </a:prstGeom>
          <a:ln/>
        </p:spPr>
      </p:sp>
      <p:sp>
        <p:nvSpPr>
          <p:cNvPr id="54275" name="Notes Placeholder 2"/>
          <p:cNvSpPr>
            <a:spLocks noGrp="1"/>
          </p:cNvSpPr>
          <p:nvPr>
            <p:ph type="body" idx="1"/>
          </p:nvPr>
        </p:nvSpPr>
        <p:spPr>
          <a:noFill/>
          <a:ln/>
        </p:spPr>
        <p:txBody>
          <a:bodyPr/>
          <a:lstStyle/>
          <a:p>
            <a:endParaRPr lang="en-US" altLang="en-US">
              <a:cs typeface="Cordia New" pitchFamily="34" charset="-34"/>
            </a:endParaRPr>
          </a:p>
        </p:txBody>
      </p:sp>
      <p:sp>
        <p:nvSpPr>
          <p:cNvPr id="4" name="Header Placeholder 3"/>
          <p:cNvSpPr>
            <a:spLocks noGrp="1"/>
          </p:cNvSpPr>
          <p:nvPr>
            <p:ph type="hdr" sz="quarter"/>
          </p:nvPr>
        </p:nvSpPr>
        <p:spPr/>
        <p:txBody>
          <a:bodyPr/>
          <a:lstStyle/>
          <a:p>
            <a:pPr>
              <a:defRPr/>
            </a:pPr>
            <a:r>
              <a:rPr lang="en-US"/>
              <a:t>ĐHTM-2008</a:t>
            </a:r>
          </a:p>
        </p:txBody>
      </p:sp>
      <p:sp>
        <p:nvSpPr>
          <p:cNvPr id="54277" name="Footer Placeholder 4"/>
          <p:cNvSpPr>
            <a:spLocks noGrp="1"/>
          </p:cNvSpPr>
          <p:nvPr>
            <p:ph type="ftr" sz="quarter" idx="4"/>
          </p:nvPr>
        </p:nvSpPr>
        <p:spPr>
          <a:noFill/>
        </p:spPr>
        <p:txBody>
          <a:bodyPr/>
          <a:lstStyle/>
          <a:p>
            <a:r>
              <a:rPr lang="en-US" altLang="en-US"/>
              <a:t>Nguyễn Thị Phi yến</a:t>
            </a:r>
          </a:p>
        </p:txBody>
      </p:sp>
      <p:sp>
        <p:nvSpPr>
          <p:cNvPr id="54278" name="Slide Number Placeholder 5"/>
          <p:cNvSpPr>
            <a:spLocks noGrp="1"/>
          </p:cNvSpPr>
          <p:nvPr>
            <p:ph type="sldNum" sz="quarter" idx="5"/>
          </p:nvPr>
        </p:nvSpPr>
        <p:spPr>
          <a:noFill/>
        </p:spPr>
        <p:txBody>
          <a:bodyPr/>
          <a:lstStyle/>
          <a:p>
            <a:fld id="{36ACE05B-2D32-4BC2-B6B4-0479A3FDE484}" type="slidenum">
              <a:rPr lang="en-US" altLang="en-US"/>
              <a:pPr/>
              <a:t>63</a:t>
            </a:fld>
            <a:endParaRPr lang="en-US" altLang="en-US"/>
          </a:p>
        </p:txBody>
      </p:sp>
    </p:spTree>
    <p:extLst>
      <p:ext uri="{BB962C8B-B14F-4D97-AF65-F5344CB8AC3E}">
        <p14:creationId xmlns:p14="http://schemas.microsoft.com/office/powerpoint/2010/main" val="1450715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altLang="en-US">
                <a:cs typeface="Cordia New" pitchFamily="34" charset="-34"/>
              </a:rPr>
              <a:t>ĐHTM-2008</a:t>
            </a:r>
          </a:p>
        </p:txBody>
      </p:sp>
      <p:sp>
        <p:nvSpPr>
          <p:cNvPr id="56323" name="Rectangle 6"/>
          <p:cNvSpPr>
            <a:spLocks noGrp="1" noChangeArrowheads="1"/>
          </p:cNvSpPr>
          <p:nvPr>
            <p:ph type="ftr" sz="quarter" idx="4"/>
          </p:nvPr>
        </p:nvSpPr>
        <p:spPr>
          <a:noFill/>
        </p:spPr>
        <p:txBody>
          <a:bodyPr/>
          <a:lstStyle/>
          <a:p>
            <a:r>
              <a:rPr lang="en-US" altLang="en-US"/>
              <a:t>Nguyễn Thị Phi yến</a:t>
            </a:r>
          </a:p>
        </p:txBody>
      </p:sp>
      <p:sp>
        <p:nvSpPr>
          <p:cNvPr id="56324" name="Rectangle 7"/>
          <p:cNvSpPr>
            <a:spLocks noGrp="1" noChangeArrowheads="1"/>
          </p:cNvSpPr>
          <p:nvPr>
            <p:ph type="sldNum" sz="quarter" idx="5"/>
          </p:nvPr>
        </p:nvSpPr>
        <p:spPr>
          <a:noFill/>
        </p:spPr>
        <p:txBody>
          <a:bodyPr/>
          <a:lstStyle/>
          <a:p>
            <a:fld id="{039379AE-95EC-4D99-9C6A-411CCCB1698C}" type="slidenum">
              <a:rPr lang="en-US" altLang="en-US"/>
              <a:pPr/>
              <a:t>64</a:t>
            </a:fld>
            <a:endParaRPr lang="en-US" altLang="en-US"/>
          </a:p>
        </p:txBody>
      </p:sp>
      <p:sp>
        <p:nvSpPr>
          <p:cNvPr id="56325" name="Rectangle 2"/>
          <p:cNvSpPr>
            <a:spLocks noGrp="1" noRot="1" noChangeAspect="1" noChangeArrowheads="1" noTextEdit="1"/>
          </p:cNvSpPr>
          <p:nvPr>
            <p:ph type="sldImg"/>
          </p:nvPr>
        </p:nvSpPr>
        <p:spPr>
          <a:xfrm>
            <a:off x="381000" y="685800"/>
            <a:ext cx="6096000" cy="3429000"/>
          </a:xfrm>
          <a:prstGeom prst="rect">
            <a:avLst/>
          </a:prstGeom>
          <a:ln/>
        </p:spPr>
      </p:sp>
      <p:sp>
        <p:nvSpPr>
          <p:cNvPr id="56326" name="Rectangle 3"/>
          <p:cNvSpPr>
            <a:spLocks noGrp="1" noChangeArrowheads="1"/>
          </p:cNvSpPr>
          <p:nvPr>
            <p:ph type="body" idx="1"/>
          </p:nvPr>
        </p:nvSpPr>
        <p:spPr>
          <a:noFill/>
          <a:ln/>
        </p:spPr>
        <p:txBody>
          <a:bodyPr/>
          <a:lstStyle/>
          <a:p>
            <a:pPr eaLnBrk="1" hangingPunct="1"/>
            <a:endParaRPr lang="en-US" altLang="en-US">
              <a:cs typeface="Cordia New" pitchFamily="34" charset="-34"/>
            </a:endParaRPr>
          </a:p>
        </p:txBody>
      </p:sp>
    </p:spTree>
    <p:extLst>
      <p:ext uri="{BB962C8B-B14F-4D97-AF65-F5344CB8AC3E}">
        <p14:creationId xmlns:p14="http://schemas.microsoft.com/office/powerpoint/2010/main" val="215015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round/>
          </a:ln>
        </p:spPr>
        <p:txBody>
          <a:bodyPr/>
          <a:lstStyle/>
          <a:p>
            <a:pPr defTabSz="90805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pPr>
            <a:fld id="{2564CA99-3F33-400F-9306-ABF44C87D33F}" type="slidenum">
              <a:rPr lang="en-US" altLang="en-US">
                <a:solidFill>
                  <a:srgbClr val="000000"/>
                </a:solidFill>
                <a:ea typeface="MS Gothic" pitchFamily="49" charset="-128"/>
              </a:rPr>
              <a:pPr defTabSz="90805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pPr>
              <a:t>14</a:t>
            </a:fld>
            <a:endParaRPr lang="en-US" altLang="en-US">
              <a:solidFill>
                <a:srgbClr val="000000"/>
              </a:solidFill>
              <a:ea typeface="MS Gothic" pitchFamily="49" charset="-128"/>
            </a:endParaRPr>
          </a:p>
        </p:txBody>
      </p:sp>
      <p:sp>
        <p:nvSpPr>
          <p:cNvPr id="33795" name="Text Box 1"/>
          <p:cNvSpPr txBox="1">
            <a:spLocks noChangeArrowheads="1"/>
          </p:cNvSpPr>
          <p:nvPr/>
        </p:nvSpPr>
        <p:spPr bwMode="auto">
          <a:xfrm>
            <a:off x="1209675" y="693738"/>
            <a:ext cx="4438650" cy="3429000"/>
          </a:xfrm>
          <a:prstGeom prst="rect">
            <a:avLst/>
          </a:prstGeom>
          <a:solidFill>
            <a:srgbClr val="FFFFFF"/>
          </a:solidFill>
          <a:ln w="9360">
            <a:solidFill>
              <a:srgbClr val="000000"/>
            </a:solidFill>
            <a:miter lim="800000"/>
            <a:headEnd/>
            <a:tailEnd/>
          </a:ln>
        </p:spPr>
        <p:txBody>
          <a:bodyPr wrap="none" lIns="82058" tIns="41029" rIns="82058" bIns="41029" anchor="ctr"/>
          <a:lstStyle/>
          <a:p>
            <a:pPr defTabSz="410248" eaLnBrk="1">
              <a:lnSpc>
                <a:spcPct val="93000"/>
              </a:lnSpc>
              <a:buClr>
                <a:srgbClr val="000000"/>
              </a:buClr>
              <a:buSzPct val="100000"/>
              <a:defRPr/>
            </a:pPr>
            <a:endParaRPr lang="en-US" sz="1800">
              <a:solidFill>
                <a:prstClr val="white"/>
              </a:solidFill>
              <a:latin typeface="Arial" charset="0"/>
              <a:ea typeface="MS Gothic" pitchFamily="49" charset="-128"/>
              <a:cs typeface="+mn-cs"/>
            </a:endParaRPr>
          </a:p>
        </p:txBody>
      </p:sp>
      <p:sp>
        <p:nvSpPr>
          <p:cNvPr id="24580" name="Rectangle 2"/>
          <p:cNvSpPr>
            <a:spLocks noGrp="1" noChangeArrowheads="1"/>
          </p:cNvSpPr>
          <p:nvPr>
            <p:ph type="body"/>
          </p:nvPr>
        </p:nvSpPr>
        <p:spPr>
          <a:xfrm>
            <a:off x="685800" y="4341813"/>
            <a:ext cx="5486400" cy="4114800"/>
          </a:xfrm>
          <a:noFill/>
          <a:ln/>
        </p:spPr>
        <p:txBody>
          <a:bodyPr wrap="none" anchor="ctr"/>
          <a:lstStyle/>
          <a:p>
            <a:endParaRPr lang="en-US" altLang="en-US">
              <a:cs typeface="Cordia New" pitchFamily="34" charset="-34"/>
            </a:endParaRPr>
          </a:p>
        </p:txBody>
      </p:sp>
    </p:spTree>
    <p:extLst>
      <p:ext uri="{BB962C8B-B14F-4D97-AF65-F5344CB8AC3E}">
        <p14:creationId xmlns:p14="http://schemas.microsoft.com/office/powerpoint/2010/main" val="265185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43000" y="685800"/>
            <a:ext cx="4572000" cy="3429000"/>
          </a:xfrm>
          <a:prstGeom prst="rect">
            <a:avLst/>
          </a:prstGeom>
          <a:ln/>
        </p:spPr>
      </p:sp>
      <p:sp>
        <p:nvSpPr>
          <p:cNvPr id="38915" name="Notes Placeholder 2"/>
          <p:cNvSpPr>
            <a:spLocks noGrp="1"/>
          </p:cNvSpPr>
          <p:nvPr>
            <p:ph type="body" idx="1"/>
          </p:nvPr>
        </p:nvSpPr>
        <p:spPr>
          <a:noFill/>
          <a:ln/>
        </p:spPr>
        <p:txBody>
          <a:bodyPr/>
          <a:lstStyle/>
          <a:p>
            <a:endParaRPr lang="en-US" altLang="en-US">
              <a:cs typeface="Cordia New" pitchFamily="34" charset="-34"/>
            </a:endParaRPr>
          </a:p>
        </p:txBody>
      </p:sp>
      <p:sp>
        <p:nvSpPr>
          <p:cNvPr id="38916" name="Slide Number Placeholder 3"/>
          <p:cNvSpPr>
            <a:spLocks noGrp="1"/>
          </p:cNvSpPr>
          <p:nvPr>
            <p:ph type="sldNum" sz="quarter" idx="5"/>
          </p:nvPr>
        </p:nvSpPr>
        <p:spPr>
          <a:noFill/>
        </p:spPr>
        <p:txBody>
          <a:bodyPr/>
          <a:lstStyle/>
          <a:p>
            <a:fld id="{ACFB58D2-499E-4683-B344-4CCABF40A112}" type="slidenum">
              <a:rPr lang="en-US" altLang="en-US">
                <a:solidFill>
                  <a:srgbClr val="000000"/>
                </a:solidFill>
                <a:latin typeface="Calibri" pitchFamily="34" charset="0"/>
              </a:rPr>
              <a:pPr/>
              <a:t>22</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333312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43000" y="685800"/>
            <a:ext cx="4572000" cy="3429000"/>
          </a:xfrm>
          <a:prstGeom prst="rect">
            <a:avLst/>
          </a:prstGeom>
          <a:ln/>
        </p:spPr>
      </p:sp>
      <p:sp>
        <p:nvSpPr>
          <p:cNvPr id="43011" name="Notes Placeholder 2"/>
          <p:cNvSpPr>
            <a:spLocks noGrp="1"/>
          </p:cNvSpPr>
          <p:nvPr>
            <p:ph type="body" idx="1"/>
          </p:nvPr>
        </p:nvSpPr>
        <p:spPr>
          <a:noFill/>
          <a:ln/>
        </p:spPr>
        <p:txBody>
          <a:bodyPr/>
          <a:lstStyle/>
          <a:p>
            <a:endParaRPr lang="en-US" altLang="en-US">
              <a:cs typeface="Cordia New" pitchFamily="34" charset="-34"/>
            </a:endParaRPr>
          </a:p>
        </p:txBody>
      </p:sp>
      <p:sp>
        <p:nvSpPr>
          <p:cNvPr id="43012" name="Slide Number Placeholder 3"/>
          <p:cNvSpPr>
            <a:spLocks noGrp="1"/>
          </p:cNvSpPr>
          <p:nvPr>
            <p:ph type="sldNum" sz="quarter" idx="5"/>
          </p:nvPr>
        </p:nvSpPr>
        <p:spPr>
          <a:noFill/>
        </p:spPr>
        <p:txBody>
          <a:bodyPr/>
          <a:lstStyle/>
          <a:p>
            <a:fld id="{EC9F1686-D0B8-4D71-98A6-DA30139C3BDB}" type="slidenum">
              <a:rPr lang="en-US" altLang="en-US">
                <a:solidFill>
                  <a:srgbClr val="000000"/>
                </a:solidFill>
                <a:latin typeface="Calibri" pitchFamily="34" charset="0"/>
              </a:rPr>
              <a:pPr/>
              <a:t>24</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329148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43000" y="685800"/>
            <a:ext cx="4572000" cy="3429000"/>
          </a:xfrm>
          <a:prstGeom prst="rect">
            <a:avLst/>
          </a:prstGeom>
          <a:ln/>
        </p:spPr>
      </p:sp>
      <p:sp>
        <p:nvSpPr>
          <p:cNvPr id="47107" name="Notes Placeholder 2"/>
          <p:cNvSpPr>
            <a:spLocks noGrp="1"/>
          </p:cNvSpPr>
          <p:nvPr>
            <p:ph type="body" idx="1"/>
          </p:nvPr>
        </p:nvSpPr>
        <p:spPr>
          <a:noFill/>
          <a:ln/>
        </p:spPr>
        <p:txBody>
          <a:bodyPr/>
          <a:lstStyle/>
          <a:p>
            <a:endParaRPr lang="en-US" altLang="en-US">
              <a:cs typeface="Cordia New" pitchFamily="34" charset="-34"/>
            </a:endParaRPr>
          </a:p>
        </p:txBody>
      </p:sp>
      <p:sp>
        <p:nvSpPr>
          <p:cNvPr id="47108" name="Slide Number Placeholder 3"/>
          <p:cNvSpPr>
            <a:spLocks noGrp="1"/>
          </p:cNvSpPr>
          <p:nvPr>
            <p:ph type="sldNum" sz="quarter" idx="5"/>
          </p:nvPr>
        </p:nvSpPr>
        <p:spPr>
          <a:noFill/>
        </p:spPr>
        <p:txBody>
          <a:bodyPr/>
          <a:lstStyle/>
          <a:p>
            <a:fld id="{43BB611A-83CF-4CFC-B8C5-302FB8F11D07}" type="slidenum">
              <a:rPr lang="en-US" altLang="en-US">
                <a:solidFill>
                  <a:srgbClr val="000000"/>
                </a:solidFill>
                <a:latin typeface="Calibri" pitchFamily="34" charset="0"/>
              </a:rPr>
              <a:pPr/>
              <a:t>27</a:t>
            </a:fld>
            <a:endParaRPr lang="en-US" altLang="en-US">
              <a:solidFill>
                <a:srgbClr val="000000"/>
              </a:solidFill>
              <a:latin typeface="Calibri" pitchFamily="34" charset="0"/>
            </a:endParaRPr>
          </a:p>
        </p:txBody>
      </p:sp>
    </p:spTree>
    <p:extLst>
      <p:ext uri="{BB962C8B-B14F-4D97-AF65-F5344CB8AC3E}">
        <p14:creationId xmlns:p14="http://schemas.microsoft.com/office/powerpoint/2010/main" val="412282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altLang="en-US">
                <a:solidFill>
                  <a:srgbClr val="000000"/>
                </a:solidFill>
                <a:cs typeface="Cordia New" pitchFamily="34" charset="-34"/>
              </a:rPr>
              <a:t>ĐHTM-2008</a:t>
            </a:r>
          </a:p>
        </p:txBody>
      </p:sp>
      <p:sp>
        <p:nvSpPr>
          <p:cNvPr id="50179" name="Rectangle 6"/>
          <p:cNvSpPr>
            <a:spLocks noGrp="1" noChangeArrowheads="1"/>
          </p:cNvSpPr>
          <p:nvPr>
            <p:ph type="ftr" sz="quarter" idx="4"/>
          </p:nvPr>
        </p:nvSpPr>
        <p:spPr>
          <a:noFill/>
        </p:spPr>
        <p:txBody>
          <a:bodyPr/>
          <a:lstStyle/>
          <a:p>
            <a:r>
              <a:rPr lang="en-US" altLang="en-US">
                <a:solidFill>
                  <a:srgbClr val="000000"/>
                </a:solidFill>
              </a:rPr>
              <a:t>Nguyễn Thị Phi yến</a:t>
            </a:r>
          </a:p>
        </p:txBody>
      </p:sp>
      <p:sp>
        <p:nvSpPr>
          <p:cNvPr id="50180" name="Rectangle 7"/>
          <p:cNvSpPr>
            <a:spLocks noGrp="1" noChangeArrowheads="1"/>
          </p:cNvSpPr>
          <p:nvPr>
            <p:ph type="sldNum" sz="quarter" idx="5"/>
          </p:nvPr>
        </p:nvSpPr>
        <p:spPr>
          <a:noFill/>
        </p:spPr>
        <p:txBody>
          <a:bodyPr/>
          <a:lstStyle/>
          <a:p>
            <a:fld id="{080626C8-6528-458E-89A7-200C28C3A27E}" type="slidenum">
              <a:rPr lang="en-US" altLang="en-US">
                <a:solidFill>
                  <a:srgbClr val="000000"/>
                </a:solidFill>
              </a:rPr>
              <a:pPr/>
              <a:t>29</a:t>
            </a:fld>
            <a:endParaRPr lang="en-US" altLang="en-US">
              <a:solidFill>
                <a:srgbClr val="000000"/>
              </a:solidFill>
            </a:endParaRPr>
          </a:p>
        </p:txBody>
      </p:sp>
      <p:sp>
        <p:nvSpPr>
          <p:cNvPr id="50181" name="Rectangle 2"/>
          <p:cNvSpPr>
            <a:spLocks noGrp="1" noRot="1" noChangeAspect="1" noChangeArrowheads="1" noTextEdit="1"/>
          </p:cNvSpPr>
          <p:nvPr>
            <p:ph type="sldImg"/>
          </p:nvPr>
        </p:nvSpPr>
        <p:spPr>
          <a:xfrm>
            <a:off x="381000" y="685800"/>
            <a:ext cx="6096000" cy="3429000"/>
          </a:xfrm>
          <a:prstGeom prst="rect">
            <a:avLst/>
          </a:prstGeom>
          <a:ln/>
        </p:spPr>
      </p:sp>
      <p:sp>
        <p:nvSpPr>
          <p:cNvPr id="50182" name="Rectangle 3"/>
          <p:cNvSpPr>
            <a:spLocks noGrp="1" noChangeArrowheads="1"/>
          </p:cNvSpPr>
          <p:nvPr>
            <p:ph type="body" idx="1"/>
          </p:nvPr>
        </p:nvSpPr>
        <p:spPr>
          <a:noFill/>
          <a:ln/>
        </p:spPr>
        <p:txBody>
          <a:bodyPr/>
          <a:lstStyle/>
          <a:p>
            <a:pPr eaLnBrk="1" hangingPunct="1"/>
            <a:endParaRPr lang="en-US" altLang="en-US">
              <a:cs typeface="Cordia New" pitchFamily="34" charset="-34"/>
            </a:endParaRPr>
          </a:p>
        </p:txBody>
      </p:sp>
    </p:spTree>
    <p:extLst>
      <p:ext uri="{BB962C8B-B14F-4D97-AF65-F5344CB8AC3E}">
        <p14:creationId xmlns:p14="http://schemas.microsoft.com/office/powerpoint/2010/main" val="80878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ltLang="en-US">
                <a:cs typeface="Cordia New" pitchFamily="34" charset="-34"/>
              </a:rPr>
              <a:t>ĐHTM-2008</a:t>
            </a:r>
          </a:p>
        </p:txBody>
      </p:sp>
      <p:sp>
        <p:nvSpPr>
          <p:cNvPr id="52227" name="Rectangle 6"/>
          <p:cNvSpPr>
            <a:spLocks noGrp="1" noChangeArrowheads="1"/>
          </p:cNvSpPr>
          <p:nvPr>
            <p:ph type="ftr" sz="quarter" idx="4"/>
          </p:nvPr>
        </p:nvSpPr>
        <p:spPr>
          <a:noFill/>
        </p:spPr>
        <p:txBody>
          <a:bodyPr/>
          <a:lstStyle/>
          <a:p>
            <a:r>
              <a:rPr lang="en-US" altLang="en-US"/>
              <a:t>Nguyễn Thị Phi yến</a:t>
            </a:r>
          </a:p>
        </p:txBody>
      </p:sp>
      <p:sp>
        <p:nvSpPr>
          <p:cNvPr id="52228" name="Rectangle 7"/>
          <p:cNvSpPr>
            <a:spLocks noGrp="1" noChangeArrowheads="1"/>
          </p:cNvSpPr>
          <p:nvPr>
            <p:ph type="sldNum" sz="quarter" idx="5"/>
          </p:nvPr>
        </p:nvSpPr>
        <p:spPr>
          <a:noFill/>
        </p:spPr>
        <p:txBody>
          <a:bodyPr/>
          <a:lstStyle/>
          <a:p>
            <a:fld id="{3E49406C-14D1-4F77-99F5-11803A0DB2B9}" type="slidenum">
              <a:rPr lang="en-US" altLang="en-US"/>
              <a:pPr/>
              <a:t>30</a:t>
            </a:fld>
            <a:endParaRPr lang="en-US" altLang="en-US"/>
          </a:p>
        </p:txBody>
      </p:sp>
      <p:sp>
        <p:nvSpPr>
          <p:cNvPr id="52229" name="Rectangle 2"/>
          <p:cNvSpPr>
            <a:spLocks noGrp="1" noRot="1" noChangeAspect="1" noChangeArrowheads="1" noTextEdit="1"/>
          </p:cNvSpPr>
          <p:nvPr>
            <p:ph type="sldImg"/>
          </p:nvPr>
        </p:nvSpPr>
        <p:spPr>
          <a:xfrm>
            <a:off x="381000" y="685800"/>
            <a:ext cx="6096000" cy="3429000"/>
          </a:xfrm>
          <a:prstGeom prst="rect">
            <a:avLst/>
          </a:prstGeom>
          <a:ln/>
        </p:spPr>
      </p:sp>
      <p:sp>
        <p:nvSpPr>
          <p:cNvPr id="52230" name="Rectangle 3"/>
          <p:cNvSpPr>
            <a:spLocks noGrp="1" noChangeArrowheads="1"/>
          </p:cNvSpPr>
          <p:nvPr>
            <p:ph type="body" idx="1"/>
          </p:nvPr>
        </p:nvSpPr>
        <p:spPr>
          <a:noFill/>
          <a:ln/>
        </p:spPr>
        <p:txBody>
          <a:bodyPr/>
          <a:lstStyle/>
          <a:p>
            <a:pPr eaLnBrk="1" hangingPunct="1"/>
            <a:endParaRPr lang="en-US" altLang="en-US">
              <a:cs typeface="Cordia New" pitchFamily="34" charset="-34"/>
            </a:endParaRPr>
          </a:p>
        </p:txBody>
      </p:sp>
    </p:spTree>
    <p:extLst>
      <p:ext uri="{BB962C8B-B14F-4D97-AF65-F5344CB8AC3E}">
        <p14:creationId xmlns:p14="http://schemas.microsoft.com/office/powerpoint/2010/main" val="167836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1000" y="685800"/>
            <a:ext cx="6096000" cy="3429000"/>
          </a:xfrm>
          <a:prstGeom prst="rect">
            <a:avLst/>
          </a:prstGeom>
          <a:ln/>
        </p:spPr>
      </p:sp>
      <p:sp>
        <p:nvSpPr>
          <p:cNvPr id="54275" name="Notes Placeholder 2"/>
          <p:cNvSpPr>
            <a:spLocks noGrp="1"/>
          </p:cNvSpPr>
          <p:nvPr>
            <p:ph type="body" idx="1"/>
          </p:nvPr>
        </p:nvSpPr>
        <p:spPr>
          <a:noFill/>
          <a:ln/>
        </p:spPr>
        <p:txBody>
          <a:bodyPr/>
          <a:lstStyle/>
          <a:p>
            <a:endParaRPr lang="en-US" altLang="en-US">
              <a:cs typeface="Cordia New" pitchFamily="34" charset="-34"/>
            </a:endParaRPr>
          </a:p>
        </p:txBody>
      </p:sp>
      <p:sp>
        <p:nvSpPr>
          <p:cNvPr id="4" name="Header Placeholder 3"/>
          <p:cNvSpPr>
            <a:spLocks noGrp="1"/>
          </p:cNvSpPr>
          <p:nvPr>
            <p:ph type="hdr" sz="quarter"/>
          </p:nvPr>
        </p:nvSpPr>
        <p:spPr/>
        <p:txBody>
          <a:bodyPr/>
          <a:lstStyle/>
          <a:p>
            <a:pPr>
              <a:defRPr/>
            </a:pPr>
            <a:r>
              <a:rPr lang="en-US"/>
              <a:t>ĐHTM-2008</a:t>
            </a:r>
          </a:p>
        </p:txBody>
      </p:sp>
      <p:sp>
        <p:nvSpPr>
          <p:cNvPr id="54277" name="Footer Placeholder 4"/>
          <p:cNvSpPr>
            <a:spLocks noGrp="1"/>
          </p:cNvSpPr>
          <p:nvPr>
            <p:ph type="ftr" sz="quarter" idx="4"/>
          </p:nvPr>
        </p:nvSpPr>
        <p:spPr>
          <a:noFill/>
        </p:spPr>
        <p:txBody>
          <a:bodyPr/>
          <a:lstStyle/>
          <a:p>
            <a:r>
              <a:rPr lang="en-US" altLang="en-US"/>
              <a:t>Nguyễn Thị Phi yến</a:t>
            </a:r>
          </a:p>
        </p:txBody>
      </p:sp>
      <p:sp>
        <p:nvSpPr>
          <p:cNvPr id="54278" name="Slide Number Placeholder 5"/>
          <p:cNvSpPr>
            <a:spLocks noGrp="1"/>
          </p:cNvSpPr>
          <p:nvPr>
            <p:ph type="sldNum" sz="quarter" idx="5"/>
          </p:nvPr>
        </p:nvSpPr>
        <p:spPr>
          <a:noFill/>
        </p:spPr>
        <p:txBody>
          <a:bodyPr/>
          <a:lstStyle/>
          <a:p>
            <a:fld id="{36ACE05B-2D32-4BC2-B6B4-0479A3FDE484}" type="slidenum">
              <a:rPr lang="en-US" altLang="en-US"/>
              <a:pPr/>
              <a:t>31</a:t>
            </a:fld>
            <a:endParaRPr lang="en-US" altLang="en-US"/>
          </a:p>
        </p:txBody>
      </p:sp>
    </p:spTree>
    <p:extLst>
      <p:ext uri="{BB962C8B-B14F-4D97-AF65-F5344CB8AC3E}">
        <p14:creationId xmlns:p14="http://schemas.microsoft.com/office/powerpoint/2010/main" val="139163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altLang="en-US">
                <a:cs typeface="Cordia New" pitchFamily="34" charset="-34"/>
              </a:rPr>
              <a:t>ĐHTM-2008</a:t>
            </a:r>
          </a:p>
        </p:txBody>
      </p:sp>
      <p:sp>
        <p:nvSpPr>
          <p:cNvPr id="56323" name="Rectangle 6"/>
          <p:cNvSpPr>
            <a:spLocks noGrp="1" noChangeArrowheads="1"/>
          </p:cNvSpPr>
          <p:nvPr>
            <p:ph type="ftr" sz="quarter" idx="4"/>
          </p:nvPr>
        </p:nvSpPr>
        <p:spPr>
          <a:noFill/>
        </p:spPr>
        <p:txBody>
          <a:bodyPr/>
          <a:lstStyle/>
          <a:p>
            <a:r>
              <a:rPr lang="en-US" altLang="en-US"/>
              <a:t>Nguyễn Thị Phi yến</a:t>
            </a:r>
          </a:p>
        </p:txBody>
      </p:sp>
      <p:sp>
        <p:nvSpPr>
          <p:cNvPr id="56324" name="Rectangle 7"/>
          <p:cNvSpPr>
            <a:spLocks noGrp="1" noChangeArrowheads="1"/>
          </p:cNvSpPr>
          <p:nvPr>
            <p:ph type="sldNum" sz="quarter" idx="5"/>
          </p:nvPr>
        </p:nvSpPr>
        <p:spPr>
          <a:noFill/>
        </p:spPr>
        <p:txBody>
          <a:bodyPr/>
          <a:lstStyle/>
          <a:p>
            <a:fld id="{039379AE-95EC-4D99-9C6A-411CCCB1698C}" type="slidenum">
              <a:rPr lang="en-US" altLang="en-US"/>
              <a:pPr/>
              <a:t>32</a:t>
            </a:fld>
            <a:endParaRPr lang="en-US" altLang="en-US"/>
          </a:p>
        </p:txBody>
      </p:sp>
      <p:sp>
        <p:nvSpPr>
          <p:cNvPr id="56325" name="Rectangle 2"/>
          <p:cNvSpPr>
            <a:spLocks noGrp="1" noRot="1" noChangeAspect="1" noChangeArrowheads="1" noTextEdit="1"/>
          </p:cNvSpPr>
          <p:nvPr>
            <p:ph type="sldImg"/>
          </p:nvPr>
        </p:nvSpPr>
        <p:spPr>
          <a:xfrm>
            <a:off x="381000" y="685800"/>
            <a:ext cx="6096000" cy="3429000"/>
          </a:xfrm>
          <a:prstGeom prst="rect">
            <a:avLst/>
          </a:prstGeom>
          <a:ln/>
        </p:spPr>
      </p:sp>
      <p:sp>
        <p:nvSpPr>
          <p:cNvPr id="56326" name="Rectangle 3"/>
          <p:cNvSpPr>
            <a:spLocks noGrp="1" noChangeArrowheads="1"/>
          </p:cNvSpPr>
          <p:nvPr>
            <p:ph type="body" idx="1"/>
          </p:nvPr>
        </p:nvSpPr>
        <p:spPr>
          <a:noFill/>
          <a:ln/>
        </p:spPr>
        <p:txBody>
          <a:bodyPr/>
          <a:lstStyle/>
          <a:p>
            <a:pPr eaLnBrk="1" hangingPunct="1"/>
            <a:endParaRPr lang="en-US" altLang="en-US">
              <a:cs typeface="Cordia New" pitchFamily="34" charset="-34"/>
            </a:endParaRPr>
          </a:p>
        </p:txBody>
      </p:sp>
    </p:spTree>
    <p:extLst>
      <p:ext uri="{BB962C8B-B14F-4D97-AF65-F5344CB8AC3E}">
        <p14:creationId xmlns:p14="http://schemas.microsoft.com/office/powerpoint/2010/main" val="111564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5438"/>
            <a:ext cx="10972800" cy="9271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4"/>
          <p:cNvSpPr>
            <a:spLocks noGrp="1" noChangeArrowheads="1"/>
          </p:cNvSpPr>
          <p:nvPr>
            <p:ph type="dt" sz="half" idx="10"/>
          </p:nvPr>
        </p:nvSpPr>
        <p:spPr>
          <a:ln/>
        </p:spPr>
        <p:txBody>
          <a:bodyPr/>
          <a:lstStyle>
            <a:lvl1pPr>
              <a:defRPr/>
            </a:lvl1pPr>
          </a:lstStyle>
          <a:p>
            <a:pPr>
              <a:defRPr/>
            </a:pPr>
            <a:endParaRPr lang="th-TH"/>
          </a:p>
        </p:txBody>
      </p:sp>
      <p:sp>
        <p:nvSpPr>
          <p:cNvPr id="6" name="Rectangle 5"/>
          <p:cNvSpPr>
            <a:spLocks noGrp="1" noChangeArrowheads="1"/>
          </p:cNvSpPr>
          <p:nvPr>
            <p:ph type="ftr" sz="quarter" idx="11"/>
          </p:nvPr>
        </p:nvSpPr>
        <p:spPr>
          <a:ln/>
        </p:spPr>
        <p:txBody>
          <a:bodyPr/>
          <a:lstStyle>
            <a:lvl1pPr>
              <a:defRPr/>
            </a:lvl1pPr>
          </a:lstStyle>
          <a:p>
            <a:pPr>
              <a:defRPr/>
            </a:pPr>
            <a:endParaRPr lang="th-TH"/>
          </a:p>
        </p:txBody>
      </p:sp>
      <p:sp>
        <p:nvSpPr>
          <p:cNvPr id="7" name="Rectangle 6"/>
          <p:cNvSpPr>
            <a:spLocks noGrp="1" noChangeArrowheads="1"/>
          </p:cNvSpPr>
          <p:nvPr>
            <p:ph type="sldNum" sz="quarter" idx="12"/>
          </p:nvPr>
        </p:nvSpPr>
        <p:spPr>
          <a:ln/>
        </p:spPr>
        <p:txBody>
          <a:bodyPr/>
          <a:lstStyle>
            <a:lvl1pPr>
              <a:defRPr/>
            </a:lvl1pPr>
          </a:lstStyle>
          <a:p>
            <a:fld id="{D84C57BE-4B19-48D2-BDBD-A61A29B02B54}" type="slidenum">
              <a:rPr lang="en-US" altLang="en-US"/>
              <a:pPr/>
              <a:t>‹#›</a:t>
            </a:fld>
            <a:endParaRPr lang="th-TH" altLang="en-US"/>
          </a:p>
        </p:txBody>
      </p:sp>
    </p:spTree>
    <p:extLst>
      <p:ext uri="{BB962C8B-B14F-4D97-AF65-F5344CB8AC3E}">
        <p14:creationId xmlns:p14="http://schemas.microsoft.com/office/powerpoint/2010/main" val="3935151378"/>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0" y="76200"/>
            <a:ext cx="8991600" cy="990600"/>
          </a:xfrm>
        </p:spPr>
        <p:txBody>
          <a:bodyPr>
            <a:normAutofit fontScale="90000"/>
          </a:bodyPr>
          <a:lstStyle/>
          <a:p>
            <a:pPr algn="ctr"/>
            <a:br>
              <a:rPr lang="en-US"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CHƯƠNG 2</a:t>
            </a:r>
            <a:br>
              <a:rPr lang="vi-VN"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CHỦ NGHĨA DUY VẬT BIỆN CHỨNG</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9219" name="Slide Number Placeholder 3"/>
          <p:cNvSpPr>
            <a:spLocks noGrp="1"/>
          </p:cNvSpPr>
          <p:nvPr>
            <p:ph type="sldNum" sz="quarter" idx="4294967295"/>
          </p:nvPr>
        </p:nvSpPr>
        <p:spPr>
          <a:xfrm>
            <a:off x="8077200" y="6245225"/>
            <a:ext cx="2133600" cy="476250"/>
          </a:xfrm>
          <a:prstGeom prst="rect">
            <a:avLst/>
          </a:prstGeom>
          <a:noFill/>
        </p:spPr>
        <p:txBody>
          <a:bodyPr/>
          <a:lstStyle/>
          <a:p>
            <a:fld id="{1ADFFFF4-7908-4AD9-A001-7FF4BF4D60FD}" type="slidenum">
              <a:rPr lang="en-US" altLang="en-US"/>
              <a:pPr/>
              <a:t>1</a:t>
            </a:fld>
            <a:endParaRPr lang="th-TH" altLang="en-US"/>
          </a:p>
        </p:txBody>
      </p:sp>
      <p:graphicFrame>
        <p:nvGraphicFramePr>
          <p:cNvPr id="2" name="Diagram 1"/>
          <p:cNvGraphicFramePr/>
          <p:nvPr/>
        </p:nvGraphicFramePr>
        <p:xfrm>
          <a:off x="2244436" y="1752601"/>
          <a:ext cx="8001000" cy="4153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89414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0" y="152400"/>
            <a:ext cx="8839200" cy="1447800"/>
          </a:xfrm>
        </p:spPr>
        <p:txBody>
          <a:bodyPr>
            <a:normAutofit fontScale="90000"/>
          </a:bodyPr>
          <a:lstStyle/>
          <a:p>
            <a:br>
              <a:rPr lang="nl-NL" altLang="en-US" sz="3200" i="1">
                <a:latin typeface="Times New Roman" pitchFamily="18" charset="0"/>
                <a:cs typeface="Times New Roman" pitchFamily="18" charset="0"/>
              </a:rPr>
            </a:br>
            <a:r>
              <a:rPr lang="nl-NL" altLang="en-US" sz="3200" i="1">
                <a:latin typeface="Times New Roman" pitchFamily="18" charset="0"/>
                <a:cs typeface="Times New Roman" pitchFamily="18" charset="0"/>
              </a:rPr>
              <a:t>b. Cuộc cách mạng trong khoa học tự nhiên cuối thế kỷ XIX, đầu thế kỷ XX , và sự phá sản của các quan điểm duy vật siêu hình về vật chất</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19459" name="Slide Number Placeholder 3"/>
          <p:cNvSpPr>
            <a:spLocks noGrp="1"/>
          </p:cNvSpPr>
          <p:nvPr>
            <p:ph type="sldNum" sz="quarter" idx="4294967295"/>
          </p:nvPr>
        </p:nvSpPr>
        <p:spPr>
          <a:xfrm>
            <a:off x="8077200" y="6245225"/>
            <a:ext cx="2133600" cy="476250"/>
          </a:xfrm>
          <a:prstGeom prst="rect">
            <a:avLst/>
          </a:prstGeom>
          <a:noFill/>
        </p:spPr>
        <p:txBody>
          <a:bodyPr/>
          <a:lstStyle/>
          <a:p>
            <a:fld id="{C6567BCF-B9A4-4D1A-8336-F6258D68306B}" type="slidenum">
              <a:rPr lang="en-US" altLang="en-US"/>
              <a:pPr/>
              <a:t>10</a:t>
            </a:fld>
            <a:endParaRPr lang="th-TH" altLang="en-US"/>
          </a:p>
        </p:txBody>
      </p:sp>
      <p:sp>
        <p:nvSpPr>
          <p:cNvPr id="2" name="Rounded Rectangle 1"/>
          <p:cNvSpPr/>
          <p:nvPr/>
        </p:nvSpPr>
        <p:spPr>
          <a:xfrm>
            <a:off x="1676400" y="1838325"/>
            <a:ext cx="8305800" cy="1358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pPr>
            <a:r>
              <a:rPr lang="en-US" altLang="en-US" sz="2800" dirty="0" err="1">
                <a:solidFill>
                  <a:srgbClr val="000000"/>
                </a:solidFill>
                <a:latin typeface="Times New Roman" pitchFamily="18" charset="0"/>
                <a:cs typeface="Times New Roman" pitchFamily="18" charset="0"/>
              </a:rPr>
              <a:t>Các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nhà</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khoa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học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triết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học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tự</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phát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hoài</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nghi</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quan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niệm</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về</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chất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của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nghĩa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trước</a:t>
            </a:r>
            <a:endParaRPr lang="en-US" altLang="en-US" sz="2800" dirty="0">
              <a:solidFill>
                <a:srgbClr val="000000"/>
              </a:solidFill>
              <a:latin typeface="Times New Roman" pitchFamily="18" charset="0"/>
              <a:cs typeface="Times New Roman" pitchFamily="18" charset="0"/>
            </a:endParaRPr>
          </a:p>
        </p:txBody>
      </p:sp>
      <p:sp>
        <p:nvSpPr>
          <p:cNvPr id="3" name="Rounded Rectangle 2"/>
          <p:cNvSpPr/>
          <p:nvPr/>
        </p:nvSpPr>
        <p:spPr>
          <a:xfrm>
            <a:off x="2133600" y="3560763"/>
            <a:ext cx="8382000" cy="1117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pPr>
            <a:r>
              <a:rPr lang="en-US" altLang="en-US" sz="2800" dirty="0" err="1">
                <a:solidFill>
                  <a:srgbClr val="000000"/>
                </a:solidFill>
                <a:latin typeface="Times New Roman" pitchFamily="18" charset="0"/>
                <a:cs typeface="Times New Roman" pitchFamily="18" charset="0"/>
              </a:rPr>
              <a:t>Chủ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nghĩa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tâm</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trong</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một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số</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khoa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học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tấn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công</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và</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phủ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nhận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quan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niệm</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về</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chất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của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nghĩa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endParaRPr lang="en-US" altLang="en-US" sz="2800" dirty="0">
              <a:solidFill>
                <a:srgbClr val="000000"/>
              </a:solidFill>
              <a:latin typeface="Times New Roman" pitchFamily="18" charset="0"/>
              <a:cs typeface="Times New Roman" pitchFamily="18" charset="0"/>
            </a:endParaRPr>
          </a:p>
        </p:txBody>
      </p:sp>
      <p:sp>
        <p:nvSpPr>
          <p:cNvPr id="7" name="Rounded Rectangle 6"/>
          <p:cNvSpPr/>
          <p:nvPr/>
        </p:nvSpPr>
        <p:spPr>
          <a:xfrm>
            <a:off x="2743200" y="5040314"/>
            <a:ext cx="7924800" cy="146367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pPr>
            <a:r>
              <a:rPr lang="nl-NL" altLang="en-US" sz="2800">
                <a:solidFill>
                  <a:srgbClr val="000000"/>
                </a:solidFill>
                <a:latin typeface="Times New Roman" pitchFamily="18" charset="0"/>
                <a:cs typeface="Times New Roman" pitchFamily="18" charset="0"/>
              </a:rPr>
              <a:t>Một số nhà khoa học tự nhiên trượt từ chủ nghĩa duy vật máy móc, siêu hình sang chủ nghĩa tương đối, rồi rơi vào chủ nghĩa duy tâm</a:t>
            </a:r>
            <a:endParaRPr lang="vi-VN" altLang="en-US" sz="280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27468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3"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anim calcmode="lin" valueType="num">
                                      <p:cBhvr>
                                        <p:cTn id="20" dur="400" fill="hold"/>
                                        <p:tgtEl>
                                          <p:spTgt spid="7"/>
                                        </p:tgtEl>
                                        <p:attrNameLst>
                                          <p:attrName>ppt_x</p:attrName>
                                        </p:attrNameLst>
                                      </p:cBhvr>
                                      <p:tavLst>
                                        <p:tav tm="0">
                                          <p:val>
                                            <p:strVal val="#ppt_x"/>
                                          </p:val>
                                        </p:tav>
                                        <p:tav tm="100000">
                                          <p:val>
                                            <p:strVal val="#ppt_x"/>
                                          </p:val>
                                        </p:tav>
                                      </p:tavLst>
                                    </p:anim>
                                    <p:anim calcmode="lin" valueType="num">
                                      <p:cBhvr>
                                        <p:cTn id="21" dur="400" fill="hold"/>
                                        <p:tgtEl>
                                          <p:spTgt spid="7"/>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p:cNvPicPr>
          <p:nvPr/>
        </p:nvPicPr>
        <p:blipFill>
          <a:blip r:embed="rId2"/>
          <a:srcRect/>
          <a:stretch>
            <a:fillRect/>
          </a:stretch>
        </p:blipFill>
        <p:spPr bwMode="auto">
          <a:xfrm>
            <a:off x="1524000" y="0"/>
            <a:ext cx="9144000" cy="6858000"/>
          </a:xfrm>
          <a:prstGeom prst="rect">
            <a:avLst/>
          </a:prstGeom>
          <a:noFill/>
          <a:ln w="9525">
            <a:noFill/>
            <a:miter lim="800000"/>
            <a:headEnd/>
            <a:tailEnd/>
          </a:ln>
        </p:spPr>
      </p:pic>
      <p:sp>
        <p:nvSpPr>
          <p:cNvPr id="6" name="Rectangle 5"/>
          <p:cNvSpPr/>
          <p:nvPr/>
        </p:nvSpPr>
        <p:spPr>
          <a:xfrm>
            <a:off x="1660526" y="847725"/>
            <a:ext cx="8807411"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457200" indent="-457200">
              <a:buFont typeface="Wingdings" panose="05000000000000000000" pitchFamily="2" charset="2"/>
              <a:buChar char="v"/>
              <a:defRPr/>
            </a:pPr>
            <a:r>
              <a:rPr lang="vi-VN" sz="28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V.I.Lênin</a:t>
            </a:r>
            <a:r>
              <a:rPr lang="vi-VN"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vi-VN" sz="28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đã phân tích tình hình phức tạp đó và chỉ rõ:</a:t>
            </a:r>
            <a:endParaRPr lang="en-US" sz="2800" b="1" dirty="0">
              <a:solidFill>
                <a:prstClr val="black"/>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3992564" y="1565275"/>
            <a:ext cx="5762625" cy="10731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lý</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bị</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khủng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hoảng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đó</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chính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dấu</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hiệu</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một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cuộc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cách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mạng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trong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khoa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tự</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nhiên</a:t>
            </a:r>
            <a:endParaRPr lang="en-US" sz="2400" dirty="0">
              <a:solidFill>
                <a:srgbClr val="000000"/>
              </a:solidFill>
              <a:latin typeface="Calibri" pitchFamily="34" charset="0"/>
              <a:cs typeface="Cordia New" pitchFamily="34" charset="-34"/>
            </a:endParaRPr>
          </a:p>
        </p:txBody>
      </p:sp>
      <p:sp>
        <p:nvSpPr>
          <p:cNvPr id="4" name="Rounded Rectangle 3"/>
          <p:cNvSpPr/>
          <p:nvPr/>
        </p:nvSpPr>
        <p:spPr>
          <a:xfrm>
            <a:off x="3992564" y="2935288"/>
            <a:ext cx="5762625" cy="117951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indent="457200" algn="just">
              <a:defRPr/>
            </a:pP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bị</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tan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tử</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tan”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hạn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hiểu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tan</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3992564" y="4410075"/>
            <a:ext cx="5762625" cy="1246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Những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phát</a:t>
            </a:r>
            <a:r>
              <a:rPr lang="en-US" sz="2400" dirty="0">
                <a:solidFill>
                  <a:srgbClr val="000000"/>
                </a:solidFill>
                <a:latin typeface="Times New Roman" pitchFamily="18" charset="0"/>
                <a:cs typeface="Cordia New" pitchFamily="34" charset="-34"/>
              </a:rPr>
              <a:t> minh </a:t>
            </a:r>
            <a:r>
              <a:rPr lang="en-US" sz="2400" dirty="0" err="1">
                <a:solidFill>
                  <a:srgbClr val="000000"/>
                </a:solidFill>
                <a:latin typeface="Times New Roman" pitchFamily="18" charset="0"/>
                <a:cs typeface="Cordia New" pitchFamily="34" charset="-34"/>
              </a:rPr>
              <a:t>có</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giá</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trị</a:t>
            </a:r>
            <a:r>
              <a:rPr lang="en-US" sz="2400" dirty="0">
                <a:solidFill>
                  <a:srgbClr val="000000"/>
                </a:solidFill>
                <a:latin typeface="Times New Roman" pitchFamily="18" charset="0"/>
                <a:cs typeface="Cordia New" pitchFamily="34" charset="-34"/>
              </a:rPr>
              <a:t> to </a:t>
            </a:r>
            <a:r>
              <a:rPr lang="en-US" sz="2400" dirty="0" err="1">
                <a:solidFill>
                  <a:srgbClr val="000000"/>
                </a:solidFill>
                <a:latin typeface="Times New Roman" pitchFamily="18" charset="0"/>
                <a:cs typeface="Cordia New" pitchFamily="34" charset="-34"/>
              </a:rPr>
              <a:t>lớn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lý</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đương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thời</a:t>
            </a:r>
            <a:r>
              <a:rPr lang="en-US" sz="2400" dirty="0">
                <a:solidFill>
                  <a:srgbClr val="000000"/>
                </a:solidFill>
                <a:latin typeface="Times New Roman" pitchFamily="18" charset="0"/>
                <a:cs typeface="Cordia New" pitchFamily="34" charset="-34"/>
              </a:rPr>
              <a:t> </a:t>
            </a:r>
            <a:r>
              <a:rPr lang="vi-VN" sz="2400" dirty="0">
                <a:solidFill>
                  <a:srgbClr val="000000"/>
                </a:solidFill>
                <a:latin typeface="Times New Roman" pitchFamily="18" charset="0"/>
                <a:cs typeface="Cordia New" pitchFamily="34" charset="-34"/>
              </a:rPr>
              <a:t>không hề bác bỏ vật chất mà chỉ làm rõ hơn hiểu biết còn hạn chế của con người về vật chất</a:t>
            </a:r>
            <a:endParaRPr lang="en-US" sz="2400" dirty="0">
              <a:solidFill>
                <a:srgbClr val="000000"/>
              </a:solidFill>
              <a:latin typeface="Calibri" pitchFamily="34" charset="0"/>
              <a:cs typeface="Cordia New" pitchFamily="34" charset="-34"/>
            </a:endParaRPr>
          </a:p>
        </p:txBody>
      </p:sp>
      <p:pic>
        <p:nvPicPr>
          <p:cNvPr id="12" name="Picture 2" descr="Related image"/>
          <p:cNvPicPr>
            <a:picLocks noChangeAspect="1" noChangeArrowheads="1"/>
          </p:cNvPicPr>
          <p:nvPr/>
        </p:nvPicPr>
        <p:blipFill>
          <a:blip r:embed="rId3"/>
          <a:srcRect/>
          <a:stretch>
            <a:fillRect/>
          </a:stretch>
        </p:blipFill>
        <p:spPr bwMode="auto">
          <a:xfrm>
            <a:off x="1836739" y="1703388"/>
            <a:ext cx="1881187" cy="3357562"/>
          </a:xfrm>
          <a:prstGeom prst="rect">
            <a:avLst/>
          </a:prstGeom>
          <a:noFill/>
          <a:ln w="9525">
            <a:noFill/>
            <a:miter lim="800000"/>
            <a:headEnd/>
            <a:tailEnd/>
          </a:ln>
        </p:spPr>
      </p:pic>
      <p:sp>
        <p:nvSpPr>
          <p:cNvPr id="7" name="Rectangle 6"/>
          <p:cNvSpPr/>
          <p:nvPr/>
        </p:nvSpPr>
        <p:spPr>
          <a:xfrm>
            <a:off x="2203450" y="5175250"/>
            <a:ext cx="1493838" cy="954088"/>
          </a:xfrm>
          <a:prstGeom prst="rect">
            <a:avLst/>
          </a:prstGeom>
        </p:spPr>
        <p:txBody>
          <a:bodyPr>
            <a:spAutoFit/>
          </a:bodyPr>
          <a:lstStyle/>
          <a:p>
            <a:pPr>
              <a:defRPr/>
            </a:pPr>
            <a:r>
              <a:rPr lang="en-US" sz="2800" b="1" dirty="0" err="1">
                <a:solidFill>
                  <a:prstClr val="black"/>
                </a:solidFill>
                <a:latin typeface="Times New Roman" panose="02020603050405020304" pitchFamily="18" charset="0"/>
                <a:ea typeface="Calibri" panose="020F0502020204030204" pitchFamily="34" charset="0"/>
              </a:rPr>
              <a:t>Năm</a:t>
            </a:r>
            <a:r>
              <a:rPr lang="en-US" sz="2800" b="1" dirty="0">
                <a:solidFill>
                  <a:prstClr val="black"/>
                </a:solidFill>
                <a:latin typeface="Times New Roman" panose="02020603050405020304" pitchFamily="18" charset="0"/>
                <a:ea typeface="Calibri" panose="020F0502020204030204" pitchFamily="34" charset="0"/>
              </a:rPr>
              <a:t> 1908</a:t>
            </a:r>
            <a:endParaRPr lang="en-US" sz="3600" b="1" dirty="0">
              <a:solidFill>
                <a:prstClr val="black"/>
              </a:solidFill>
              <a:latin typeface="Calibri"/>
            </a:endParaRPr>
          </a:p>
        </p:txBody>
      </p:sp>
    </p:spTree>
    <p:extLst>
      <p:ext uri="{BB962C8B-B14F-4D97-AF65-F5344CB8AC3E}">
        <p14:creationId xmlns:p14="http://schemas.microsoft.com/office/powerpoint/2010/main" val="22172328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edge">
                                      <p:cBhvr>
                                        <p:cTn id="21" dur="2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fltVal val="0"/>
                                          </p:val>
                                        </p:tav>
                                        <p:tav tm="100000">
                                          <p:val>
                                            <p:strVal val="#ppt_w"/>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style.rotation</p:attrName>
                                        </p:attrNameLst>
                                      </p:cBhvr>
                                      <p:tavLst>
                                        <p:tav tm="0">
                                          <p:val>
                                            <p:fltVal val="90"/>
                                          </p:val>
                                        </p:tav>
                                        <p:tav tm="100000">
                                          <p:val>
                                            <p:fltVal val="0"/>
                                          </p:val>
                                        </p:tav>
                                      </p:tavLst>
                                    </p:anim>
                                    <p:animEffect transition="in" filter="fade">
                                      <p:cBhvr>
                                        <p:cTn id="29" dur="10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600200" y="76200"/>
            <a:ext cx="8991600" cy="838200"/>
          </a:xfrm>
        </p:spPr>
        <p:txBody>
          <a:bodyPr>
            <a:normAutofit fontScale="90000"/>
          </a:bodyPr>
          <a:lstStyle/>
          <a:p>
            <a:br>
              <a:rPr lang="nl-NL" altLang="en-US" sz="3200" i="1">
                <a:latin typeface="Times New Roman" pitchFamily="18" charset="0"/>
                <a:cs typeface="Times New Roman" pitchFamily="18" charset="0"/>
              </a:rPr>
            </a:br>
            <a:r>
              <a:rPr lang="nl-NL" altLang="en-US" sz="3200" i="1">
                <a:latin typeface="Times New Roman" pitchFamily="18" charset="0"/>
                <a:cs typeface="Times New Roman" pitchFamily="18" charset="0"/>
              </a:rPr>
              <a:t>a. Quan niệm của triết học Mác - Lênin về vật chất</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21507" name="Slide Number Placeholder 3"/>
          <p:cNvSpPr>
            <a:spLocks noGrp="1"/>
          </p:cNvSpPr>
          <p:nvPr>
            <p:ph type="sldNum" sz="quarter" idx="4294967295"/>
          </p:nvPr>
        </p:nvSpPr>
        <p:spPr>
          <a:xfrm>
            <a:off x="8077200" y="6245225"/>
            <a:ext cx="2133600" cy="476250"/>
          </a:xfrm>
          <a:prstGeom prst="rect">
            <a:avLst/>
          </a:prstGeom>
          <a:noFill/>
        </p:spPr>
        <p:txBody>
          <a:bodyPr/>
          <a:lstStyle/>
          <a:p>
            <a:fld id="{18DCB47B-5EF8-44B3-BFCF-24C0C6C2AF29}" type="slidenum">
              <a:rPr lang="en-US" altLang="en-US"/>
              <a:pPr/>
              <a:t>12</a:t>
            </a:fld>
            <a:endParaRPr lang="th-TH" altLang="en-US"/>
          </a:p>
        </p:txBody>
      </p:sp>
      <p:sp>
        <p:nvSpPr>
          <p:cNvPr id="2" name="Oval 1"/>
          <p:cNvSpPr/>
          <p:nvPr/>
        </p:nvSpPr>
        <p:spPr>
          <a:xfrm>
            <a:off x="2514600" y="1012825"/>
            <a:ext cx="7467600" cy="914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en-US" sz="3200">
                <a:solidFill>
                  <a:srgbClr val="000000"/>
                </a:solidFill>
                <a:latin typeface="Times New Roman" pitchFamily="18" charset="0"/>
                <a:cs typeface="Times New Roman" pitchFamily="18" charset="0"/>
              </a:rPr>
              <a:t>Quan niệm của </a:t>
            </a:r>
            <a:r>
              <a:rPr lang="nl-NL" altLang="en-US" sz="3200">
                <a:solidFill>
                  <a:srgbClr val="000000"/>
                </a:solidFill>
                <a:latin typeface="Times New Roman" pitchFamily="18" charset="0"/>
                <a:cs typeface="Times New Roman" pitchFamily="18" charset="0"/>
              </a:rPr>
              <a:t>Ph.Ăngghen</a:t>
            </a:r>
            <a:endParaRPr lang="en-US">
              <a:solidFill>
                <a:srgbClr val="FEE9DE"/>
              </a:solidFill>
              <a:cs typeface="Cordia New" pitchFamily="34" charset="-34"/>
            </a:endParaRPr>
          </a:p>
        </p:txBody>
      </p:sp>
      <p:sp>
        <p:nvSpPr>
          <p:cNvPr id="3" name="Rounded Rectangle 2"/>
          <p:cNvSpPr/>
          <p:nvPr/>
        </p:nvSpPr>
        <p:spPr>
          <a:xfrm>
            <a:off x="1828800" y="2593976"/>
            <a:ext cx="4191000" cy="384016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r>
              <a:rPr lang="nl-NL" altLang="en-US" sz="2400" dirty="0">
                <a:solidFill>
                  <a:srgbClr val="000000"/>
                </a:solidFill>
                <a:latin typeface="Times New Roman" pitchFamily="18" charset="0"/>
                <a:cs typeface="Times New Roman" pitchFamily="18" charset="0"/>
              </a:rPr>
              <a:t>Để có một quan niệm đúng đắn về vật chất, cần phải có sự phân biệt rõ ràng giữa </a:t>
            </a:r>
            <a:r>
              <a:rPr lang="nl-NL" altLang="en-US" sz="2400" i="1" dirty="0">
                <a:solidFill>
                  <a:srgbClr val="000000"/>
                </a:solidFill>
                <a:latin typeface="Times New Roman" pitchFamily="18" charset="0"/>
                <a:cs typeface="Times New Roman" pitchFamily="18" charset="0"/>
              </a:rPr>
              <a:t>vật chất với tính cách là một phạm trù triết học</a:t>
            </a:r>
            <a:r>
              <a:rPr lang="nl-NL" altLang="en-US" sz="2400" dirty="0">
                <a:solidFill>
                  <a:srgbClr val="000000"/>
                </a:solidFill>
                <a:latin typeface="Times New Roman" pitchFamily="18" charset="0"/>
                <a:cs typeface="Times New Roman" pitchFamily="18" charset="0"/>
              </a:rPr>
              <a:t>, một sáng tạo, một công trình trí óc của tư duy con người trong quá trình phản ánh hiện thực chứ không phải là sản phẩm chủ quan của tư duy</a:t>
            </a:r>
          </a:p>
        </p:txBody>
      </p:sp>
      <p:sp>
        <p:nvSpPr>
          <p:cNvPr id="7" name="Rounded Rectangle 6"/>
          <p:cNvSpPr/>
          <p:nvPr/>
        </p:nvSpPr>
        <p:spPr>
          <a:xfrm>
            <a:off x="6407150" y="2593976"/>
            <a:ext cx="4191000" cy="38401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Các sự vật, hiện tượng của thế giới, dù rất phong phú, muôn vẻ nhưng chúng vẫn có một đặc tính chung, thống nhất đó là </a:t>
            </a:r>
            <a:r>
              <a:rPr lang="nl-NL" altLang="en-US" sz="2400" i="1">
                <a:solidFill>
                  <a:srgbClr val="000000"/>
                </a:solidFill>
                <a:latin typeface="Times New Roman" pitchFamily="18" charset="0"/>
                <a:cs typeface="Times New Roman" pitchFamily="18" charset="0"/>
              </a:rPr>
              <a:t>tính vật chất - </a:t>
            </a:r>
            <a:r>
              <a:rPr lang="nl-NL" altLang="en-US" sz="2400">
                <a:solidFill>
                  <a:srgbClr val="000000"/>
                </a:solidFill>
                <a:latin typeface="Times New Roman" pitchFamily="18" charset="0"/>
                <a:cs typeface="Times New Roman" pitchFamily="18" charset="0"/>
              </a:rPr>
              <a:t>tính tồn tại, độc lập không lệ thuộc vào ý thức </a:t>
            </a:r>
          </a:p>
        </p:txBody>
      </p:sp>
      <p:sp>
        <p:nvSpPr>
          <p:cNvPr id="6" name="Left Brace 5"/>
          <p:cNvSpPr/>
          <p:nvPr/>
        </p:nvSpPr>
        <p:spPr>
          <a:xfrm rot="5400000">
            <a:off x="5947570" y="-288131"/>
            <a:ext cx="668337" cy="50958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extLst>
      <p:ext uri="{BB962C8B-B14F-4D97-AF65-F5344CB8AC3E}">
        <p14:creationId xmlns:p14="http://schemas.microsoft.com/office/powerpoint/2010/main" val="1516892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plus(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00200" y="76200"/>
            <a:ext cx="8991600" cy="838200"/>
          </a:xfrm>
        </p:spPr>
        <p:txBody>
          <a:bodyPr>
            <a:normAutofit fontScale="90000"/>
          </a:bodyPr>
          <a:lstStyle/>
          <a:p>
            <a:br>
              <a:rPr lang="nl-NL" altLang="en-US" sz="3200" i="1">
                <a:latin typeface="Times New Roman" pitchFamily="18" charset="0"/>
                <a:cs typeface="Times New Roman" pitchFamily="18" charset="0"/>
              </a:rPr>
            </a:br>
            <a:r>
              <a:rPr lang="nl-NL" altLang="en-US" sz="3200" i="1">
                <a:latin typeface="Times New Roman" pitchFamily="18" charset="0"/>
                <a:cs typeface="Times New Roman" pitchFamily="18" charset="0"/>
              </a:rPr>
              <a:t>a. Quan niệm của triết học Mác - Lênin về vật chất</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22531" name="Slide Number Placeholder 3"/>
          <p:cNvSpPr>
            <a:spLocks noGrp="1"/>
          </p:cNvSpPr>
          <p:nvPr>
            <p:ph type="sldNum" sz="quarter" idx="4294967295"/>
          </p:nvPr>
        </p:nvSpPr>
        <p:spPr>
          <a:xfrm>
            <a:off x="8077200" y="6245225"/>
            <a:ext cx="2133600" cy="476250"/>
          </a:xfrm>
          <a:prstGeom prst="rect">
            <a:avLst/>
          </a:prstGeom>
          <a:noFill/>
        </p:spPr>
        <p:txBody>
          <a:bodyPr/>
          <a:lstStyle/>
          <a:p>
            <a:fld id="{D43D4CC8-D854-4D40-9BD1-81A0D146B5A9}" type="slidenum">
              <a:rPr lang="en-US" altLang="en-US"/>
              <a:pPr/>
              <a:t>13</a:t>
            </a:fld>
            <a:endParaRPr lang="th-TH" altLang="en-US"/>
          </a:p>
        </p:txBody>
      </p:sp>
      <p:sp>
        <p:nvSpPr>
          <p:cNvPr id="2" name="Oval 1"/>
          <p:cNvSpPr/>
          <p:nvPr/>
        </p:nvSpPr>
        <p:spPr>
          <a:xfrm>
            <a:off x="2749550" y="962026"/>
            <a:ext cx="6781800" cy="682625"/>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en-US" altLang="en-US" sz="3200">
                <a:solidFill>
                  <a:srgbClr val="000000"/>
                </a:solidFill>
                <a:latin typeface="Times New Roman" pitchFamily="18" charset="0"/>
                <a:cs typeface="Times New Roman" pitchFamily="18" charset="0"/>
              </a:rPr>
              <a:t>Quan niệm của V.I.Lênin</a:t>
            </a:r>
            <a:endParaRPr lang="en-US">
              <a:solidFill>
                <a:srgbClr val="FEE9DE"/>
              </a:solidFill>
              <a:cs typeface="Cordia New" pitchFamily="34" charset="-34"/>
            </a:endParaRPr>
          </a:p>
        </p:txBody>
      </p:sp>
      <p:sp>
        <p:nvSpPr>
          <p:cNvPr id="3" name="Vertical Scroll 2"/>
          <p:cNvSpPr/>
          <p:nvPr/>
        </p:nvSpPr>
        <p:spPr>
          <a:xfrm>
            <a:off x="1371600" y="2332038"/>
            <a:ext cx="3276600" cy="4267200"/>
          </a:xfrm>
          <a:prstGeom prst="verticalScroll">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V.I.Lênin đã tiến hành tổng kết toàn diện những thành tựu mới nhất của khoa học, đấu tranh chống mọi biểu hiện của chủ nghĩa hoài nghi, duy tâm</a:t>
            </a:r>
          </a:p>
        </p:txBody>
      </p:sp>
      <p:sp>
        <p:nvSpPr>
          <p:cNvPr id="6" name="Vertical Scroll 5"/>
          <p:cNvSpPr/>
          <p:nvPr/>
        </p:nvSpPr>
        <p:spPr>
          <a:xfrm>
            <a:off x="7578726" y="2374900"/>
            <a:ext cx="3241675" cy="4267200"/>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Lênin đã tìm kiếm </a:t>
            </a:r>
            <a:r>
              <a:rPr lang="nl-NL" altLang="en-US" sz="2400" i="1">
                <a:solidFill>
                  <a:srgbClr val="000000"/>
                </a:solidFill>
                <a:latin typeface="Times New Roman" pitchFamily="18" charset="0"/>
                <a:cs typeface="Times New Roman" pitchFamily="18" charset="0"/>
              </a:rPr>
              <a:t>phương pháp định nghĩa mới </a:t>
            </a:r>
            <a:r>
              <a:rPr lang="nl-NL" altLang="en-US" sz="2400">
                <a:solidFill>
                  <a:srgbClr val="000000"/>
                </a:solidFill>
                <a:latin typeface="Times New Roman" pitchFamily="18" charset="0"/>
                <a:cs typeface="Times New Roman" pitchFamily="18" charset="0"/>
              </a:rPr>
              <a:t>cho phạm trù vật chất thông qua đối lập với phạm trù ý thức</a:t>
            </a:r>
            <a:endParaRPr lang="vi-VN" altLang="en-US" sz="2400">
              <a:solidFill>
                <a:srgbClr val="000000"/>
              </a:solidFill>
              <a:latin typeface="Times New Roman" pitchFamily="18" charset="0"/>
              <a:cs typeface="Times New Roman" pitchFamily="18" charset="0"/>
            </a:endParaRPr>
          </a:p>
        </p:txBody>
      </p:sp>
      <p:sp>
        <p:nvSpPr>
          <p:cNvPr id="8" name="Left Brace 7"/>
          <p:cNvSpPr/>
          <p:nvPr/>
        </p:nvSpPr>
        <p:spPr>
          <a:xfrm rot="5400000">
            <a:off x="5761038" y="-1382712"/>
            <a:ext cx="746125" cy="67691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extLst>
      <p:ext uri="{BB962C8B-B14F-4D97-AF65-F5344CB8AC3E}">
        <p14:creationId xmlns:p14="http://schemas.microsoft.com/office/powerpoint/2010/main" val="1072481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plus(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srcRect/>
          <a:stretch>
            <a:fillRect/>
          </a:stretch>
        </p:blipFill>
        <p:spPr bwMode="auto">
          <a:xfrm>
            <a:off x="1524000" y="0"/>
            <a:ext cx="9144000" cy="6858000"/>
          </a:xfrm>
          <a:prstGeom prst="rect">
            <a:avLst/>
          </a:prstGeom>
          <a:noFill/>
          <a:ln w="9525">
            <a:noFill/>
            <a:round/>
            <a:headEnd/>
            <a:tailEnd/>
          </a:ln>
        </p:spPr>
      </p:pic>
      <p:sp>
        <p:nvSpPr>
          <p:cNvPr id="23555" name="TextBox 5"/>
          <p:cNvSpPr txBox="1">
            <a:spLocks noChangeArrowheads="1"/>
          </p:cNvSpPr>
          <p:nvPr/>
        </p:nvSpPr>
        <p:spPr bwMode="auto">
          <a:xfrm>
            <a:off x="2049463" y="341314"/>
            <a:ext cx="6126162" cy="1228725"/>
          </a:xfrm>
          <a:prstGeom prst="rect">
            <a:avLst/>
          </a:prstGeom>
          <a:noFill/>
          <a:ln w="9525">
            <a:noFill/>
            <a:miter lim="800000"/>
            <a:headEnd/>
            <a:tailEnd/>
          </a:ln>
        </p:spPr>
        <p:txBody>
          <a:bodyPr lIns="82936" tIns="41469" rIns="82936" bIns="41469">
            <a:spAutoFit/>
          </a:bodyPr>
          <a:lstStyle/>
          <a:p>
            <a:pPr defTabSz="414338">
              <a:lnSpc>
                <a:spcPct val="93000"/>
              </a:lnSpc>
              <a:buClr>
                <a:srgbClr val="000000"/>
              </a:buClr>
            </a:pPr>
            <a:r>
              <a:rPr lang="en-US" altLang="en-US" sz="4000" b="1">
                <a:solidFill>
                  <a:srgbClr val="000000"/>
                </a:solidFill>
                <a:latin typeface="Times New Roman" pitchFamily="18" charset="0"/>
                <a:ea typeface="MS Gothic" pitchFamily="49" charset="-128"/>
                <a:cs typeface="Times New Roman" pitchFamily="18" charset="0"/>
              </a:rPr>
              <a:t>Định nghĩa vật chất của V.I.Lênin</a:t>
            </a:r>
            <a:endParaRPr lang="en-US" altLang="en-US" sz="4000">
              <a:solidFill>
                <a:srgbClr val="000000"/>
              </a:solidFill>
              <a:latin typeface="Times New Roman" pitchFamily="18" charset="0"/>
              <a:ea typeface="MS Gothic" pitchFamily="49" charset="-128"/>
              <a:cs typeface="Times New Roman" pitchFamily="18" charset="0"/>
            </a:endParaRPr>
          </a:p>
        </p:txBody>
      </p:sp>
      <p:pic>
        <p:nvPicPr>
          <p:cNvPr id="23556" name="Picture 6" descr="Le nin.jpg"/>
          <p:cNvPicPr>
            <a:picLocks noChangeAspect="1"/>
          </p:cNvPicPr>
          <p:nvPr/>
        </p:nvPicPr>
        <p:blipFill>
          <a:blip r:embed="rId4"/>
          <a:srcRect/>
          <a:stretch>
            <a:fillRect/>
          </a:stretch>
        </p:blipFill>
        <p:spPr bwMode="auto">
          <a:xfrm>
            <a:off x="7723189" y="1284288"/>
            <a:ext cx="1893887" cy="3111500"/>
          </a:xfrm>
          <a:prstGeom prst="rect">
            <a:avLst/>
          </a:prstGeom>
          <a:noFill/>
          <a:ln w="9525">
            <a:noFill/>
            <a:miter lim="800000"/>
            <a:headEnd/>
            <a:tailEnd/>
          </a:ln>
        </p:spPr>
      </p:pic>
      <p:sp>
        <p:nvSpPr>
          <p:cNvPr id="3" name="Flowchart: Alternate Process 2"/>
          <p:cNvSpPr/>
          <p:nvPr/>
        </p:nvSpPr>
        <p:spPr>
          <a:xfrm>
            <a:off x="1752601" y="1570039"/>
            <a:ext cx="5372099" cy="4403585"/>
          </a:xfrm>
          <a:prstGeom prst="flowChartAlternateProcess">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chor="ctr"/>
          <a:lstStyle/>
          <a:p>
            <a:pPr indent="457200" algn="just">
              <a:defRPr/>
            </a:pP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dùng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thực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đem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cho</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con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trong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lệ</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vào</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03880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altLang="en-US"/>
          </a:p>
        </p:txBody>
      </p:sp>
      <p:pic>
        <p:nvPicPr>
          <p:cNvPr id="25603" name="Content Placeholder 3"/>
          <p:cNvPicPr>
            <a:picLocks noGrp="1" noChangeAspect="1"/>
          </p:cNvPicPr>
          <p:nvPr>
            <p:ph idx="4294967295"/>
          </p:nvPr>
        </p:nvPicPr>
        <p:blipFill>
          <a:blip r:embed="rId2"/>
          <a:srcRect/>
          <a:stretch>
            <a:fillRect/>
          </a:stretch>
        </p:blipFill>
        <p:spPr>
          <a:xfrm>
            <a:off x="1524000" y="0"/>
            <a:ext cx="9061450" cy="6858000"/>
          </a:xfrm>
          <a:prstGeom prst="rect">
            <a:avLst/>
          </a:prstGeom>
        </p:spPr>
      </p:pic>
      <p:sp>
        <p:nvSpPr>
          <p:cNvPr id="14" name="Pentagon 13"/>
          <p:cNvSpPr/>
          <p:nvPr/>
        </p:nvSpPr>
        <p:spPr>
          <a:xfrm>
            <a:off x="1524000" y="1329223"/>
            <a:ext cx="3801292" cy="581626"/>
          </a:xfrm>
          <a:prstGeom prst="homePlat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en-US" sz="2400" b="1" i="1">
                <a:solidFill>
                  <a:srgbClr val="FFFFFF"/>
                </a:solidFill>
                <a:latin typeface="Times New Roman" pitchFamily="18" charset="0"/>
                <a:cs typeface="Cordia New" pitchFamily="34" charset="-34"/>
              </a:rPr>
              <a:t>Phương pháp định nghĩa </a:t>
            </a:r>
            <a:endParaRPr lang="en-US" sz="2400">
              <a:solidFill>
                <a:srgbClr val="FFFFFF"/>
              </a:solidFill>
              <a:latin typeface="Calibri" pitchFamily="34" charset="0"/>
              <a:cs typeface="Cordia New" pitchFamily="34" charset="-34"/>
            </a:endParaRPr>
          </a:p>
        </p:txBody>
      </p:sp>
      <p:sp>
        <p:nvSpPr>
          <p:cNvPr id="15" name="7-Point Star 14"/>
          <p:cNvSpPr/>
          <p:nvPr/>
        </p:nvSpPr>
        <p:spPr>
          <a:xfrm>
            <a:off x="6703087" y="1751018"/>
            <a:ext cx="2079241" cy="1696968"/>
          </a:xfrm>
          <a:prstGeom prst="star7">
            <a:avLst>
              <a:gd name="adj" fmla="val 50000"/>
              <a:gd name="hf" fmla="val 102572"/>
              <a:gd name="vf" fmla="val 105210"/>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r>
              <a:rPr lang="en-US" sz="3600">
                <a:solidFill>
                  <a:srgbClr val="FFFFFF"/>
                </a:solidFill>
                <a:latin typeface="Times New Roman" pitchFamily="18" charset="0"/>
                <a:cs typeface="Cordia New" pitchFamily="34" charset="-34"/>
              </a:rPr>
              <a:t>Vật chất </a:t>
            </a:r>
            <a:endParaRPr lang="en-US" sz="3600">
              <a:solidFill>
                <a:srgbClr val="FFFFFF"/>
              </a:solidFill>
              <a:latin typeface="Calibri" pitchFamily="34" charset="0"/>
              <a:cs typeface="Cordia New" pitchFamily="34" charset="-34"/>
            </a:endParaRPr>
          </a:p>
        </p:txBody>
      </p:sp>
      <p:sp>
        <p:nvSpPr>
          <p:cNvPr id="16" name="7-Point Star 15"/>
          <p:cNvSpPr/>
          <p:nvPr/>
        </p:nvSpPr>
        <p:spPr>
          <a:xfrm>
            <a:off x="6763318" y="5039013"/>
            <a:ext cx="2079241" cy="1696968"/>
          </a:xfrm>
          <a:prstGeom prst="star7">
            <a:avLst>
              <a:gd name="adj" fmla="val 50000"/>
              <a:gd name="hf" fmla="val 102572"/>
              <a:gd name="vf" fmla="val 105210"/>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r>
              <a:rPr lang="en-US" sz="3600">
                <a:solidFill>
                  <a:srgbClr val="FFFFFF"/>
                </a:solidFill>
                <a:latin typeface="Times New Roman" pitchFamily="18" charset="0"/>
                <a:cs typeface="Cordia New" pitchFamily="34" charset="-34"/>
              </a:rPr>
              <a:t>Ý thức</a:t>
            </a:r>
            <a:endParaRPr lang="en-US" sz="3600">
              <a:solidFill>
                <a:srgbClr val="FFFFFF"/>
              </a:solidFill>
              <a:latin typeface="Calibri" pitchFamily="34" charset="0"/>
              <a:cs typeface="Cordia New" pitchFamily="34" charset="-34"/>
            </a:endParaRPr>
          </a:p>
        </p:txBody>
      </p:sp>
      <p:sp>
        <p:nvSpPr>
          <p:cNvPr id="18" name="Half Frame 17"/>
          <p:cNvSpPr/>
          <p:nvPr/>
        </p:nvSpPr>
        <p:spPr>
          <a:xfrm rot="2832536">
            <a:off x="7388226" y="4519614"/>
            <a:ext cx="747713" cy="795337"/>
          </a:xfrm>
          <a:prstGeom prst="halfFram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latin typeface="Calibri"/>
            </a:endParaRPr>
          </a:p>
        </p:txBody>
      </p:sp>
      <p:sp>
        <p:nvSpPr>
          <p:cNvPr id="19" name="Half Frame 18"/>
          <p:cNvSpPr/>
          <p:nvPr/>
        </p:nvSpPr>
        <p:spPr>
          <a:xfrm rot="13617022">
            <a:off x="7377907" y="3261520"/>
            <a:ext cx="842963" cy="809625"/>
          </a:xfrm>
          <a:prstGeom prst="halfFram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latin typeface="Calibri"/>
            </a:endParaRPr>
          </a:p>
        </p:txBody>
      </p:sp>
      <p:sp>
        <p:nvSpPr>
          <p:cNvPr id="22" name="Notched Right Arrow 21"/>
          <p:cNvSpPr/>
          <p:nvPr/>
        </p:nvSpPr>
        <p:spPr>
          <a:xfrm>
            <a:off x="5083176" y="2752725"/>
            <a:ext cx="1154113" cy="59848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prstClr val="white"/>
              </a:solidFill>
              <a:latin typeface="Calibri"/>
            </a:endParaRPr>
          </a:p>
        </p:txBody>
      </p:sp>
      <p:sp>
        <p:nvSpPr>
          <p:cNvPr id="23" name="Multiply 22"/>
          <p:cNvSpPr/>
          <p:nvPr/>
        </p:nvSpPr>
        <p:spPr>
          <a:xfrm>
            <a:off x="5129213" y="2546350"/>
            <a:ext cx="1027112" cy="1011238"/>
          </a:xfrm>
          <a:prstGeom prst="mathMultiply">
            <a:avLst>
              <a:gd name="adj1" fmla="val 6050"/>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ln w="38100">
                <a:solidFill>
                  <a:prstClr val="black"/>
                </a:solidFill>
              </a:ln>
              <a:solidFill>
                <a:prstClr val="black"/>
              </a:solidFill>
              <a:latin typeface="Calibri"/>
            </a:endParaRPr>
          </a:p>
        </p:txBody>
      </p:sp>
      <p:sp>
        <p:nvSpPr>
          <p:cNvPr id="24" name="7-Point Star 23"/>
          <p:cNvSpPr/>
          <p:nvPr/>
        </p:nvSpPr>
        <p:spPr>
          <a:xfrm>
            <a:off x="2000251" y="2051051"/>
            <a:ext cx="2733675" cy="2600325"/>
          </a:xfrm>
          <a:prstGeom prst="star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Phương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pháp</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định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nghĩa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thường</a:t>
            </a:r>
            <a:endParaRPr lang="en-US" sz="2400" dirty="0">
              <a:solidFill>
                <a:srgbClr val="000000"/>
              </a:solidFill>
              <a:latin typeface="Calibri" pitchFamily="34" charset="0"/>
              <a:cs typeface="Cordia New" pitchFamily="34" charset="-34"/>
            </a:endParaRPr>
          </a:p>
        </p:txBody>
      </p:sp>
      <p:sp>
        <p:nvSpPr>
          <p:cNvPr id="25" name="Rounded Rectangle 24"/>
          <p:cNvSpPr/>
          <p:nvPr/>
        </p:nvSpPr>
        <p:spPr>
          <a:xfrm>
            <a:off x="1652589" y="5160964"/>
            <a:ext cx="4300537" cy="157638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Không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quy</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được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niệm</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cần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định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nghĩa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vào</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một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niệm</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rộng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hơn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đồng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thời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chỉ</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ra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đặc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điểm</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riêng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nó</a:t>
            </a:r>
            <a:r>
              <a:rPr lang="en-US" sz="2400" dirty="0">
                <a:solidFill>
                  <a:srgbClr val="000000"/>
                </a:solidFill>
                <a:latin typeface="Times New Roman" pitchFamily="18" charset="0"/>
                <a:cs typeface="Cordia New" pitchFamily="34" charset="-34"/>
              </a:rPr>
              <a:t>.</a:t>
            </a:r>
            <a:endParaRPr lang="en-US" sz="2400" dirty="0">
              <a:solidFill>
                <a:srgbClr val="000000"/>
              </a:solidFill>
              <a:latin typeface="Calibri" pitchFamily="34" charset="0"/>
              <a:cs typeface="Cordia New" pitchFamily="34" charset="-34"/>
            </a:endParaRPr>
          </a:p>
        </p:txBody>
      </p:sp>
      <p:sp>
        <p:nvSpPr>
          <p:cNvPr id="31" name="Line Callout 2 30"/>
          <p:cNvSpPr/>
          <p:nvPr/>
        </p:nvSpPr>
        <p:spPr>
          <a:xfrm>
            <a:off x="8672514" y="1079500"/>
            <a:ext cx="1825625" cy="1104900"/>
          </a:xfrm>
          <a:prstGeom prst="borderCallout2">
            <a:avLst>
              <a:gd name="adj1" fmla="val 36498"/>
              <a:gd name="adj2" fmla="val -7"/>
              <a:gd name="adj3" fmla="val 47148"/>
              <a:gd name="adj4" fmla="val -20510"/>
              <a:gd name="adj5" fmla="val 94751"/>
              <a:gd name="adj6" fmla="val -3321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800" b="1">
                <a:solidFill>
                  <a:srgbClr val="000000"/>
                </a:solidFill>
                <a:latin typeface="Times New Roman" pitchFamily="18" charset="0"/>
                <a:cs typeface="Cordia New" pitchFamily="34" charset="-34"/>
              </a:rPr>
              <a:t>Phạm trù triết học</a:t>
            </a:r>
            <a:endParaRPr lang="en-US" sz="2800">
              <a:solidFill>
                <a:srgbClr val="000000"/>
              </a:solidFill>
              <a:latin typeface="Calibri" pitchFamily="34" charset="0"/>
              <a:cs typeface="Cordia New" pitchFamily="34" charset="-34"/>
            </a:endParaRPr>
          </a:p>
        </p:txBody>
      </p:sp>
      <p:sp>
        <p:nvSpPr>
          <p:cNvPr id="2" name="Rectangle 1"/>
          <p:cNvSpPr/>
          <p:nvPr/>
        </p:nvSpPr>
        <p:spPr>
          <a:xfrm>
            <a:off x="2427288" y="315914"/>
            <a:ext cx="6354762" cy="549275"/>
          </a:xfrm>
          <a:prstGeom prst="rect">
            <a:avLst/>
          </a:prstGeom>
        </p:spPr>
        <p:txBody>
          <a:bodyPr>
            <a:spAutoFit/>
          </a:bodyPr>
          <a:lstStyle/>
          <a:p>
            <a:pPr defTabSz="414683">
              <a:lnSpc>
                <a:spcPct val="93000"/>
              </a:lnSpc>
              <a:buClr>
                <a:srgbClr val="000000"/>
              </a:buClr>
              <a:buSzPct val="100000"/>
              <a:defRPr/>
            </a:pP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Định</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nghĩa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vật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chất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của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V.I.Lê-nin</a:t>
            </a:r>
            <a:endParaRPr lang="en-US" sz="3200" dirty="0">
              <a:solidFill>
                <a:schemeClr val="accent3"/>
              </a:solidFill>
              <a:latin typeface="Times New Roman" panose="02020603050405020304" pitchFamily="18" charset="0"/>
              <a:ea typeface="MS Gothic" pitchFamily="49" charset="-128"/>
              <a:cs typeface="Times New Roman" panose="02020603050405020304" pitchFamily="18" charset="0"/>
            </a:endParaRPr>
          </a:p>
        </p:txBody>
      </p:sp>
    </p:spTree>
    <p:extLst>
      <p:ext uri="{BB962C8B-B14F-4D97-AF65-F5344CB8AC3E}">
        <p14:creationId xmlns:p14="http://schemas.microsoft.com/office/powerpoint/2010/main" val="8706825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en-US"/>
          </a:p>
        </p:txBody>
      </p:sp>
      <p:pic>
        <p:nvPicPr>
          <p:cNvPr id="28675" name="Content Placeholder 3"/>
          <p:cNvPicPr>
            <a:picLocks noGrp="1" noChangeAspect="1"/>
          </p:cNvPicPr>
          <p:nvPr>
            <p:ph idx="4294967295"/>
          </p:nvPr>
        </p:nvPicPr>
        <p:blipFill>
          <a:blip r:embed="rId2"/>
          <a:srcRect/>
          <a:stretch>
            <a:fillRect/>
          </a:stretch>
        </p:blipFill>
        <p:spPr>
          <a:xfrm>
            <a:off x="1524000" y="0"/>
            <a:ext cx="9061450" cy="6858000"/>
          </a:xfrm>
          <a:prstGeom prst="rect">
            <a:avLst/>
          </a:prstGeom>
        </p:spPr>
      </p:pic>
      <p:sp>
        <p:nvSpPr>
          <p:cNvPr id="12" name="Pentagon 11"/>
          <p:cNvSpPr/>
          <p:nvPr/>
        </p:nvSpPr>
        <p:spPr>
          <a:xfrm>
            <a:off x="1524000" y="1106488"/>
            <a:ext cx="3525838" cy="584200"/>
          </a:xfrm>
          <a:prstGeom prst="homePlate">
            <a:avLst/>
          </a:prstGeom>
        </p:spPr>
        <p:style>
          <a:lnRef idx="1">
            <a:schemeClr val="accent5"/>
          </a:lnRef>
          <a:fillRef idx="2">
            <a:schemeClr val="accent5"/>
          </a:fillRef>
          <a:effectRef idx="1">
            <a:schemeClr val="accent5"/>
          </a:effectRef>
          <a:fontRef idx="minor">
            <a:schemeClr val="dk1"/>
          </a:fontRef>
        </p:style>
        <p:txBody>
          <a:bodyPr anchor="ctr"/>
          <a:lstStyle/>
          <a:p>
            <a:pPr indent="457200" algn="just">
              <a:defRPr/>
            </a:pP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dung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2" name="Flowchart: Alternate Process 31"/>
          <p:cNvSpPr/>
          <p:nvPr/>
        </p:nvSpPr>
        <p:spPr>
          <a:xfrm>
            <a:off x="1649414" y="2711451"/>
            <a:ext cx="3825875" cy="403542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anchor="ctr"/>
          <a:lstStyle/>
          <a:p>
            <a:pPr indent="457200" algn="just">
              <a:defRPr/>
            </a:pP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dùng</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để</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tại</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quan</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đem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cho</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con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tồn</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tại</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lệ</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vào</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cảm</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giác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p:cNvSpPr/>
          <p:nvPr/>
        </p:nvSpPr>
        <p:spPr>
          <a:xfrm>
            <a:off x="4122739" y="1585914"/>
            <a:ext cx="6588125" cy="1322387"/>
          </a:xfrm>
          <a:prstGeom prst="ellipse">
            <a:avLst/>
          </a:prstGeom>
        </p:spPr>
        <p:style>
          <a:lnRef idx="1">
            <a:schemeClr val="accent6"/>
          </a:lnRef>
          <a:fillRef idx="2">
            <a:schemeClr val="accent6"/>
          </a:fillRef>
          <a:effectRef idx="1">
            <a:schemeClr val="accent6"/>
          </a:effectRef>
          <a:fontRef idx="minor">
            <a:schemeClr val="dk1"/>
          </a:fontRef>
        </p:style>
        <p:txBody>
          <a:bodyPr lIns="82936" tIns="41469" rIns="82936" bIns="41469" anchor="ctr"/>
          <a:lstStyle/>
          <a:p>
            <a:pPr indent="457200" algn="ctr">
              <a:defRPr/>
            </a:pP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tính</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bản</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nhất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phổ</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biến</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nhất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mọi</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dạng</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descr="brain.jpg"/>
          <p:cNvPicPr>
            <a:picLocks noChangeAspect="1"/>
          </p:cNvPicPr>
          <p:nvPr/>
        </p:nvPicPr>
        <p:blipFill>
          <a:blip r:embed="rId3"/>
          <a:srcRect/>
          <a:stretch>
            <a:fillRect/>
          </a:stretch>
        </p:blipFill>
        <p:spPr bwMode="auto">
          <a:xfrm>
            <a:off x="7245350" y="4025901"/>
            <a:ext cx="1747838" cy="2392363"/>
          </a:xfrm>
          <a:prstGeom prst="rect">
            <a:avLst/>
          </a:prstGeom>
          <a:noFill/>
          <a:ln w="9525">
            <a:noFill/>
            <a:miter lim="800000"/>
            <a:headEnd/>
            <a:tailEnd/>
          </a:ln>
        </p:spPr>
      </p:pic>
      <p:sp>
        <p:nvSpPr>
          <p:cNvPr id="35" name="Multiply 34"/>
          <p:cNvSpPr/>
          <p:nvPr/>
        </p:nvSpPr>
        <p:spPr>
          <a:xfrm>
            <a:off x="6389688" y="3689350"/>
            <a:ext cx="3459162" cy="37465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defTabSz="414683">
              <a:lnSpc>
                <a:spcPct val="93000"/>
              </a:lnSpc>
              <a:buClr>
                <a:srgbClr val="000000"/>
              </a:buClr>
              <a:buSzPct val="100000"/>
              <a:defRPr/>
            </a:pPr>
            <a:endParaRPr lang="en-US">
              <a:solidFill>
                <a:prstClr val="white"/>
              </a:solidFill>
              <a:latin typeface="Calibri"/>
            </a:endParaRPr>
          </a:p>
        </p:txBody>
      </p:sp>
      <p:sp>
        <p:nvSpPr>
          <p:cNvPr id="36" name="Double Wave 35"/>
          <p:cNvSpPr/>
          <p:nvPr/>
        </p:nvSpPr>
        <p:spPr>
          <a:xfrm>
            <a:off x="6623050" y="3019425"/>
            <a:ext cx="3225800" cy="844550"/>
          </a:xfrm>
          <a:prstGeom prst="doubleWav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r>
              <a:rPr lang="en-US" sz="2800">
                <a:solidFill>
                  <a:schemeClr val="tx1"/>
                </a:solidFill>
                <a:latin typeface="Times New Roman" pitchFamily="18" charset="0"/>
                <a:cs typeface="Cordia New" pitchFamily="34" charset="-34"/>
              </a:rPr>
              <a:t>Tồn tại khách quan</a:t>
            </a:r>
            <a:endParaRPr lang="en-US" sz="2800">
              <a:solidFill>
                <a:schemeClr val="tx1"/>
              </a:solidFill>
              <a:latin typeface="Calibri" pitchFamily="34" charset="0"/>
              <a:cs typeface="Cordia New" pitchFamily="34" charset="-34"/>
            </a:endParaRPr>
          </a:p>
        </p:txBody>
      </p:sp>
      <p:pic>
        <p:nvPicPr>
          <p:cNvPr id="37" name="Picture 36"/>
          <p:cNvPicPr>
            <a:picLocks noChangeAspect="1"/>
          </p:cNvPicPr>
          <p:nvPr/>
        </p:nvPicPr>
        <p:blipFill>
          <a:blip r:embed="rId4"/>
          <a:srcRect/>
          <a:stretch>
            <a:fillRect/>
          </a:stretch>
        </p:blipFill>
        <p:spPr bwMode="auto">
          <a:xfrm>
            <a:off x="5857875" y="3081339"/>
            <a:ext cx="812800" cy="1266825"/>
          </a:xfrm>
          <a:prstGeom prst="rect">
            <a:avLst/>
          </a:prstGeom>
          <a:noFill/>
          <a:ln w="9525">
            <a:noFill/>
            <a:miter lim="800000"/>
            <a:headEnd/>
            <a:tailEnd/>
          </a:ln>
        </p:spPr>
      </p:pic>
      <p:sp>
        <p:nvSpPr>
          <p:cNvPr id="15" name="Rectangle 14"/>
          <p:cNvSpPr/>
          <p:nvPr/>
        </p:nvSpPr>
        <p:spPr>
          <a:xfrm>
            <a:off x="2427288" y="315914"/>
            <a:ext cx="6354762" cy="549275"/>
          </a:xfrm>
          <a:prstGeom prst="rect">
            <a:avLst/>
          </a:prstGeom>
        </p:spPr>
        <p:txBody>
          <a:bodyPr>
            <a:spAutoFit/>
          </a:bodyPr>
          <a:lstStyle/>
          <a:p>
            <a:pPr defTabSz="414683">
              <a:lnSpc>
                <a:spcPct val="93000"/>
              </a:lnSpc>
              <a:buClr>
                <a:srgbClr val="000000"/>
              </a:buClr>
              <a:buSzPct val="100000"/>
              <a:defRPr/>
            </a:pP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Định</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nghĩa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vật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chất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của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V.I.Lê-nin</a:t>
            </a:r>
            <a:endParaRPr lang="en-US" sz="3200" dirty="0">
              <a:solidFill>
                <a:schemeClr val="accent3"/>
              </a:solidFill>
              <a:latin typeface="Times New Roman" panose="02020603050405020304" pitchFamily="18" charset="0"/>
              <a:ea typeface="MS Gothic" pitchFamily="49" charset="-128"/>
              <a:cs typeface="Times New Roman" panose="02020603050405020304" pitchFamily="18" charset="0"/>
            </a:endParaRPr>
          </a:p>
        </p:txBody>
      </p:sp>
      <p:sp>
        <p:nvSpPr>
          <p:cNvPr id="28685" name="Rectangle 30"/>
          <p:cNvSpPr>
            <a:spLocks noChangeArrowheads="1"/>
          </p:cNvSpPr>
          <p:nvPr/>
        </p:nvSpPr>
        <p:spPr bwMode="auto">
          <a:xfrm>
            <a:off x="2808289" y="1724025"/>
            <a:ext cx="1508125" cy="522288"/>
          </a:xfrm>
          <a:prstGeom prst="rect">
            <a:avLst/>
          </a:prstGeom>
          <a:noFill/>
          <a:ln w="9525">
            <a:noFill/>
            <a:miter lim="800000"/>
            <a:headEnd/>
            <a:tailEnd/>
          </a:ln>
        </p:spPr>
        <p:txBody>
          <a:bodyPr wrap="none">
            <a:spAutoFit/>
          </a:bodyPr>
          <a:lstStyle/>
          <a:p>
            <a:pPr eaLnBrk="1" hangingPunct="1"/>
            <a:r>
              <a:rPr lang="en-US" altLang="en-US" sz="2800" b="1" i="1" u="sng">
                <a:solidFill>
                  <a:srgbClr val="000000"/>
                </a:solidFill>
                <a:latin typeface="Times New Roman" pitchFamily="18" charset="0"/>
                <a:ea typeface="Cordia New" pitchFamily="34" charset="-34"/>
                <a:cs typeface="Calibri" pitchFamily="34" charset="0"/>
              </a:rPr>
              <a:t>Thứ hai</a:t>
            </a:r>
            <a:r>
              <a:rPr lang="en-US" altLang="en-US" sz="2800" b="1" i="1">
                <a:solidFill>
                  <a:srgbClr val="000000"/>
                </a:solidFill>
                <a:latin typeface="Times New Roman" pitchFamily="18" charset="0"/>
                <a:ea typeface="Cordia New" pitchFamily="34" charset="-34"/>
                <a:cs typeface="Calibri" pitchFamily="34" charset="0"/>
              </a:rPr>
              <a:t>:</a:t>
            </a:r>
            <a:endParaRPr lang="en-US" altLang="en-US" sz="2800" b="1">
              <a:solidFill>
                <a:srgbClr val="000000"/>
              </a:solidFill>
              <a:latin typeface="Calibri" pitchFamily="34" charset="0"/>
              <a:ea typeface="Cordia New" pitchFamily="34" charset="-34"/>
              <a:cs typeface="Calibri" pitchFamily="34" charset="0"/>
            </a:endParaRPr>
          </a:p>
        </p:txBody>
      </p:sp>
    </p:spTree>
    <p:extLst>
      <p:ext uri="{BB962C8B-B14F-4D97-AF65-F5344CB8AC3E}">
        <p14:creationId xmlns:p14="http://schemas.microsoft.com/office/powerpoint/2010/main" val="40082070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edge">
                                      <p:cBhvr>
                                        <p:cTn id="7" dur="20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900" decel="100000" fill="hold"/>
                                        <p:tgtEl>
                                          <p:spTgt spid="37"/>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900" decel="100000" fill="hold"/>
                                        <p:tgtEl>
                                          <p:spTgt spid="3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3"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
                                        <p:tgtEl>
                                          <p:spTgt spid="34"/>
                                        </p:tgtEl>
                                      </p:cBhvr>
                                    </p:animEffect>
                                    <p:anim calcmode="lin" valueType="num">
                                      <p:cBhvr>
                                        <p:cTn id="27" dur="400" fill="hold"/>
                                        <p:tgtEl>
                                          <p:spTgt spid="34"/>
                                        </p:tgtEl>
                                        <p:attrNameLst>
                                          <p:attrName>ppt_x</p:attrName>
                                        </p:attrNameLst>
                                      </p:cBhvr>
                                      <p:tavLst>
                                        <p:tav tm="0">
                                          <p:val>
                                            <p:strVal val="#ppt_x"/>
                                          </p:val>
                                        </p:tav>
                                        <p:tav tm="100000">
                                          <p:val>
                                            <p:strVal val="#ppt_x"/>
                                          </p:val>
                                        </p:tav>
                                      </p:tavLst>
                                    </p:anim>
                                    <p:anim calcmode="lin" valueType="num">
                                      <p:cBhvr>
                                        <p:cTn id="28" dur="400" fill="hold"/>
                                        <p:tgtEl>
                                          <p:spTgt spid="34"/>
                                        </p:tgtEl>
                                        <p:attrNameLst>
                                          <p:attrName>ppt_y</p:attrName>
                                        </p:attrNameLst>
                                      </p:cBhvr>
                                      <p:tavLst>
                                        <p:tav tm="0">
                                          <p:val>
                                            <p:strVal val="#ppt_y+0.31"/>
                                          </p:val>
                                        </p:tav>
                                        <p:tav tm="100000">
                                          <p:val>
                                            <p:strVal val="#ppt_y+0.31"/>
                                          </p:val>
                                        </p:tav>
                                      </p:tavLst>
                                    </p:anim>
                                    <p:anim calcmode="lin" valueType="num">
                                      <p:cBhvr>
                                        <p:cTn id="29" dur="600" decel="50000" fill="hold">
                                          <p:stCondLst>
                                            <p:cond delay="400"/>
                                          </p:stCondLst>
                                        </p:cTn>
                                        <p:tgtEl>
                                          <p:spTgt spid="3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600" decel="50000" fill="hold">
                                          <p:stCondLst>
                                            <p:cond delay="400"/>
                                          </p:stCondLst>
                                        </p:cTn>
                                        <p:tgtEl>
                                          <p:spTgt spid="3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1" presetID="43"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100"/>
                                        <p:tgtEl>
                                          <p:spTgt spid="35"/>
                                        </p:tgtEl>
                                      </p:cBhvr>
                                    </p:animEffect>
                                    <p:anim calcmode="lin" valueType="num">
                                      <p:cBhvr>
                                        <p:cTn id="34" dur="400" fill="hold"/>
                                        <p:tgtEl>
                                          <p:spTgt spid="35"/>
                                        </p:tgtEl>
                                        <p:attrNameLst>
                                          <p:attrName>ppt_x</p:attrName>
                                        </p:attrNameLst>
                                      </p:cBhvr>
                                      <p:tavLst>
                                        <p:tav tm="0">
                                          <p:val>
                                            <p:strVal val="#ppt_x"/>
                                          </p:val>
                                        </p:tav>
                                        <p:tav tm="100000">
                                          <p:val>
                                            <p:strVal val="#ppt_x"/>
                                          </p:val>
                                        </p:tav>
                                      </p:tavLst>
                                    </p:anim>
                                    <p:anim calcmode="lin" valueType="num">
                                      <p:cBhvr>
                                        <p:cTn id="35" dur="400" fill="hold"/>
                                        <p:tgtEl>
                                          <p:spTgt spid="35"/>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en-US"/>
          </a:p>
        </p:txBody>
      </p:sp>
      <p:pic>
        <p:nvPicPr>
          <p:cNvPr id="29699" name="Content Placeholder 3"/>
          <p:cNvPicPr>
            <a:picLocks noGrp="1" noChangeAspect="1"/>
          </p:cNvPicPr>
          <p:nvPr>
            <p:ph idx="4294967295"/>
          </p:nvPr>
        </p:nvPicPr>
        <p:blipFill>
          <a:blip r:embed="rId2"/>
          <a:srcRect/>
          <a:stretch>
            <a:fillRect/>
          </a:stretch>
        </p:blipFill>
        <p:spPr>
          <a:xfrm>
            <a:off x="1524000" y="0"/>
            <a:ext cx="9144000" cy="6858000"/>
          </a:xfrm>
          <a:prstGeom prst="rect">
            <a:avLst/>
          </a:prstGeom>
        </p:spPr>
      </p:pic>
      <p:sp>
        <p:nvSpPr>
          <p:cNvPr id="18" name="Flowchart: Alternate Process 17"/>
          <p:cNvSpPr/>
          <p:nvPr/>
        </p:nvSpPr>
        <p:spPr>
          <a:xfrm>
            <a:off x="2662238" y="1963739"/>
            <a:ext cx="7696200" cy="1774825"/>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anchor="ctr"/>
          <a:lstStyle/>
          <a:p>
            <a:pPr indent="457200" algn="just">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đem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lệ</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9" name="7-Point Star 18"/>
          <p:cNvSpPr/>
          <p:nvPr/>
        </p:nvSpPr>
        <p:spPr>
          <a:xfrm>
            <a:off x="5838826" y="4030664"/>
            <a:ext cx="1776413" cy="1584325"/>
          </a:xfrm>
          <a:prstGeom prst="star7">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r>
              <a:rPr lang="en-US" sz="3200">
                <a:solidFill>
                  <a:srgbClr val="000000"/>
                </a:solidFill>
                <a:latin typeface="Times New Roman" pitchFamily="18" charset="0"/>
                <a:cs typeface="Cordia New" pitchFamily="34" charset="-34"/>
              </a:rPr>
              <a:t>Ý thức</a:t>
            </a:r>
            <a:endParaRPr lang="en-US" sz="3200">
              <a:solidFill>
                <a:srgbClr val="000000"/>
              </a:solidFill>
              <a:latin typeface="Calibri" pitchFamily="34" charset="0"/>
              <a:cs typeface="Cordia New" pitchFamily="34" charset="-34"/>
            </a:endParaRPr>
          </a:p>
        </p:txBody>
      </p:sp>
      <p:sp>
        <p:nvSpPr>
          <p:cNvPr id="20" name="7-Point Star 19"/>
          <p:cNvSpPr/>
          <p:nvPr/>
        </p:nvSpPr>
        <p:spPr>
          <a:xfrm>
            <a:off x="2725739" y="3916364"/>
            <a:ext cx="1773237" cy="1698625"/>
          </a:xfrm>
          <a:prstGeom prst="star7">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3600">
                <a:solidFill>
                  <a:srgbClr val="000000"/>
                </a:solidFill>
                <a:latin typeface="Times New Roman" pitchFamily="18" charset="0"/>
                <a:cs typeface="Times New Roman" pitchFamily="18" charset="0"/>
              </a:rPr>
              <a:t>Vật chất</a:t>
            </a:r>
            <a:endParaRPr lang="en-US" sz="3600">
              <a:solidFill>
                <a:srgbClr val="000000"/>
              </a:solidFill>
              <a:latin typeface="Calibri" pitchFamily="34" charset="0"/>
              <a:cs typeface="Cordia New" pitchFamily="34" charset="-34"/>
            </a:endParaRPr>
          </a:p>
        </p:txBody>
      </p:sp>
      <p:sp>
        <p:nvSpPr>
          <p:cNvPr id="21" name="Notched Right Arrow 20"/>
          <p:cNvSpPr/>
          <p:nvPr/>
        </p:nvSpPr>
        <p:spPr>
          <a:xfrm>
            <a:off x="4856575" y="4600003"/>
            <a:ext cx="644345" cy="576711"/>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solidFill>
                <a:prstClr val="white"/>
              </a:solidFill>
              <a:latin typeface="Calibri"/>
            </a:endParaRPr>
          </a:p>
        </p:txBody>
      </p:sp>
      <p:sp>
        <p:nvSpPr>
          <p:cNvPr id="22" name="Flowchart: Alternate Process 21"/>
          <p:cNvSpPr/>
          <p:nvPr/>
        </p:nvSpPr>
        <p:spPr>
          <a:xfrm>
            <a:off x="2725739" y="5919788"/>
            <a:ext cx="3240087" cy="72231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en-US" sz="2800">
                <a:solidFill>
                  <a:srgbClr val="000000"/>
                </a:solidFill>
                <a:latin typeface="Times New Roman" pitchFamily="18" charset="0"/>
                <a:cs typeface="Cordia New" pitchFamily="34" charset="-34"/>
              </a:rPr>
              <a:t>Có thể nhận thức được</a:t>
            </a:r>
            <a:endParaRPr lang="en-US" sz="2800">
              <a:solidFill>
                <a:srgbClr val="000000"/>
              </a:solidFill>
              <a:latin typeface="Calibri" pitchFamily="34" charset="0"/>
              <a:cs typeface="Cordia New" pitchFamily="34" charset="-34"/>
            </a:endParaRPr>
          </a:p>
        </p:txBody>
      </p:sp>
      <p:sp>
        <p:nvSpPr>
          <p:cNvPr id="23" name="Left Brace 22"/>
          <p:cNvSpPr/>
          <p:nvPr/>
        </p:nvSpPr>
        <p:spPr>
          <a:xfrm>
            <a:off x="2201863" y="3916363"/>
            <a:ext cx="373062" cy="2817812"/>
          </a:xfrm>
          <a:prstGeom prst="leftBrace">
            <a:avLst/>
          </a:prstGeom>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prstClr val="black"/>
              </a:solidFill>
              <a:latin typeface="Calibri"/>
            </a:endParaRPr>
          </a:p>
        </p:txBody>
      </p:sp>
      <p:sp>
        <p:nvSpPr>
          <p:cNvPr id="24" name="Flowchart: Alternate Process 23"/>
          <p:cNvSpPr/>
          <p:nvPr/>
        </p:nvSpPr>
        <p:spPr>
          <a:xfrm>
            <a:off x="2665414" y="1965325"/>
            <a:ext cx="7693025" cy="1773238"/>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anchor="ctr"/>
          <a:lstStyle/>
          <a:p>
            <a:pPr indent="457200" algn="just">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đem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lệ</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5" name="Striped Right Arrow 24"/>
          <p:cNvSpPr/>
          <p:nvPr/>
        </p:nvSpPr>
        <p:spPr>
          <a:xfrm>
            <a:off x="6151083" y="5966469"/>
            <a:ext cx="366903" cy="484632"/>
          </a:xfrm>
          <a:prstGeom prst="striped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solidFill>
                <a:prstClr val="white"/>
              </a:solidFill>
              <a:latin typeface="Calibri"/>
            </a:endParaRPr>
          </a:p>
        </p:txBody>
      </p:sp>
      <p:sp>
        <p:nvSpPr>
          <p:cNvPr id="26" name="Oval 25"/>
          <p:cNvSpPr/>
          <p:nvPr/>
        </p:nvSpPr>
        <p:spPr>
          <a:xfrm>
            <a:off x="6669089" y="5557838"/>
            <a:ext cx="3813175" cy="11303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2800">
                <a:solidFill>
                  <a:srgbClr val="000000"/>
                </a:solidFill>
                <a:latin typeface="Times New Roman" pitchFamily="18" charset="0"/>
                <a:cs typeface="Cordia New" pitchFamily="34" charset="-34"/>
              </a:rPr>
              <a:t>“Chép lại, chụp lại, phản ánh” </a:t>
            </a:r>
            <a:endParaRPr lang="en-US" sz="2800">
              <a:solidFill>
                <a:srgbClr val="000000"/>
              </a:solidFill>
              <a:latin typeface="Calibri" pitchFamily="34" charset="0"/>
              <a:cs typeface="Cordia New" pitchFamily="34" charset="-34"/>
            </a:endParaRPr>
          </a:p>
        </p:txBody>
      </p:sp>
      <p:sp>
        <p:nvSpPr>
          <p:cNvPr id="27" name="Oval 26"/>
          <p:cNvSpPr/>
          <p:nvPr/>
        </p:nvSpPr>
        <p:spPr>
          <a:xfrm>
            <a:off x="6334126" y="2825750"/>
            <a:ext cx="4024313" cy="490538"/>
          </a:xfrm>
          <a:prstGeom prst="ellips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chor="ctr"/>
          <a:lstStyle/>
          <a:p>
            <a:pPr algn="ctr">
              <a:defRPr/>
            </a:pPr>
            <a:endParaRPr lang="en-US">
              <a:solidFill>
                <a:srgbClr val="4F81BD"/>
              </a:solidFill>
              <a:latin typeface="Calibri"/>
            </a:endParaRPr>
          </a:p>
        </p:txBody>
      </p:sp>
      <p:sp>
        <p:nvSpPr>
          <p:cNvPr id="29715" name="Rectangle 27"/>
          <p:cNvSpPr>
            <a:spLocks noChangeArrowheads="1"/>
          </p:cNvSpPr>
          <p:nvPr/>
        </p:nvSpPr>
        <p:spPr bwMode="auto">
          <a:xfrm>
            <a:off x="1552576" y="1657350"/>
            <a:ext cx="1389063" cy="522288"/>
          </a:xfrm>
          <a:prstGeom prst="rect">
            <a:avLst/>
          </a:prstGeom>
          <a:noFill/>
          <a:ln w="9525">
            <a:noFill/>
            <a:miter lim="800000"/>
            <a:headEnd/>
            <a:tailEnd/>
          </a:ln>
        </p:spPr>
        <p:txBody>
          <a:bodyPr wrap="none">
            <a:spAutoFit/>
          </a:bodyPr>
          <a:lstStyle/>
          <a:p>
            <a:pPr eaLnBrk="1" hangingPunct="1"/>
            <a:r>
              <a:rPr lang="en-US" altLang="en-US" sz="2800" b="1" i="1" u="sng">
                <a:solidFill>
                  <a:srgbClr val="000000"/>
                </a:solidFill>
                <a:latin typeface="Times New Roman" pitchFamily="18" charset="0"/>
                <a:ea typeface="Cordia New" pitchFamily="34" charset="-34"/>
                <a:cs typeface="Calibri" pitchFamily="34" charset="0"/>
              </a:rPr>
              <a:t>Thứ ba</a:t>
            </a:r>
            <a:r>
              <a:rPr lang="en-US" altLang="en-US" sz="2800" i="1">
                <a:solidFill>
                  <a:srgbClr val="000000"/>
                </a:solidFill>
                <a:latin typeface="Times New Roman" pitchFamily="18" charset="0"/>
                <a:ea typeface="Cordia New" pitchFamily="34" charset="-34"/>
                <a:cs typeface="Calibri" pitchFamily="34" charset="0"/>
              </a:rPr>
              <a:t>:</a:t>
            </a:r>
            <a:endParaRPr lang="en-US" altLang="en-US" sz="2800">
              <a:solidFill>
                <a:srgbClr val="000000"/>
              </a:solidFill>
              <a:latin typeface="Calibri" pitchFamily="34" charset="0"/>
              <a:ea typeface="Cordia New" pitchFamily="34" charset="-34"/>
              <a:cs typeface="Calibri" pitchFamily="34" charset="0"/>
            </a:endParaRPr>
          </a:p>
        </p:txBody>
      </p:sp>
      <p:sp>
        <p:nvSpPr>
          <p:cNvPr id="28" name="Rectangle 27"/>
          <p:cNvSpPr/>
          <p:nvPr/>
        </p:nvSpPr>
        <p:spPr>
          <a:xfrm>
            <a:off x="2427288" y="315914"/>
            <a:ext cx="6354762" cy="549275"/>
          </a:xfrm>
          <a:prstGeom prst="rect">
            <a:avLst/>
          </a:prstGeom>
        </p:spPr>
        <p:txBody>
          <a:bodyPr>
            <a:spAutoFit/>
          </a:bodyPr>
          <a:lstStyle/>
          <a:p>
            <a:pPr defTabSz="414683">
              <a:lnSpc>
                <a:spcPct val="93000"/>
              </a:lnSpc>
              <a:buClr>
                <a:srgbClr val="000000"/>
              </a:buClr>
              <a:buSzPct val="100000"/>
              <a:defRPr/>
            </a:pP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Định</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nghĩa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vật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chất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của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V.I.Lê-nin</a:t>
            </a:r>
            <a:endParaRPr lang="en-US" sz="3200" dirty="0">
              <a:solidFill>
                <a:schemeClr val="accent3"/>
              </a:solidFill>
              <a:latin typeface="Times New Roman" panose="02020603050405020304" pitchFamily="18" charset="0"/>
              <a:ea typeface="MS Gothic" pitchFamily="49" charset="-128"/>
              <a:cs typeface="Times New Roman" panose="02020603050405020304" pitchFamily="18" charset="0"/>
            </a:endParaRPr>
          </a:p>
        </p:txBody>
      </p:sp>
      <p:sp>
        <p:nvSpPr>
          <p:cNvPr id="29" name="Pentagon 28"/>
          <p:cNvSpPr/>
          <p:nvPr/>
        </p:nvSpPr>
        <p:spPr>
          <a:xfrm>
            <a:off x="1524000" y="1090613"/>
            <a:ext cx="3810000" cy="576262"/>
          </a:xfrm>
          <a:prstGeom prst="homePlate">
            <a:avLst/>
          </a:prstGeom>
        </p:spPr>
        <p:style>
          <a:lnRef idx="1">
            <a:schemeClr val="accent5"/>
          </a:lnRef>
          <a:fillRef idx="2">
            <a:schemeClr val="accent5"/>
          </a:fillRef>
          <a:effectRef idx="1">
            <a:schemeClr val="accent5"/>
          </a:effectRef>
          <a:fontRef idx="minor">
            <a:schemeClr val="dk1"/>
          </a:fontRef>
        </p:style>
        <p:txBody>
          <a:bodyPr anchor="b"/>
          <a:lstStyle/>
          <a:p>
            <a:pPr indent="457200" algn="just">
              <a:lnSpc>
                <a:spcPct val="150000"/>
              </a:lnSpc>
              <a:defRPr/>
            </a:pP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dung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6032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1000" fill="hold"/>
                                        <p:tgtEl>
                                          <p:spTgt spid="20"/>
                                        </p:tgtEl>
                                        <p:attrNameLst>
                                          <p:attrName>ppt_w</p:attrName>
                                        </p:attrNameLst>
                                      </p:cBhvr>
                                      <p:tavLst>
                                        <p:tav tm="0">
                                          <p:val>
                                            <p:strVal val="#ppt_w*0.70"/>
                                          </p:val>
                                        </p:tav>
                                        <p:tav tm="100000">
                                          <p:val>
                                            <p:strVal val="#ppt_w"/>
                                          </p:val>
                                        </p:tav>
                                      </p:tavLst>
                                    </p:anim>
                                    <p:anim calcmode="lin" valueType="num">
                                      <p:cBhvr>
                                        <p:cTn id="13" dur="1000" fill="hold"/>
                                        <p:tgtEl>
                                          <p:spTgt spid="20"/>
                                        </p:tgtEl>
                                        <p:attrNameLst>
                                          <p:attrName>ppt_h</p:attrName>
                                        </p:attrNameLst>
                                      </p:cBhvr>
                                      <p:tavLst>
                                        <p:tav tm="0">
                                          <p:val>
                                            <p:strVal val="#ppt_h"/>
                                          </p:val>
                                        </p:tav>
                                        <p:tav tm="100000">
                                          <p:val>
                                            <p:strVal val="#ppt_h"/>
                                          </p:val>
                                        </p:tav>
                                      </p:tavLst>
                                    </p:anim>
                                    <p:animEffect transition="in" filter="fade">
                                      <p:cBhvr>
                                        <p:cTn id="14" dur="1000"/>
                                        <p:tgtEl>
                                          <p:spTgt spid="20"/>
                                        </p:tgtEl>
                                      </p:cBhvr>
                                    </p:animEffect>
                                  </p:childTnLst>
                                </p:cTn>
                              </p:par>
                              <p:par>
                                <p:cTn id="15" presetID="55"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strVal val="#ppt_w*0.70"/>
                                          </p:val>
                                        </p:tav>
                                        <p:tav tm="100000">
                                          <p:val>
                                            <p:strVal val="#ppt_w"/>
                                          </p:val>
                                        </p:tav>
                                      </p:tavLst>
                                    </p:anim>
                                    <p:anim calcmode="lin" valueType="num">
                                      <p:cBhvr>
                                        <p:cTn id="18" dur="1000" fill="hold"/>
                                        <p:tgtEl>
                                          <p:spTgt spid="21"/>
                                        </p:tgtEl>
                                        <p:attrNameLst>
                                          <p:attrName>ppt_h</p:attrName>
                                        </p:attrNameLst>
                                      </p:cBhvr>
                                      <p:tavLst>
                                        <p:tav tm="0">
                                          <p:val>
                                            <p:strVal val="#ppt_h"/>
                                          </p:val>
                                        </p:tav>
                                        <p:tav tm="100000">
                                          <p:val>
                                            <p:strVal val="#ppt_h"/>
                                          </p:val>
                                        </p:tav>
                                      </p:tavLst>
                                    </p:anim>
                                    <p:animEffect transition="in" filter="fade">
                                      <p:cBhvr>
                                        <p:cTn id="19" dur="1000"/>
                                        <p:tgtEl>
                                          <p:spTgt spid="21"/>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0.70"/>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500"/>
                                        <p:tgtEl>
                                          <p:spTgt spid="26"/>
                                        </p:tgtEl>
                                      </p:cBhvr>
                                    </p:animEffect>
                                  </p:childTnLst>
                                </p:cTn>
                              </p:par>
                              <p:par>
                                <p:cTn id="40" presetID="16" presetClass="entr" presetSubtype="21"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arn(inVertical)">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3" grpId="0" animBg="1"/>
      <p:bldP spid="24"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0"/>
            <a:ext cx="9144000" cy="6858000"/>
          </a:xfrm>
          <a:prstGeom prst="rect">
            <a:avLst/>
          </a:prstGeom>
        </p:spPr>
        <p:style>
          <a:lnRef idx="3">
            <a:schemeClr val="lt1"/>
          </a:lnRef>
          <a:fillRef idx="1">
            <a:schemeClr val="accent2"/>
          </a:fillRef>
          <a:effectRef idx="1">
            <a:schemeClr val="accent2"/>
          </a:effectRef>
          <a:fontRef idx="minor">
            <a:schemeClr val="lt1"/>
          </a:fontRef>
        </p:style>
      </p:pic>
      <p:sp>
        <p:nvSpPr>
          <p:cNvPr id="13" name="Parallelogram 12"/>
          <p:cNvSpPr/>
          <p:nvPr/>
        </p:nvSpPr>
        <p:spPr>
          <a:xfrm rot="20130828">
            <a:off x="4829175" y="5938839"/>
            <a:ext cx="985838" cy="701675"/>
          </a:xfrm>
          <a:prstGeom prst="parallelogram">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solidFill>
                <a:prstClr val="black"/>
              </a:solidFill>
              <a:latin typeface="Calibri"/>
            </a:endParaRPr>
          </a:p>
        </p:txBody>
      </p:sp>
      <p:sp>
        <p:nvSpPr>
          <p:cNvPr id="16" name="Round Diagonal Corner Rectangle 15"/>
          <p:cNvSpPr/>
          <p:nvPr/>
        </p:nvSpPr>
        <p:spPr>
          <a:xfrm>
            <a:off x="5608638" y="5434014"/>
            <a:ext cx="1098550" cy="1063625"/>
          </a:xfrm>
          <a:prstGeom prst="round2DiagRect">
            <a:avLst>
              <a:gd name="adj1" fmla="val 50000"/>
              <a:gd name="adj2" fmla="val 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4400" b="1" dirty="0">
                <a:solidFill>
                  <a:prstClr val="black"/>
                </a:solidFill>
                <a:latin typeface="Times New Roman" panose="02020603050405020304" pitchFamily="18" charset="0"/>
                <a:ea typeface="Calibri" panose="020F0502020204030204" pitchFamily="34" charset="0"/>
              </a:rPr>
              <a:t>05</a:t>
            </a:r>
            <a:endParaRPr lang="en-US" sz="4400" b="1" dirty="0">
              <a:solidFill>
                <a:prstClr val="black"/>
              </a:solidFill>
              <a:latin typeface="Calibri"/>
            </a:endParaRPr>
          </a:p>
        </p:txBody>
      </p:sp>
      <p:sp>
        <p:nvSpPr>
          <p:cNvPr id="21" name="Oval 20"/>
          <p:cNvSpPr/>
          <p:nvPr/>
        </p:nvSpPr>
        <p:spPr>
          <a:xfrm>
            <a:off x="2514601" y="103045"/>
            <a:ext cx="7703821" cy="1005030"/>
          </a:xfrm>
          <a:prstGeom prst="ellipse">
            <a:avLst/>
          </a:prstGeom>
        </p:spPr>
        <p:style>
          <a:lnRef idx="1">
            <a:schemeClr val="accent4"/>
          </a:lnRef>
          <a:fillRef idx="1002">
            <a:schemeClr val="lt2"/>
          </a:fillRef>
          <a:effectRef idx="1">
            <a:schemeClr val="accent4"/>
          </a:effectRef>
          <a:fontRef idx="minor">
            <a:schemeClr val="dk1"/>
          </a:fontRef>
        </p:style>
        <p:txBody>
          <a:bodyPr anchor="ctr"/>
          <a:lstStyle/>
          <a:p>
            <a:pPr algn="ctr" eaLnBrk="1" hangingPunct="1"/>
            <a:r>
              <a:rPr lang="en-US" sz="3200" b="1" i="1">
                <a:solidFill>
                  <a:srgbClr val="000000"/>
                </a:solidFill>
                <a:latin typeface="Times New Roman" pitchFamily="18" charset="0"/>
                <a:cs typeface="Cordia New" pitchFamily="34" charset="-34"/>
              </a:rPr>
              <a:t>Ý nghĩa định nghĩa vật chất của V.I.Lênin </a:t>
            </a:r>
            <a:endParaRPr lang="en-US" sz="3200">
              <a:solidFill>
                <a:srgbClr val="000000"/>
              </a:solidFill>
              <a:latin typeface="Calibri" pitchFamily="34" charset="0"/>
              <a:cs typeface="Cordia New" pitchFamily="34" charset="-34"/>
            </a:endParaRPr>
          </a:p>
        </p:txBody>
      </p:sp>
      <p:sp>
        <p:nvSpPr>
          <p:cNvPr id="22" name="Flowchart: Delay 21"/>
          <p:cNvSpPr/>
          <p:nvPr/>
        </p:nvSpPr>
        <p:spPr>
          <a:xfrm>
            <a:off x="7015163" y="2544763"/>
            <a:ext cx="3098800" cy="1624012"/>
          </a:xfrm>
          <a:prstGeom prst="flowChartDelay">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Triệt để khắc phục hạn chế của CNDV cũ, bác bỏ CNDT, bất khả tri</a:t>
            </a:r>
            <a:endParaRPr lang="en-US" sz="2400">
              <a:solidFill>
                <a:srgbClr val="000000"/>
              </a:solidFill>
              <a:latin typeface="Calibri" pitchFamily="34" charset="0"/>
              <a:cs typeface="Cordia New" pitchFamily="34" charset="-34"/>
            </a:endParaRPr>
          </a:p>
        </p:txBody>
      </p:sp>
      <p:sp>
        <p:nvSpPr>
          <p:cNvPr id="23" name="Flowchart: Delay 22"/>
          <p:cNvSpPr/>
          <p:nvPr/>
        </p:nvSpPr>
        <p:spPr>
          <a:xfrm>
            <a:off x="7048501" y="4543425"/>
            <a:ext cx="3065463" cy="1746250"/>
          </a:xfrm>
          <a:prstGeom prst="flowChartDelay">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Tạo tiền đề xây dựng quan điểm duy vật về xã hội, và lịch sử loài người</a:t>
            </a:r>
            <a:endParaRPr lang="en-US" sz="2400">
              <a:solidFill>
                <a:srgbClr val="000000"/>
              </a:solidFill>
              <a:latin typeface="Calibri" pitchFamily="34" charset="0"/>
              <a:cs typeface="Cordia New" pitchFamily="34" charset="-34"/>
            </a:endParaRPr>
          </a:p>
        </p:txBody>
      </p:sp>
      <p:sp>
        <p:nvSpPr>
          <p:cNvPr id="24" name="Flowchart: Stored Data 23"/>
          <p:cNvSpPr/>
          <p:nvPr/>
        </p:nvSpPr>
        <p:spPr>
          <a:xfrm>
            <a:off x="1524001" y="1295400"/>
            <a:ext cx="4144963" cy="1631950"/>
          </a:xfrm>
          <a:prstGeom prst="flowChartOnlineStorage">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Giải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quyết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một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cách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đúng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đắn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triệt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để</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cả</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hai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mặt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vấn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đề</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cơ</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bản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triết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endParaRPr lang="en-US" sz="2400" dirty="0">
              <a:solidFill>
                <a:srgbClr val="000000"/>
              </a:solidFill>
              <a:latin typeface="Calibri" pitchFamily="34" charset="0"/>
              <a:cs typeface="Cordia New" pitchFamily="34" charset="-34"/>
            </a:endParaRPr>
          </a:p>
        </p:txBody>
      </p:sp>
      <p:sp>
        <p:nvSpPr>
          <p:cNvPr id="27" name="Flowchart: Stored Data 26"/>
          <p:cNvSpPr/>
          <p:nvPr/>
        </p:nvSpPr>
        <p:spPr>
          <a:xfrm>
            <a:off x="1530351" y="3259139"/>
            <a:ext cx="4202113" cy="1760537"/>
          </a:xfrm>
          <a:prstGeom prst="flowChartOnlineStorag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Khắc phục được khủng hoảng, đem lại niềm tin trong khoa học tự nhiên</a:t>
            </a:r>
            <a:endParaRPr lang="en-US" sz="2400">
              <a:solidFill>
                <a:srgbClr val="000000"/>
              </a:solidFill>
              <a:latin typeface="Calibri" pitchFamily="34" charset="0"/>
              <a:cs typeface="Cordia New" pitchFamily="34" charset="-34"/>
            </a:endParaRPr>
          </a:p>
        </p:txBody>
      </p:sp>
      <p:sp>
        <p:nvSpPr>
          <p:cNvPr id="31" name="Flowchart: Stored Data 30"/>
          <p:cNvSpPr/>
          <p:nvPr/>
        </p:nvSpPr>
        <p:spPr>
          <a:xfrm>
            <a:off x="1524001" y="5118100"/>
            <a:ext cx="4208463" cy="1906588"/>
          </a:xfrm>
          <a:prstGeom prst="flowChartOnlineStorage">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en-US" sz="2200">
                <a:solidFill>
                  <a:srgbClr val="000000"/>
                </a:solidFill>
                <a:latin typeface="Times New Roman" pitchFamily="18" charset="0"/>
                <a:cs typeface="Times New Roman" pitchFamily="18" charset="0"/>
              </a:rPr>
              <a:t>Là cơ sở để xây dựng nền tảng vững chắc cho sự liên minh ngày càng chặt chẽ giữa triết học duy vật biện chứng với khoa học</a:t>
            </a:r>
            <a:endParaRPr lang="en-US" sz="2200">
              <a:solidFill>
                <a:srgbClr val="000000"/>
              </a:solidFill>
              <a:latin typeface="Calibri" pitchFamily="34" charset="0"/>
              <a:cs typeface="Cordia New" pitchFamily="34" charset="-34"/>
            </a:endParaRPr>
          </a:p>
        </p:txBody>
      </p:sp>
    </p:spTree>
    <p:extLst>
      <p:ext uri="{BB962C8B-B14F-4D97-AF65-F5344CB8AC3E}">
        <p14:creationId xmlns:p14="http://schemas.microsoft.com/office/powerpoint/2010/main" val="38592524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circle(in)">
                                      <p:cBhvr>
                                        <p:cTn id="7" dur="20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1000" fill="hold"/>
                                        <p:tgtEl>
                                          <p:spTgt spid="22">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22">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2">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fade">
                                      <p:cBhvr>
                                        <p:cTn id="19" dur="1000"/>
                                        <p:tgtEl>
                                          <p:spTgt spid="27">
                                            <p:txEl>
                                              <p:pRg st="0" end="0"/>
                                            </p:txEl>
                                          </p:spTgt>
                                        </p:tgtEl>
                                      </p:cBhvr>
                                    </p:animEffect>
                                    <p:anim calcmode="lin" valueType="num">
                                      <p:cBhvr>
                                        <p:cTn id="20"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 calcmode="lin" valueType="num">
                                      <p:cBhvr>
                                        <p:cTn id="26"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nodeType="click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 calcmode="lin" valueType="num">
                                      <p:cBhvr>
                                        <p:cTn id="3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1">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31">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703388" y="152401"/>
            <a:ext cx="5905500" cy="523875"/>
          </a:xfrm>
          <a:prstGeom prst="rect">
            <a:avLst/>
          </a:prstGeom>
          <a:noFill/>
          <a:ln w="12700">
            <a:solidFill>
              <a:srgbClr val="006600"/>
            </a:solidFill>
            <a:miter lim="800000"/>
            <a:headEnd type="none" w="sm" len="sm"/>
            <a:tailEnd type="none" w="sm" len="sm"/>
          </a:ln>
        </p:spPr>
        <p:txBody>
          <a:bodyPr>
            <a:spAutoFit/>
          </a:bodyPr>
          <a:lstStyle/>
          <a:p>
            <a:pPr algn="just" eaLnBrk="1" hangingPunct="1">
              <a:spcBef>
                <a:spcPct val="50000"/>
              </a:spcBef>
            </a:pPr>
            <a:r>
              <a:rPr kumimoji="1" lang="en-US" altLang="zh-CN" sz="2800" b="1" i="1">
                <a:latin typeface="Times New Roman" pitchFamily="18" charset="0"/>
                <a:ea typeface="SimSun" pitchFamily="2" charset="-122"/>
                <a:cs typeface="Times New Roman" pitchFamily="18" charset="0"/>
              </a:rPr>
              <a:t>b) Các hình thức tồn tại của vật chất </a:t>
            </a:r>
          </a:p>
        </p:txBody>
      </p:sp>
      <p:pic>
        <p:nvPicPr>
          <p:cNvPr id="31747" name="Picture 3" descr="原始社会"/>
          <p:cNvPicPr>
            <a:picLocks noChangeAspect="1" noChangeArrowheads="1"/>
          </p:cNvPicPr>
          <p:nvPr/>
        </p:nvPicPr>
        <p:blipFill>
          <a:blip r:embed="rId2"/>
          <a:srcRect/>
          <a:stretch>
            <a:fillRect/>
          </a:stretch>
        </p:blipFill>
        <p:spPr bwMode="auto">
          <a:xfrm>
            <a:off x="1828800" y="4724401"/>
            <a:ext cx="2362200" cy="1465263"/>
          </a:xfrm>
          <a:prstGeom prst="rect">
            <a:avLst/>
          </a:prstGeom>
          <a:noFill/>
          <a:ln w="9525">
            <a:solidFill>
              <a:schemeClr val="bg1"/>
            </a:solidFill>
            <a:miter lim="800000"/>
            <a:headEnd/>
            <a:tailEnd/>
          </a:ln>
        </p:spPr>
      </p:pic>
      <p:grpSp>
        <p:nvGrpSpPr>
          <p:cNvPr id="2" name="Group 4"/>
          <p:cNvGrpSpPr>
            <a:grpSpLocks/>
          </p:cNvGrpSpPr>
          <p:nvPr/>
        </p:nvGrpSpPr>
        <p:grpSpPr bwMode="auto">
          <a:xfrm>
            <a:off x="7620000" y="3200400"/>
            <a:ext cx="2819400" cy="2419350"/>
            <a:chOff x="3833" y="2352"/>
            <a:chExt cx="1920" cy="1349"/>
          </a:xfrm>
        </p:grpSpPr>
        <p:pic>
          <p:nvPicPr>
            <p:cNvPr id="31760" name="Picture 5" descr="plant021248"/>
            <p:cNvPicPr>
              <a:picLocks noChangeAspect="1" noChangeArrowheads="1"/>
            </p:cNvPicPr>
            <p:nvPr/>
          </p:nvPicPr>
          <p:blipFill>
            <a:blip r:embed="rId3"/>
            <a:srcRect/>
            <a:stretch>
              <a:fillRect/>
            </a:stretch>
          </p:blipFill>
          <p:spPr bwMode="auto">
            <a:xfrm>
              <a:off x="5138" y="2590"/>
              <a:ext cx="405" cy="509"/>
            </a:xfrm>
            <a:prstGeom prst="rect">
              <a:avLst/>
            </a:prstGeom>
            <a:noFill/>
            <a:ln w="9525">
              <a:noFill/>
              <a:miter lim="800000"/>
              <a:headEnd/>
              <a:tailEnd/>
            </a:ln>
          </p:spPr>
        </p:pic>
        <p:pic>
          <p:nvPicPr>
            <p:cNvPr id="31761" name="Picture 6" descr="BUTERFL1"/>
            <p:cNvPicPr>
              <a:picLocks noChangeAspect="1" noChangeArrowheads="1" noCrop="1"/>
            </p:cNvPicPr>
            <p:nvPr/>
          </p:nvPicPr>
          <p:blipFill>
            <a:blip r:embed="rId4"/>
            <a:srcRect/>
            <a:stretch>
              <a:fillRect/>
            </a:stretch>
          </p:blipFill>
          <p:spPr bwMode="auto">
            <a:xfrm>
              <a:off x="5282" y="2488"/>
              <a:ext cx="131" cy="131"/>
            </a:xfrm>
            <a:prstGeom prst="rect">
              <a:avLst/>
            </a:prstGeom>
            <a:noFill/>
            <a:ln w="9525">
              <a:noFill/>
              <a:miter lim="800000"/>
              <a:headEnd/>
              <a:tailEnd/>
            </a:ln>
          </p:spPr>
        </p:pic>
        <p:sp>
          <p:nvSpPr>
            <p:cNvPr id="31762" name="Rectangle 7"/>
            <p:cNvSpPr>
              <a:spLocks noChangeArrowheads="1"/>
            </p:cNvSpPr>
            <p:nvPr/>
          </p:nvSpPr>
          <p:spPr bwMode="auto">
            <a:xfrm>
              <a:off x="3923" y="3657"/>
              <a:ext cx="1115" cy="44"/>
            </a:xfrm>
            <a:prstGeom prst="rect">
              <a:avLst/>
            </a:prstGeom>
            <a:solidFill>
              <a:schemeClr val="accent1"/>
            </a:solidFill>
            <a:ln w="12700">
              <a:solidFill>
                <a:srgbClr val="CC99FF"/>
              </a:solidFill>
              <a:miter lim="800000"/>
              <a:headEnd type="none" w="sm" len="sm"/>
              <a:tailEnd type="none" w="sm" len="sm"/>
            </a:ln>
          </p:spPr>
          <p:txBody>
            <a:bodyPr wrap="none" anchor="ctr"/>
            <a:lstStyle/>
            <a:p>
              <a:pPr algn="ctr" eaLnBrk="1" hangingPunct="1"/>
              <a:endParaRPr kumimoji="1" lang="vi-VN" altLang="en-US" sz="2800">
                <a:solidFill>
                  <a:srgbClr val="FFFF99"/>
                </a:solidFill>
                <a:latin typeface="Times New Roman" pitchFamily="18" charset="0"/>
                <a:ea typeface="文鼎CS楷体"/>
                <a:cs typeface="Arial" pitchFamily="34" charset="0"/>
              </a:endParaRPr>
            </a:p>
          </p:txBody>
        </p:sp>
        <p:pic>
          <p:nvPicPr>
            <p:cNvPr id="31763" name="Picture 9" descr="plant021248"/>
            <p:cNvPicPr>
              <a:picLocks noChangeAspect="1" noChangeArrowheads="1"/>
            </p:cNvPicPr>
            <p:nvPr/>
          </p:nvPicPr>
          <p:blipFill>
            <a:blip r:embed="rId3"/>
            <a:srcRect/>
            <a:stretch>
              <a:fillRect/>
            </a:stretch>
          </p:blipFill>
          <p:spPr bwMode="auto">
            <a:xfrm>
              <a:off x="4888" y="2517"/>
              <a:ext cx="405" cy="515"/>
            </a:xfrm>
            <a:prstGeom prst="rect">
              <a:avLst/>
            </a:prstGeom>
            <a:noFill/>
            <a:ln w="9525">
              <a:noFill/>
              <a:miter lim="800000"/>
              <a:headEnd/>
              <a:tailEnd/>
            </a:ln>
          </p:spPr>
        </p:pic>
        <p:pic>
          <p:nvPicPr>
            <p:cNvPr id="31764" name="Picture 10" descr="plant021248"/>
            <p:cNvPicPr>
              <a:picLocks noChangeAspect="1" noChangeArrowheads="1"/>
            </p:cNvPicPr>
            <p:nvPr/>
          </p:nvPicPr>
          <p:blipFill>
            <a:blip r:embed="rId3"/>
            <a:srcRect/>
            <a:stretch>
              <a:fillRect/>
            </a:stretch>
          </p:blipFill>
          <p:spPr bwMode="auto">
            <a:xfrm>
              <a:off x="4697" y="2454"/>
              <a:ext cx="405" cy="515"/>
            </a:xfrm>
            <a:prstGeom prst="rect">
              <a:avLst/>
            </a:prstGeom>
            <a:noFill/>
            <a:ln w="9525">
              <a:noFill/>
              <a:miter lim="800000"/>
              <a:headEnd/>
              <a:tailEnd/>
            </a:ln>
          </p:spPr>
        </p:pic>
        <p:pic>
          <p:nvPicPr>
            <p:cNvPr id="31765" name="Picture 11" descr="plant021248"/>
            <p:cNvPicPr>
              <a:picLocks noChangeAspect="1" noChangeArrowheads="1"/>
            </p:cNvPicPr>
            <p:nvPr/>
          </p:nvPicPr>
          <p:blipFill>
            <a:blip r:embed="rId3"/>
            <a:srcRect/>
            <a:stretch>
              <a:fillRect/>
            </a:stretch>
          </p:blipFill>
          <p:spPr bwMode="auto">
            <a:xfrm>
              <a:off x="3833" y="2523"/>
              <a:ext cx="405" cy="515"/>
            </a:xfrm>
            <a:prstGeom prst="rect">
              <a:avLst/>
            </a:prstGeom>
            <a:noFill/>
            <a:ln w="9525">
              <a:noFill/>
              <a:miter lim="800000"/>
              <a:headEnd/>
              <a:tailEnd/>
            </a:ln>
          </p:spPr>
        </p:pic>
        <p:pic>
          <p:nvPicPr>
            <p:cNvPr id="31766" name="Picture 12" descr="plant021248"/>
            <p:cNvPicPr>
              <a:picLocks noChangeAspect="1" noChangeArrowheads="1"/>
            </p:cNvPicPr>
            <p:nvPr/>
          </p:nvPicPr>
          <p:blipFill>
            <a:blip r:embed="rId3"/>
            <a:srcRect/>
            <a:stretch>
              <a:fillRect/>
            </a:stretch>
          </p:blipFill>
          <p:spPr bwMode="auto">
            <a:xfrm>
              <a:off x="5348" y="2352"/>
              <a:ext cx="405" cy="515"/>
            </a:xfrm>
            <a:prstGeom prst="rect">
              <a:avLst/>
            </a:prstGeom>
            <a:noFill/>
            <a:ln w="9525">
              <a:noFill/>
              <a:miter lim="800000"/>
              <a:headEnd/>
              <a:tailEnd/>
            </a:ln>
          </p:spPr>
        </p:pic>
        <p:pic>
          <p:nvPicPr>
            <p:cNvPr id="31767" name="Picture 13" descr="plant021248"/>
            <p:cNvPicPr>
              <a:picLocks noChangeAspect="1" noChangeArrowheads="1"/>
            </p:cNvPicPr>
            <p:nvPr/>
          </p:nvPicPr>
          <p:blipFill>
            <a:blip r:embed="rId3"/>
            <a:srcRect/>
            <a:stretch>
              <a:fillRect/>
            </a:stretch>
          </p:blipFill>
          <p:spPr bwMode="auto">
            <a:xfrm>
              <a:off x="4937" y="2522"/>
              <a:ext cx="405" cy="515"/>
            </a:xfrm>
            <a:prstGeom prst="rect">
              <a:avLst/>
            </a:prstGeom>
            <a:noFill/>
            <a:ln w="9525">
              <a:noFill/>
              <a:miter lim="800000"/>
              <a:headEnd/>
              <a:tailEnd/>
            </a:ln>
          </p:spPr>
        </p:pic>
        <p:pic>
          <p:nvPicPr>
            <p:cNvPr id="31768" name="Picture 14" descr="plant021248"/>
            <p:cNvPicPr>
              <a:picLocks noChangeAspect="1" noChangeArrowheads="1"/>
            </p:cNvPicPr>
            <p:nvPr/>
          </p:nvPicPr>
          <p:blipFill>
            <a:blip r:embed="rId3"/>
            <a:srcRect/>
            <a:stretch>
              <a:fillRect/>
            </a:stretch>
          </p:blipFill>
          <p:spPr bwMode="auto">
            <a:xfrm>
              <a:off x="5177" y="2386"/>
              <a:ext cx="405" cy="515"/>
            </a:xfrm>
            <a:prstGeom prst="rect">
              <a:avLst/>
            </a:prstGeom>
            <a:noFill/>
            <a:ln w="9525">
              <a:noFill/>
              <a:miter lim="800000"/>
              <a:headEnd/>
              <a:tailEnd/>
            </a:ln>
          </p:spPr>
        </p:pic>
        <p:sp>
          <p:nvSpPr>
            <p:cNvPr id="31769" name="AutoShape 15"/>
            <p:cNvSpPr>
              <a:spLocks noChangeArrowheads="1"/>
            </p:cNvSpPr>
            <p:nvPr/>
          </p:nvSpPr>
          <p:spPr bwMode="auto">
            <a:xfrm>
              <a:off x="4286" y="2614"/>
              <a:ext cx="325" cy="175"/>
            </a:xfrm>
            <a:prstGeom prst="rightArrow">
              <a:avLst>
                <a:gd name="adj1" fmla="val 50000"/>
                <a:gd name="adj2" fmla="val 46429"/>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grpSp>
      <p:sp>
        <p:nvSpPr>
          <p:cNvPr id="31749" name="Freeform 16"/>
          <p:cNvSpPr>
            <a:spLocks/>
          </p:cNvSpPr>
          <p:nvPr/>
        </p:nvSpPr>
        <p:spPr bwMode="gray">
          <a:xfrm rot="1131954">
            <a:off x="2438400" y="703264"/>
            <a:ext cx="3352800" cy="4402137"/>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vi-VN"/>
          </a:p>
        </p:txBody>
      </p:sp>
      <p:sp>
        <p:nvSpPr>
          <p:cNvPr id="31750" name="Line 17"/>
          <p:cNvSpPr>
            <a:spLocks noChangeShapeType="1"/>
          </p:cNvSpPr>
          <p:nvPr/>
        </p:nvSpPr>
        <p:spPr bwMode="auto">
          <a:xfrm flipV="1">
            <a:off x="1676400" y="2133601"/>
            <a:ext cx="0" cy="4391025"/>
          </a:xfrm>
          <a:prstGeom prst="line">
            <a:avLst/>
          </a:prstGeom>
          <a:noFill/>
          <a:ln w="9525">
            <a:solidFill>
              <a:schemeClr val="tx1"/>
            </a:solidFill>
            <a:round/>
            <a:headEnd/>
            <a:tailEnd type="triangle" w="med" len="med"/>
          </a:ln>
        </p:spPr>
        <p:txBody>
          <a:bodyPr/>
          <a:lstStyle/>
          <a:p>
            <a:endParaRPr lang="vi-VN"/>
          </a:p>
        </p:txBody>
      </p:sp>
      <p:sp>
        <p:nvSpPr>
          <p:cNvPr id="31751" name="Line 18"/>
          <p:cNvSpPr>
            <a:spLocks noChangeShapeType="1"/>
          </p:cNvSpPr>
          <p:nvPr/>
        </p:nvSpPr>
        <p:spPr bwMode="auto">
          <a:xfrm flipV="1">
            <a:off x="1703388" y="6524625"/>
            <a:ext cx="5905500" cy="0"/>
          </a:xfrm>
          <a:prstGeom prst="line">
            <a:avLst/>
          </a:prstGeom>
          <a:noFill/>
          <a:ln w="9525">
            <a:solidFill>
              <a:schemeClr val="tx1"/>
            </a:solidFill>
            <a:round/>
            <a:headEnd/>
            <a:tailEnd type="triangle" w="med" len="med"/>
          </a:ln>
        </p:spPr>
        <p:txBody>
          <a:bodyPr/>
          <a:lstStyle/>
          <a:p>
            <a:endParaRPr lang="vi-VN"/>
          </a:p>
        </p:txBody>
      </p:sp>
      <p:sp>
        <p:nvSpPr>
          <p:cNvPr id="31752" name="Line 19"/>
          <p:cNvSpPr>
            <a:spLocks noChangeShapeType="1"/>
          </p:cNvSpPr>
          <p:nvPr/>
        </p:nvSpPr>
        <p:spPr bwMode="auto">
          <a:xfrm>
            <a:off x="4872038" y="5373688"/>
            <a:ext cx="0" cy="1295400"/>
          </a:xfrm>
          <a:prstGeom prst="line">
            <a:avLst/>
          </a:prstGeom>
          <a:noFill/>
          <a:ln w="9525">
            <a:solidFill>
              <a:schemeClr val="tx1"/>
            </a:solidFill>
            <a:round/>
            <a:headEnd/>
            <a:tailEnd/>
          </a:ln>
        </p:spPr>
        <p:txBody>
          <a:bodyPr/>
          <a:lstStyle/>
          <a:p>
            <a:endParaRPr lang="vi-VN"/>
          </a:p>
        </p:txBody>
      </p:sp>
      <p:sp>
        <p:nvSpPr>
          <p:cNvPr id="31753" name="Line 20"/>
          <p:cNvSpPr>
            <a:spLocks noChangeShapeType="1"/>
          </p:cNvSpPr>
          <p:nvPr/>
        </p:nvSpPr>
        <p:spPr bwMode="auto">
          <a:xfrm>
            <a:off x="6311900" y="4221164"/>
            <a:ext cx="0" cy="2447925"/>
          </a:xfrm>
          <a:prstGeom prst="line">
            <a:avLst/>
          </a:prstGeom>
          <a:noFill/>
          <a:ln w="9525">
            <a:solidFill>
              <a:schemeClr val="tx1"/>
            </a:solidFill>
            <a:round/>
            <a:headEnd/>
            <a:tailEnd/>
          </a:ln>
        </p:spPr>
        <p:txBody>
          <a:bodyPr/>
          <a:lstStyle/>
          <a:p>
            <a:endParaRPr lang="vi-VN"/>
          </a:p>
        </p:txBody>
      </p:sp>
      <p:sp>
        <p:nvSpPr>
          <p:cNvPr id="31754" name="Text Box 21"/>
          <p:cNvSpPr txBox="1">
            <a:spLocks noChangeArrowheads="1"/>
          </p:cNvSpPr>
          <p:nvPr/>
        </p:nvSpPr>
        <p:spPr bwMode="auto">
          <a:xfrm>
            <a:off x="2495550" y="6237288"/>
            <a:ext cx="1670050" cy="366712"/>
          </a:xfrm>
          <a:prstGeom prst="rect">
            <a:avLst/>
          </a:prstGeom>
          <a:noFill/>
          <a:ln w="9525">
            <a:noFill/>
            <a:miter lim="800000"/>
            <a:headEnd/>
            <a:tailEnd/>
          </a:ln>
        </p:spPr>
        <p:txBody>
          <a:bodyPr wrap="none">
            <a:spAutoFit/>
          </a:bodyPr>
          <a:lstStyle/>
          <a:p>
            <a:pPr eaLnBrk="1" hangingPunct="1"/>
            <a:r>
              <a:rPr lang="vi-VN" altLang="en-US">
                <a:ea typeface="Cordia New" pitchFamily="34" charset="-34"/>
                <a:cs typeface="Arial" pitchFamily="34" charset="0"/>
              </a:rPr>
              <a:t>Hàng vạn năm</a:t>
            </a:r>
          </a:p>
        </p:txBody>
      </p:sp>
      <p:sp>
        <p:nvSpPr>
          <p:cNvPr id="31755" name="Text Box 22"/>
          <p:cNvSpPr txBox="1">
            <a:spLocks noChangeArrowheads="1"/>
          </p:cNvSpPr>
          <p:nvPr/>
        </p:nvSpPr>
        <p:spPr bwMode="auto">
          <a:xfrm>
            <a:off x="5067300" y="6113463"/>
            <a:ext cx="1073150" cy="641350"/>
          </a:xfrm>
          <a:prstGeom prst="rect">
            <a:avLst/>
          </a:prstGeom>
          <a:noFill/>
          <a:ln w="9525">
            <a:noFill/>
            <a:miter lim="800000"/>
            <a:headEnd/>
            <a:tailEnd/>
          </a:ln>
        </p:spPr>
        <p:txBody>
          <a:bodyPr wrap="none">
            <a:spAutoFit/>
          </a:bodyPr>
          <a:lstStyle/>
          <a:p>
            <a:pPr eaLnBrk="1" hangingPunct="1"/>
            <a:r>
              <a:rPr lang="vi-VN" altLang="en-US">
                <a:ea typeface="Cordia New" pitchFamily="34" charset="-34"/>
                <a:cs typeface="Arial" pitchFamily="34" charset="0"/>
              </a:rPr>
              <a:t>Khoảng </a:t>
            </a:r>
          </a:p>
          <a:p>
            <a:pPr eaLnBrk="1" hangingPunct="1"/>
            <a:r>
              <a:rPr lang="vi-VN" altLang="en-US">
                <a:ea typeface="Cordia New" pitchFamily="34" charset="-34"/>
                <a:cs typeface="Arial" pitchFamily="34" charset="0"/>
              </a:rPr>
              <a:t>400 năm</a:t>
            </a:r>
          </a:p>
        </p:txBody>
      </p:sp>
      <p:sp>
        <p:nvSpPr>
          <p:cNvPr id="31756" name="Text Box 23"/>
          <p:cNvSpPr txBox="1">
            <a:spLocks noChangeArrowheads="1"/>
          </p:cNvSpPr>
          <p:nvPr/>
        </p:nvSpPr>
        <p:spPr bwMode="auto">
          <a:xfrm>
            <a:off x="6364288" y="6184900"/>
            <a:ext cx="1313180" cy="369332"/>
          </a:xfrm>
          <a:prstGeom prst="rect">
            <a:avLst/>
          </a:prstGeom>
          <a:noFill/>
          <a:ln w="9525">
            <a:noFill/>
            <a:miter lim="800000"/>
            <a:headEnd/>
            <a:tailEnd/>
          </a:ln>
        </p:spPr>
        <p:txBody>
          <a:bodyPr wrap="none">
            <a:spAutoFit/>
          </a:bodyPr>
          <a:lstStyle/>
          <a:p>
            <a:pPr eaLnBrk="1" hangingPunct="1"/>
            <a:r>
              <a:rPr lang="vi-VN" altLang="en-US">
                <a:ea typeface="Cordia New" pitchFamily="34" charset="-34"/>
                <a:cs typeface="Arial" pitchFamily="34" charset="0"/>
              </a:rPr>
              <a:t>Cuối TK XX</a:t>
            </a:r>
          </a:p>
        </p:txBody>
      </p:sp>
      <p:pic>
        <p:nvPicPr>
          <p:cNvPr id="31757" name="Picture 26" descr="CT2"/>
          <p:cNvPicPr>
            <a:picLocks noChangeAspect="1" noChangeArrowheads="1"/>
          </p:cNvPicPr>
          <p:nvPr/>
        </p:nvPicPr>
        <p:blipFill>
          <a:blip r:embed="rId5"/>
          <a:srcRect/>
          <a:stretch>
            <a:fillRect/>
          </a:stretch>
        </p:blipFill>
        <p:spPr bwMode="auto">
          <a:xfrm>
            <a:off x="3216275" y="3213100"/>
            <a:ext cx="2317750" cy="1549400"/>
          </a:xfrm>
          <a:prstGeom prst="rect">
            <a:avLst/>
          </a:prstGeom>
          <a:noFill/>
          <a:ln w="9525">
            <a:solidFill>
              <a:srgbClr val="FFFF00"/>
            </a:solidFill>
            <a:miter lim="800000"/>
            <a:headEnd/>
            <a:tailEnd/>
          </a:ln>
        </p:spPr>
      </p:pic>
      <p:pic>
        <p:nvPicPr>
          <p:cNvPr id="31758" name="Picture 27"/>
          <p:cNvPicPr>
            <a:picLocks noChangeAspect="1" noChangeArrowheads="1"/>
          </p:cNvPicPr>
          <p:nvPr/>
        </p:nvPicPr>
        <p:blipFill>
          <a:blip r:embed="rId6"/>
          <a:srcRect/>
          <a:stretch>
            <a:fillRect/>
          </a:stretch>
        </p:blipFill>
        <p:spPr bwMode="auto">
          <a:xfrm>
            <a:off x="4953000" y="1981200"/>
            <a:ext cx="2160588" cy="1479550"/>
          </a:xfrm>
          <a:prstGeom prst="rect">
            <a:avLst/>
          </a:prstGeom>
          <a:solidFill>
            <a:srgbClr val="33CCCC"/>
          </a:solidFill>
          <a:ln w="9525">
            <a:solidFill>
              <a:srgbClr val="FFFF00"/>
            </a:solidFill>
            <a:miter lim="800000"/>
            <a:headEnd/>
            <a:tailEnd/>
          </a:ln>
        </p:spPr>
      </p:pic>
      <p:pic>
        <p:nvPicPr>
          <p:cNvPr id="31759" name="Picture 28" descr="MM9"/>
          <p:cNvPicPr>
            <a:picLocks noChangeAspect="1" noChangeArrowheads="1"/>
          </p:cNvPicPr>
          <p:nvPr/>
        </p:nvPicPr>
        <p:blipFill>
          <a:blip r:embed="rId7"/>
          <a:srcRect/>
          <a:stretch>
            <a:fillRect/>
          </a:stretch>
        </p:blipFill>
        <p:spPr bwMode="auto">
          <a:xfrm>
            <a:off x="6959601" y="1268413"/>
            <a:ext cx="2232025" cy="1649412"/>
          </a:xfrm>
          <a:prstGeom prst="rect">
            <a:avLst/>
          </a:prstGeom>
          <a:noFill/>
          <a:ln w="9525">
            <a:solidFill>
              <a:srgbClr val="FFFF00"/>
            </a:solidFill>
            <a:miter lim="800000"/>
            <a:headEnd/>
            <a:tailEnd/>
          </a:ln>
        </p:spPr>
      </p:pic>
    </p:spTree>
    <p:extLst>
      <p:ext uri="{BB962C8B-B14F-4D97-AF65-F5344CB8AC3E}">
        <p14:creationId xmlns:p14="http://schemas.microsoft.com/office/powerpoint/2010/main" val="6603117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00200" y="76200"/>
            <a:ext cx="8915400" cy="838200"/>
          </a:xfrm>
        </p:spPr>
        <p:txBody>
          <a:bodyPr>
            <a:normAutofit fontScale="90000"/>
          </a:bodyPr>
          <a:lstStyle/>
          <a:p>
            <a:br>
              <a:rPr lang="pt-BR" altLang="en-US">
                <a:latin typeface="Times New Roman" pitchFamily="18" charset="0"/>
                <a:cs typeface="Times New Roman" pitchFamily="18" charset="0"/>
              </a:rPr>
            </a:br>
            <a:r>
              <a:rPr lang="pt-BR" altLang="en-US">
                <a:latin typeface="Times New Roman" pitchFamily="18" charset="0"/>
                <a:cs typeface="Times New Roman" pitchFamily="18" charset="0"/>
              </a:rPr>
              <a:t>I. VẬT CHẤT VÀ Ý THỨC</a:t>
            </a:r>
            <a:br>
              <a:rPr lang="vi-VN" altLang="en-US">
                <a:latin typeface="Times New Roman" pitchFamily="18" charset="0"/>
                <a:cs typeface="Times New Roman" pitchFamily="18" charset="0"/>
              </a:rPr>
            </a:br>
            <a:endParaRPr lang="vi-VN" altLang="en-US"/>
          </a:p>
        </p:txBody>
      </p:sp>
      <p:sp>
        <p:nvSpPr>
          <p:cNvPr id="10243" name="Slide Number Placeholder 3"/>
          <p:cNvSpPr>
            <a:spLocks noGrp="1"/>
          </p:cNvSpPr>
          <p:nvPr>
            <p:ph type="sldNum" sz="quarter" idx="4294967295"/>
          </p:nvPr>
        </p:nvSpPr>
        <p:spPr>
          <a:xfrm>
            <a:off x="8077200" y="6245225"/>
            <a:ext cx="2133600" cy="476250"/>
          </a:xfrm>
          <a:prstGeom prst="rect">
            <a:avLst/>
          </a:prstGeom>
          <a:noFill/>
        </p:spPr>
        <p:txBody>
          <a:bodyPr/>
          <a:lstStyle/>
          <a:p>
            <a:fld id="{0ACF9838-B2A7-4168-BC47-7166F40AE4E1}" type="slidenum">
              <a:rPr lang="en-US" altLang="en-US"/>
              <a:pPr/>
              <a:t>2</a:t>
            </a:fld>
            <a:endParaRPr lang="th-TH" altLang="en-US"/>
          </a:p>
        </p:txBody>
      </p:sp>
      <p:graphicFrame>
        <p:nvGraphicFramePr>
          <p:cNvPr id="2" name="Diagram 1"/>
          <p:cNvGraphicFramePr/>
          <p:nvPr/>
        </p:nvGraphicFramePr>
        <p:xfrm>
          <a:off x="2324100" y="1547812"/>
          <a:ext cx="78867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936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752600" y="152400"/>
            <a:ext cx="8763000" cy="533400"/>
          </a:xfrm>
        </p:spPr>
        <p:txBody>
          <a:bodyPr rtlCol="0">
            <a:normAutofit fontScale="90000"/>
          </a:bodyPr>
          <a:lstStyle/>
          <a:p>
            <a:pPr>
              <a:defRPr/>
            </a:pPr>
            <a:br>
              <a:rPr lang="en-US" sz="4000" i="1" dirty="0">
                <a:latin typeface="Times New Roman" pitchFamily="18" charset="0"/>
              </a:rPr>
            </a:br>
            <a:r>
              <a:rPr lang="en-US" i="1" dirty="0" err="1">
                <a:latin typeface="Times New Roman" pitchFamily="18" charset="0"/>
              </a:rPr>
              <a:t>Vận</a:t>
            </a:r>
            <a:r>
              <a:rPr lang="en-US" i="1" dirty="0">
                <a:latin typeface="Times New Roman" pitchFamily="18" charset="0"/>
              </a:rPr>
              <a:t> </a:t>
            </a:r>
            <a:r>
              <a:rPr lang="en-US" i="1" dirty="0" err="1">
                <a:latin typeface="Times New Roman" pitchFamily="18" charset="0"/>
              </a:rPr>
              <a:t>động</a:t>
            </a:r>
            <a:r>
              <a:rPr lang="en-US" i="1" dirty="0">
                <a:latin typeface="Times New Roman" pitchFamily="18" charset="0"/>
              </a:rPr>
              <a:t> </a:t>
            </a:r>
            <a:r>
              <a:rPr lang="en-US" i="1" dirty="0" err="1">
                <a:latin typeface="Times New Roman" pitchFamily="18" charset="0"/>
              </a:rPr>
              <a:t>là</a:t>
            </a:r>
            <a:r>
              <a:rPr lang="en-US" i="1" dirty="0">
                <a:latin typeface="Times New Roman" pitchFamily="18" charset="0"/>
              </a:rPr>
              <a:t> </a:t>
            </a:r>
            <a:r>
              <a:rPr lang="en-US" i="1" dirty="0" err="1">
                <a:latin typeface="Times New Roman" pitchFamily="18" charset="0"/>
              </a:rPr>
              <a:t>một</a:t>
            </a:r>
            <a:r>
              <a:rPr lang="en-US" i="1" dirty="0">
                <a:latin typeface="Times New Roman" pitchFamily="18" charset="0"/>
              </a:rPr>
              <a:t> </a:t>
            </a:r>
            <a:r>
              <a:rPr lang="en-US" i="1" dirty="0" err="1">
                <a:latin typeface="Times New Roman" pitchFamily="18" charset="0"/>
              </a:rPr>
              <a:t>phương</a:t>
            </a:r>
            <a:r>
              <a:rPr lang="en-US" i="1" dirty="0">
                <a:latin typeface="Times New Roman" pitchFamily="18" charset="0"/>
              </a:rPr>
              <a:t> </a:t>
            </a:r>
            <a:r>
              <a:rPr lang="en-US" i="1" dirty="0" err="1">
                <a:latin typeface="Times New Roman" pitchFamily="18" charset="0"/>
              </a:rPr>
              <a:t>thức</a:t>
            </a:r>
            <a:r>
              <a:rPr lang="en-US" i="1" dirty="0">
                <a:latin typeface="Times New Roman" pitchFamily="18" charset="0"/>
              </a:rPr>
              <a:t> </a:t>
            </a:r>
            <a:r>
              <a:rPr lang="en-US" i="1" dirty="0" err="1">
                <a:latin typeface="Times New Roman" pitchFamily="18" charset="0"/>
              </a:rPr>
              <a:t>tồn</a:t>
            </a:r>
            <a:r>
              <a:rPr lang="en-US" i="1" dirty="0">
                <a:latin typeface="Times New Roman" pitchFamily="18" charset="0"/>
              </a:rPr>
              <a:t> </a:t>
            </a:r>
            <a:r>
              <a:rPr lang="en-US" i="1" dirty="0" err="1">
                <a:latin typeface="Times New Roman" pitchFamily="18" charset="0"/>
              </a:rPr>
              <a:t>tại</a:t>
            </a:r>
            <a:r>
              <a:rPr lang="en-US" i="1" dirty="0">
                <a:latin typeface="Times New Roman" pitchFamily="18" charset="0"/>
              </a:rPr>
              <a:t> </a:t>
            </a:r>
            <a:r>
              <a:rPr lang="en-US" i="1" dirty="0" err="1">
                <a:latin typeface="Times New Roman" pitchFamily="18" charset="0"/>
              </a:rPr>
              <a:t>của</a:t>
            </a:r>
            <a:r>
              <a:rPr lang="en-US" i="1" dirty="0">
                <a:latin typeface="Times New Roman" pitchFamily="18" charset="0"/>
              </a:rPr>
              <a:t> </a:t>
            </a:r>
            <a:r>
              <a:rPr lang="en-US" i="1" dirty="0" err="1">
                <a:latin typeface="Times New Roman" pitchFamily="18" charset="0"/>
              </a:rPr>
              <a:t>vật</a:t>
            </a:r>
            <a:r>
              <a:rPr lang="en-US" i="1" dirty="0">
                <a:latin typeface="Times New Roman" pitchFamily="18" charset="0"/>
              </a:rPr>
              <a:t> </a:t>
            </a:r>
            <a:r>
              <a:rPr lang="en-US" i="1" dirty="0" err="1">
                <a:latin typeface="Times New Roman" pitchFamily="18" charset="0"/>
              </a:rPr>
              <a:t>chất</a:t>
            </a:r>
            <a:r>
              <a:rPr lang="en-US" dirty="0">
                <a:latin typeface="Times New Roman" pitchFamily="18" charset="0"/>
              </a:rPr>
              <a:t> </a:t>
            </a:r>
            <a:br>
              <a:rPr lang="en-US" dirty="0">
                <a:latin typeface="Times New Roman" pitchFamily="18" charset="0"/>
              </a:rPr>
            </a:br>
            <a:endParaRPr lang="en-US" dirty="0">
              <a:latin typeface="Times New Roman" pitchFamily="18" charset="0"/>
            </a:endParaRPr>
          </a:p>
        </p:txBody>
      </p:sp>
      <p:sp>
        <p:nvSpPr>
          <p:cNvPr id="34819" name="Rectangle 3"/>
          <p:cNvSpPr>
            <a:spLocks noGrp="1" noChangeArrowheads="1"/>
          </p:cNvSpPr>
          <p:nvPr>
            <p:ph idx="4294967295"/>
          </p:nvPr>
        </p:nvSpPr>
        <p:spPr>
          <a:xfrm>
            <a:off x="1741487" y="1319213"/>
            <a:ext cx="8686800" cy="5476875"/>
          </a:xfrm>
          <a:prstGeom prst="rect">
            <a:avLst/>
          </a:prstGeom>
        </p:spPr>
        <p:txBody>
          <a:bodyPr/>
          <a:lstStyle/>
          <a:p>
            <a:pPr eaLnBrk="1" hangingPunct="1"/>
            <a:r>
              <a:rPr lang="en-US" altLang="en-US" sz="2800" dirty="0" err="1">
                <a:latin typeface="Times New Roman" pitchFamily="18" charset="0"/>
                <a:cs typeface="Times New Roman" pitchFamily="18" charset="0"/>
              </a:rPr>
              <a:t>Vật</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chất</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chỉ</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tồn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tại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bằng</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cách</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vận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động</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và</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chỉ</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thông</a:t>
            </a:r>
            <a:r>
              <a:rPr lang="en-US" altLang="en-US" sz="2800" dirty="0">
                <a:latin typeface="Times New Roman" pitchFamily="18" charset="0"/>
                <a:cs typeface="Times New Roman" pitchFamily="18" charset="0"/>
              </a:rPr>
              <a:t> qua </a:t>
            </a:r>
            <a:r>
              <a:rPr lang="en-US" altLang="en-US" sz="2800" dirty="0" err="1">
                <a:latin typeface="Times New Roman" pitchFamily="18" charset="0"/>
                <a:cs typeface="Times New Roman" pitchFamily="18" charset="0"/>
              </a:rPr>
              <a:t>vận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động</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mà</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vật</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chất</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biểu</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hiện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sự</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tồn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tại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của</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mình</a:t>
            </a:r>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Con </a:t>
            </a:r>
            <a:r>
              <a:rPr lang="en-US" altLang="en-US" sz="2800" dirty="0" err="1">
                <a:latin typeface="Times New Roman" pitchFamily="18" charset="0"/>
                <a:cs typeface="Times New Roman" pitchFamily="18" charset="0"/>
              </a:rPr>
              <a:t>người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chỉ</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nhận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thức</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sâu</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sắc</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về</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sự</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vật</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thông</a:t>
            </a:r>
            <a:r>
              <a:rPr lang="en-US" altLang="en-US" sz="2800" dirty="0">
                <a:latin typeface="Times New Roman" pitchFamily="18" charset="0"/>
                <a:cs typeface="Times New Roman" pitchFamily="18" charset="0"/>
              </a:rPr>
              <a:t> qua </a:t>
            </a:r>
            <a:r>
              <a:rPr lang="en-US" altLang="en-US" sz="2800" dirty="0" err="1">
                <a:latin typeface="Times New Roman" pitchFamily="18" charset="0"/>
                <a:cs typeface="Times New Roman" pitchFamily="18" charset="0"/>
              </a:rPr>
              <a:t>trạng</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thái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vận</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động</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của</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giới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vật</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chất</a:t>
            </a:r>
            <a:r>
              <a:rPr lang="en-US" altLang="en-US" sz="2800" dirty="0">
                <a:latin typeface="Times New Roman" pitchFamily="18" charset="0"/>
                <a:cs typeface="Times New Roman" pitchFamily="18" charset="0"/>
              </a:rPr>
              <a:t>   </a:t>
            </a:r>
          </a:p>
          <a:p>
            <a:pPr eaLnBrk="1" hangingPunct="1"/>
            <a:endParaRPr lang="en-US" altLang="en-US" sz="2800" dirty="0">
              <a:latin typeface="Times New Roman" pitchFamily="18" charset="0"/>
              <a:cs typeface="Times New Roman" pitchFamily="18" charset="0"/>
            </a:endParaRPr>
          </a:p>
        </p:txBody>
      </p:sp>
      <p:sp>
        <p:nvSpPr>
          <p:cNvPr id="35844" name="Slide Number Placeholder 5"/>
          <p:cNvSpPr>
            <a:spLocks noGrp="1"/>
          </p:cNvSpPr>
          <p:nvPr>
            <p:ph type="sldNum" sz="quarter" idx="4294967295"/>
          </p:nvPr>
        </p:nvSpPr>
        <p:spPr>
          <a:xfrm>
            <a:off x="8077200" y="6245225"/>
            <a:ext cx="2133600" cy="476250"/>
          </a:xfrm>
          <a:prstGeom prst="rect">
            <a:avLst/>
          </a:prstGeom>
          <a:noFill/>
        </p:spPr>
        <p:txBody>
          <a:bodyPr/>
          <a:lstStyle/>
          <a:p>
            <a:fld id="{D020DD4A-1377-47E0-993E-8860A2D2F943}" type="slidenum">
              <a:rPr lang="en-US" altLang="en-US"/>
              <a:pPr/>
              <a:t>20</a:t>
            </a:fld>
            <a:endParaRPr lang="th-TH" altLang="en-US"/>
          </a:p>
        </p:txBody>
      </p:sp>
      <p:grpSp>
        <p:nvGrpSpPr>
          <p:cNvPr id="2" name="Group 4"/>
          <p:cNvGrpSpPr>
            <a:grpSpLocks/>
          </p:cNvGrpSpPr>
          <p:nvPr/>
        </p:nvGrpSpPr>
        <p:grpSpPr bwMode="auto">
          <a:xfrm>
            <a:off x="1981200" y="3094038"/>
            <a:ext cx="8610600" cy="3702050"/>
            <a:chOff x="336" y="1559"/>
            <a:chExt cx="5424" cy="2447"/>
          </a:xfrm>
        </p:grpSpPr>
        <p:sp>
          <p:nvSpPr>
            <p:cNvPr id="35846" name="Oval 5"/>
            <p:cNvSpPr>
              <a:spLocks noChangeArrowheads="1"/>
            </p:cNvSpPr>
            <p:nvPr/>
          </p:nvSpPr>
          <p:spPr bwMode="auto">
            <a:xfrm>
              <a:off x="336" y="1834"/>
              <a:ext cx="1920" cy="1997"/>
            </a:xfrm>
            <a:prstGeom prst="ellipse">
              <a:avLst/>
            </a:prstGeom>
            <a:solidFill>
              <a:schemeClr val="accent1"/>
            </a:solidFill>
            <a:ln w="9525">
              <a:round/>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47" name="Oval 6"/>
            <p:cNvSpPr>
              <a:spLocks noChangeArrowheads="1"/>
            </p:cNvSpPr>
            <p:nvPr/>
          </p:nvSpPr>
          <p:spPr bwMode="auto">
            <a:xfrm>
              <a:off x="576" y="2112"/>
              <a:ext cx="1488" cy="1296"/>
            </a:xfrm>
            <a:prstGeom prst="ellipse">
              <a:avLst/>
            </a:prstGeom>
            <a:solidFill>
              <a:schemeClr val="accent2"/>
            </a:solidFill>
            <a:ln w="9525">
              <a:round/>
              <a:headEnd/>
              <a:tailEnd/>
            </a:ln>
            <a:scene3d>
              <a:camera prst="legacyPerspectiveFront">
                <a:rot lat="1500000" lon="20099957" rev="0"/>
              </a:camera>
              <a:lightRig rig="legacyFlat4" dir="t"/>
            </a:scene3d>
            <a:sp3d extrusionH="430200" prstMaterial="legacyMatte">
              <a:bevelT w="13500" h="13500" prst="angle"/>
              <a:bevelB w="13500" h="13500" prst="angle"/>
              <a:extrusionClr>
                <a:schemeClr val="accent2"/>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48" name="Oval 7"/>
            <p:cNvSpPr>
              <a:spLocks noChangeArrowheads="1"/>
            </p:cNvSpPr>
            <p:nvPr/>
          </p:nvSpPr>
          <p:spPr bwMode="auto">
            <a:xfrm>
              <a:off x="864" y="2544"/>
              <a:ext cx="912" cy="528"/>
            </a:xfrm>
            <a:prstGeom prst="ellipse">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wrap="none" anchor="ctr">
              <a:flatTx/>
            </a:bodyPr>
            <a:lstStyle/>
            <a:p>
              <a:pPr eaLnBrk="1" hangingPunct="1"/>
              <a:endParaRPr lang="vi-VN" altLang="en-US">
                <a:solidFill>
                  <a:schemeClr val="bg1"/>
                </a:solidFill>
              </a:endParaRPr>
            </a:p>
          </p:txBody>
        </p:sp>
        <p:sp>
          <p:nvSpPr>
            <p:cNvPr id="35849" name="Text Box 8"/>
            <p:cNvSpPr txBox="1">
              <a:spLocks noChangeArrowheads="1"/>
            </p:cNvSpPr>
            <p:nvPr/>
          </p:nvSpPr>
          <p:spPr bwMode="auto">
            <a:xfrm>
              <a:off x="2688" y="2496"/>
              <a:ext cx="624" cy="244"/>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en-US">
                  <a:latin typeface="Arial" pitchFamily="34" charset="0"/>
                  <a:ea typeface="Cordia New" pitchFamily="34" charset="-34"/>
                  <a:cs typeface="Arial" pitchFamily="34" charset="0"/>
                </a:rPr>
                <a:t> </a:t>
              </a:r>
            </a:p>
          </p:txBody>
        </p:sp>
        <p:sp>
          <p:nvSpPr>
            <p:cNvPr id="35850" name="Text Box 9"/>
            <p:cNvSpPr txBox="1">
              <a:spLocks noChangeArrowheads="1"/>
            </p:cNvSpPr>
            <p:nvPr/>
          </p:nvSpPr>
          <p:spPr bwMode="auto">
            <a:xfrm>
              <a:off x="816" y="2112"/>
              <a:ext cx="1008" cy="224"/>
            </a:xfrm>
            <a:prstGeom prst="rect">
              <a:avLst/>
            </a:prstGeom>
            <a:noFill/>
            <a:ln w="12700" cap="sq">
              <a:noFill/>
              <a:miter lim="800000"/>
              <a:headEnd type="none" w="sm" len="sm"/>
              <a:tailEnd type="none" w="sm" len="sm"/>
            </a:ln>
          </p:spPr>
          <p:txBody>
            <a:bodyPr>
              <a:spAutoFit/>
            </a:bodyPr>
            <a:lstStyle/>
            <a:p>
              <a:pPr algn="ctr"/>
              <a:r>
                <a:rPr lang="en-US" altLang="en-US" sz="1600" b="1">
                  <a:solidFill>
                    <a:schemeClr val="bg1"/>
                  </a:solidFill>
                  <a:latin typeface="Arial" pitchFamily="34" charset="0"/>
                  <a:ea typeface="Cordia New" pitchFamily="34" charset="-34"/>
                  <a:cs typeface="Arial" pitchFamily="34" charset="0"/>
                </a:rPr>
                <a:t>Sản phẩm</a:t>
              </a:r>
              <a:r>
                <a:rPr lang="en-US" altLang="en-US" sz="1600">
                  <a:solidFill>
                    <a:schemeClr val="bg1"/>
                  </a:solidFill>
                  <a:latin typeface="Arial" pitchFamily="34" charset="0"/>
                  <a:ea typeface="Cordia New" pitchFamily="34" charset="-34"/>
                  <a:cs typeface="Arial" pitchFamily="34" charset="0"/>
                </a:rPr>
                <a:t> </a:t>
              </a:r>
            </a:p>
          </p:txBody>
        </p:sp>
        <p:sp>
          <p:nvSpPr>
            <p:cNvPr id="35851" name="Text Box 10"/>
            <p:cNvSpPr txBox="1">
              <a:spLocks noChangeArrowheads="1"/>
            </p:cNvSpPr>
            <p:nvPr/>
          </p:nvSpPr>
          <p:spPr bwMode="auto">
            <a:xfrm>
              <a:off x="1056" y="2496"/>
              <a:ext cx="768" cy="488"/>
            </a:xfrm>
            <a:prstGeom prst="rect">
              <a:avLst/>
            </a:prstGeom>
            <a:noFill/>
            <a:ln w="12700" cap="sq">
              <a:noFill/>
              <a:miter lim="800000"/>
              <a:headEnd type="none" w="sm" len="sm"/>
              <a:tailEnd type="none" w="sm" len="sm"/>
            </a:ln>
          </p:spPr>
          <p:txBody>
            <a:bodyPr>
              <a:spAutoFit/>
            </a:bodyPr>
            <a:lstStyle/>
            <a:p>
              <a:endParaRPr lang="en-US" altLang="en-US" sz="1400" b="1">
                <a:solidFill>
                  <a:schemeClr val="bg1"/>
                </a:solidFill>
                <a:latin typeface="Arial" pitchFamily="34" charset="0"/>
                <a:ea typeface="Cordia New" pitchFamily="34" charset="-34"/>
                <a:cs typeface="Arial" pitchFamily="34" charset="0"/>
              </a:endParaRPr>
            </a:p>
            <a:p>
              <a:r>
                <a:rPr lang="en-US" altLang="en-US" sz="1400" b="1">
                  <a:solidFill>
                    <a:schemeClr val="bg1"/>
                  </a:solidFill>
                  <a:latin typeface="Arial" pitchFamily="34" charset="0"/>
                  <a:ea typeface="Cordia New" pitchFamily="34" charset="-34"/>
                  <a:cs typeface="Arial" pitchFamily="34" charset="0"/>
                </a:rPr>
                <a:t>Tồn tai khách quan</a:t>
              </a:r>
              <a:r>
                <a:rPr lang="en-US" altLang="en-US" sz="1400">
                  <a:solidFill>
                    <a:schemeClr val="bg1"/>
                  </a:solidFill>
                  <a:latin typeface="Arial" pitchFamily="34" charset="0"/>
                  <a:ea typeface="Cordia New" pitchFamily="34" charset="-34"/>
                  <a:cs typeface="Arial" pitchFamily="34" charset="0"/>
                </a:rPr>
                <a:t> </a:t>
              </a:r>
            </a:p>
          </p:txBody>
        </p:sp>
        <p:sp>
          <p:nvSpPr>
            <p:cNvPr id="35852" name="AutoShape 11"/>
            <p:cNvSpPr>
              <a:spLocks noChangeArrowheads="1"/>
            </p:cNvSpPr>
            <p:nvPr/>
          </p:nvSpPr>
          <p:spPr bwMode="auto">
            <a:xfrm>
              <a:off x="930" y="3430"/>
              <a:ext cx="4320" cy="576"/>
            </a:xfrm>
            <a:prstGeom prst="rightArrow">
              <a:avLst>
                <a:gd name="adj1" fmla="val 50000"/>
                <a:gd name="adj2" fmla="val 187500"/>
              </a:avLst>
            </a:prstGeom>
            <a:solidFill>
              <a:schemeClr val="accent1"/>
            </a:solidFill>
            <a:ln w="12700" cap="sq">
              <a:solidFill>
                <a:schemeClr val="tx1"/>
              </a:solidFill>
              <a:miter lim="800000"/>
              <a:headEnd type="none" w="sm" len="sm"/>
              <a:tailEnd type="none" w="sm" len="sm"/>
            </a:ln>
          </p:spPr>
          <p:txBody>
            <a:bodyPr wrap="none" anchor="ctr"/>
            <a:lstStyle/>
            <a:p>
              <a:pPr eaLnBrk="1" hangingPunct="1"/>
              <a:endParaRPr lang="vi-VN" altLang="en-US"/>
            </a:p>
          </p:txBody>
        </p:sp>
        <p:sp>
          <p:nvSpPr>
            <p:cNvPr id="35853" name="Text Box 12"/>
            <p:cNvSpPr txBox="1">
              <a:spLocks noChangeArrowheads="1"/>
            </p:cNvSpPr>
            <p:nvPr/>
          </p:nvSpPr>
          <p:spPr bwMode="auto">
            <a:xfrm>
              <a:off x="1536" y="3600"/>
              <a:ext cx="2770" cy="244"/>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en-US" b="1">
                  <a:solidFill>
                    <a:schemeClr val="bg1"/>
                  </a:solidFill>
                  <a:latin typeface="Arial" pitchFamily="34" charset="0"/>
                  <a:ea typeface="Cordia New" pitchFamily="34" charset="-34"/>
                  <a:cs typeface="Arial" pitchFamily="34" charset="0"/>
                </a:rPr>
                <a:t>Từ sản xuất đến tiêu dùng </a:t>
              </a:r>
            </a:p>
          </p:txBody>
        </p:sp>
        <p:sp>
          <p:nvSpPr>
            <p:cNvPr id="35854" name="Oval 13"/>
            <p:cNvSpPr>
              <a:spLocks noChangeArrowheads="1"/>
            </p:cNvSpPr>
            <p:nvPr/>
          </p:nvSpPr>
          <p:spPr bwMode="auto">
            <a:xfrm>
              <a:off x="2112" y="1896"/>
              <a:ext cx="2016" cy="1728"/>
            </a:xfrm>
            <a:prstGeom prst="ellipse">
              <a:avLst/>
            </a:prstGeom>
            <a:solidFill>
              <a:schemeClr val="accent1"/>
            </a:solidFill>
            <a:ln w="9525">
              <a:round/>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55" name="Oval 14"/>
            <p:cNvSpPr>
              <a:spLocks noChangeArrowheads="1"/>
            </p:cNvSpPr>
            <p:nvPr/>
          </p:nvSpPr>
          <p:spPr bwMode="auto">
            <a:xfrm>
              <a:off x="2294" y="2256"/>
              <a:ext cx="1392" cy="1296"/>
            </a:xfrm>
            <a:prstGeom prst="ellipse">
              <a:avLst/>
            </a:prstGeom>
            <a:solidFill>
              <a:schemeClr val="tx2"/>
            </a:solidFill>
            <a:ln w="9525">
              <a:round/>
              <a:headEnd/>
              <a:tailEnd/>
            </a:ln>
            <a:scene3d>
              <a:camera prst="legacyPerspectiveTop"/>
              <a:lightRig rig="legacyFlat3" dir="b"/>
            </a:scene3d>
            <a:sp3d extrusionH="887400" prstMaterial="legacyMatte">
              <a:bevelT w="13500" h="13500" prst="angle"/>
              <a:bevelB w="13500" h="13500" prst="angle"/>
              <a:extrusionClr>
                <a:schemeClr val="tx2"/>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56" name="Oval 15"/>
            <p:cNvSpPr>
              <a:spLocks noChangeArrowheads="1"/>
            </p:cNvSpPr>
            <p:nvPr/>
          </p:nvSpPr>
          <p:spPr bwMode="auto">
            <a:xfrm>
              <a:off x="3072" y="2352"/>
              <a:ext cx="720" cy="624"/>
            </a:xfrm>
            <a:prstGeom prst="ellipse">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wrap="none" anchor="ctr">
              <a:flatTx/>
            </a:bodyPr>
            <a:lstStyle/>
            <a:p>
              <a:pPr eaLnBrk="1" hangingPunct="1"/>
              <a:endParaRPr lang="vi-VN" altLang="en-US">
                <a:solidFill>
                  <a:schemeClr val="bg1"/>
                </a:solidFill>
              </a:endParaRPr>
            </a:p>
          </p:txBody>
        </p:sp>
        <p:sp>
          <p:nvSpPr>
            <p:cNvPr id="35857" name="Text Box 16"/>
            <p:cNvSpPr txBox="1">
              <a:spLocks noChangeArrowheads="1"/>
            </p:cNvSpPr>
            <p:nvPr/>
          </p:nvSpPr>
          <p:spPr bwMode="auto">
            <a:xfrm>
              <a:off x="3168" y="2400"/>
              <a:ext cx="528" cy="529"/>
            </a:xfrm>
            <a:prstGeom prst="rect">
              <a:avLst/>
            </a:prstGeom>
            <a:noFill/>
            <a:ln w="12700" cap="sq">
              <a:noFill/>
              <a:miter lim="800000"/>
              <a:headEnd type="none" w="sm" len="sm"/>
              <a:tailEnd type="none" w="sm" len="sm"/>
            </a:ln>
          </p:spPr>
          <p:txBody>
            <a:bodyPr>
              <a:spAutoFit/>
            </a:bodyPr>
            <a:lstStyle/>
            <a:p>
              <a:pPr algn="ctr"/>
              <a:r>
                <a:rPr lang="en-US" altLang="en-US" sz="1400" b="1">
                  <a:solidFill>
                    <a:schemeClr val="bg1"/>
                  </a:solidFill>
                  <a:latin typeface="Arial" pitchFamily="34" charset="0"/>
                  <a:ea typeface="Cordia New" pitchFamily="34" charset="-34"/>
                  <a:cs typeface="Arial" pitchFamily="34" charset="0"/>
                </a:rPr>
                <a:t>Tồn tại </a:t>
              </a:r>
            </a:p>
            <a:p>
              <a:pPr algn="ctr"/>
              <a:r>
                <a:rPr lang="en-US" altLang="en-US" sz="1400" b="1">
                  <a:solidFill>
                    <a:schemeClr val="bg1"/>
                  </a:solidFill>
                  <a:latin typeface="Arial" pitchFamily="34" charset="0"/>
                  <a:ea typeface="Cordia New" pitchFamily="34" charset="-34"/>
                  <a:cs typeface="Arial" pitchFamily="34" charset="0"/>
                </a:rPr>
                <a:t>Khách quan</a:t>
              </a:r>
              <a:r>
                <a:rPr lang="en-US" altLang="en-US">
                  <a:solidFill>
                    <a:schemeClr val="bg1"/>
                  </a:solidFill>
                  <a:latin typeface="Arial" pitchFamily="34" charset="0"/>
                  <a:ea typeface="Cordia New" pitchFamily="34" charset="-34"/>
                  <a:cs typeface="Arial" pitchFamily="34" charset="0"/>
                </a:rPr>
                <a:t> </a:t>
              </a:r>
            </a:p>
          </p:txBody>
        </p:sp>
        <p:sp>
          <p:nvSpPr>
            <p:cNvPr id="35858" name="Text Box 17"/>
            <p:cNvSpPr txBox="1">
              <a:spLocks noChangeArrowheads="1"/>
            </p:cNvSpPr>
            <p:nvPr/>
          </p:nvSpPr>
          <p:spPr bwMode="auto">
            <a:xfrm>
              <a:off x="720" y="1632"/>
              <a:ext cx="816" cy="427"/>
            </a:xfrm>
            <a:prstGeom prst="rect">
              <a:avLst/>
            </a:prstGeom>
            <a:noFill/>
            <a:ln w="12700" cap="sq">
              <a:noFill/>
              <a:miter lim="800000"/>
              <a:headEnd type="none" w="sm" len="sm"/>
              <a:tailEnd type="none" w="sm" len="sm"/>
            </a:ln>
          </p:spPr>
          <p:txBody>
            <a:bodyPr>
              <a:spAutoFit/>
            </a:bodyPr>
            <a:lstStyle/>
            <a:p>
              <a:pPr>
                <a:spcBef>
                  <a:spcPct val="50000"/>
                </a:spcBef>
              </a:pPr>
              <a:r>
                <a:rPr lang="en-US" altLang="en-US">
                  <a:solidFill>
                    <a:schemeClr val="bg1"/>
                  </a:solidFill>
                  <a:latin typeface="Arial" pitchFamily="34" charset="0"/>
                  <a:ea typeface="Cordia New" pitchFamily="34" charset="-34"/>
                  <a:cs typeface="Arial" pitchFamily="34" charset="0"/>
                </a:rPr>
                <a:t>sự vật A</a:t>
              </a:r>
            </a:p>
            <a:p>
              <a:endParaRPr lang="en-US" altLang="en-US">
                <a:latin typeface="Arial" pitchFamily="34" charset="0"/>
                <a:ea typeface="Cordia New" pitchFamily="34" charset="-34"/>
                <a:cs typeface="Arial" pitchFamily="34" charset="0"/>
              </a:endParaRPr>
            </a:p>
          </p:txBody>
        </p:sp>
        <p:sp>
          <p:nvSpPr>
            <p:cNvPr id="35859" name="Text Box 18"/>
            <p:cNvSpPr txBox="1">
              <a:spLocks noChangeArrowheads="1"/>
            </p:cNvSpPr>
            <p:nvPr/>
          </p:nvSpPr>
          <p:spPr bwMode="auto">
            <a:xfrm>
              <a:off x="2640" y="2112"/>
              <a:ext cx="1098" cy="427"/>
            </a:xfrm>
            <a:prstGeom prst="rect">
              <a:avLst/>
            </a:prstGeom>
            <a:noFill/>
            <a:ln w="12700" cap="sq">
              <a:noFill/>
              <a:miter lim="800000"/>
              <a:headEnd type="none" w="sm" len="sm"/>
              <a:tailEnd type="none" w="sm" len="sm"/>
            </a:ln>
          </p:spPr>
          <p:txBody>
            <a:bodyPr>
              <a:spAutoFit/>
            </a:bodyPr>
            <a:lstStyle/>
            <a:p>
              <a:pPr>
                <a:spcBef>
                  <a:spcPct val="50000"/>
                </a:spcBef>
              </a:pPr>
              <a:r>
                <a:rPr lang="en-US" altLang="en-US" b="1">
                  <a:solidFill>
                    <a:schemeClr val="bg1"/>
                  </a:solidFill>
                  <a:latin typeface="Arial" pitchFamily="34" charset="0"/>
                  <a:ea typeface="Cordia New" pitchFamily="34" charset="-34"/>
                  <a:cs typeface="Arial" pitchFamily="34" charset="0"/>
                </a:rPr>
                <a:t>Hàng hoá</a:t>
              </a:r>
            </a:p>
            <a:p>
              <a:endParaRPr lang="en-US" altLang="en-US">
                <a:solidFill>
                  <a:schemeClr val="bg1"/>
                </a:solidFill>
                <a:latin typeface="Arial" pitchFamily="34" charset="0"/>
                <a:ea typeface="Cordia New" pitchFamily="34" charset="-34"/>
                <a:cs typeface="Arial" pitchFamily="34" charset="0"/>
              </a:endParaRPr>
            </a:p>
          </p:txBody>
        </p:sp>
        <p:sp>
          <p:nvSpPr>
            <p:cNvPr id="35860" name="Text Box 19"/>
            <p:cNvSpPr txBox="1">
              <a:spLocks noChangeArrowheads="1"/>
            </p:cNvSpPr>
            <p:nvPr/>
          </p:nvSpPr>
          <p:spPr bwMode="auto">
            <a:xfrm>
              <a:off x="3686" y="1559"/>
              <a:ext cx="116" cy="244"/>
            </a:xfrm>
            <a:prstGeom prst="rect">
              <a:avLst/>
            </a:prstGeom>
            <a:noFill/>
            <a:ln w="12700" cap="sq">
              <a:noFill/>
              <a:miter lim="800000"/>
              <a:headEnd type="none" w="sm" len="sm"/>
              <a:tailEnd type="none" w="sm" len="sm"/>
            </a:ln>
          </p:spPr>
          <p:txBody>
            <a:bodyPr wrap="none">
              <a:spAutoFit/>
            </a:bodyPr>
            <a:lstStyle/>
            <a:p>
              <a:endParaRPr lang="en-US" altLang="en-US">
                <a:latin typeface="Arial" pitchFamily="34" charset="0"/>
                <a:ea typeface="Cordia New" pitchFamily="34" charset="-34"/>
                <a:cs typeface="Arial" pitchFamily="34" charset="0"/>
              </a:endParaRPr>
            </a:p>
          </p:txBody>
        </p:sp>
        <p:sp>
          <p:nvSpPr>
            <p:cNvPr id="35861" name="Text Box 20"/>
            <p:cNvSpPr txBox="1">
              <a:spLocks noChangeArrowheads="1"/>
            </p:cNvSpPr>
            <p:nvPr/>
          </p:nvSpPr>
          <p:spPr bwMode="auto">
            <a:xfrm>
              <a:off x="2784" y="1728"/>
              <a:ext cx="912" cy="244"/>
            </a:xfrm>
            <a:prstGeom prst="rect">
              <a:avLst/>
            </a:prstGeom>
            <a:noFill/>
            <a:ln w="12700" cap="sq">
              <a:noFill/>
              <a:miter lim="800000"/>
              <a:headEnd type="none" w="sm" len="sm"/>
              <a:tailEnd type="none" w="sm" len="sm"/>
            </a:ln>
          </p:spPr>
          <p:txBody>
            <a:bodyPr>
              <a:spAutoFit/>
            </a:bodyPr>
            <a:lstStyle/>
            <a:p>
              <a:r>
                <a:rPr lang="en-US" altLang="en-US" dirty="0" err="1">
                  <a:solidFill>
                    <a:schemeClr val="bg1"/>
                  </a:solidFill>
                  <a:latin typeface="Arial" pitchFamily="34" charset="0"/>
                  <a:ea typeface="Cordia New" pitchFamily="34" charset="-34"/>
                  <a:cs typeface="Arial" pitchFamily="34" charset="0"/>
                </a:rPr>
                <a:t>sự</a:t>
              </a:r>
              <a:r>
                <a:rPr lang="en-US" altLang="en-US" dirty="0">
                  <a:solidFill>
                    <a:schemeClr val="bg1"/>
                  </a:solidFill>
                  <a:latin typeface="Arial" pitchFamily="34" charset="0"/>
                  <a:ea typeface="Cordia New" pitchFamily="34" charset="-34"/>
                  <a:cs typeface="Arial" pitchFamily="34" charset="0"/>
                </a:rPr>
                <a:t> </a:t>
              </a:r>
              <a:r>
                <a:rPr lang="en-US" altLang="en-US" dirty="0" err="1">
                  <a:solidFill>
                    <a:schemeClr val="bg1"/>
                  </a:solidFill>
                  <a:latin typeface="Arial" pitchFamily="34" charset="0"/>
                  <a:ea typeface="Cordia New" pitchFamily="34" charset="-34"/>
                  <a:cs typeface="Arial" pitchFamily="34" charset="0"/>
                </a:rPr>
                <a:t>vật</a:t>
              </a:r>
              <a:r>
                <a:rPr lang="en-US" altLang="en-US" dirty="0">
                  <a:solidFill>
                    <a:schemeClr val="bg1"/>
                  </a:solidFill>
                  <a:latin typeface="Arial" pitchFamily="34" charset="0"/>
                  <a:ea typeface="Cordia New" pitchFamily="34" charset="-34"/>
                  <a:cs typeface="Arial" pitchFamily="34" charset="0"/>
                </a:rPr>
                <a:t> B</a:t>
              </a:r>
            </a:p>
          </p:txBody>
        </p:sp>
        <p:sp>
          <p:nvSpPr>
            <p:cNvPr id="35862" name="Oval 21"/>
            <p:cNvSpPr>
              <a:spLocks noChangeArrowheads="1"/>
            </p:cNvSpPr>
            <p:nvPr/>
          </p:nvSpPr>
          <p:spPr bwMode="auto">
            <a:xfrm>
              <a:off x="4080" y="1843"/>
              <a:ext cx="1680" cy="1757"/>
            </a:xfrm>
            <a:prstGeom prst="ellipse">
              <a:avLst/>
            </a:prstGeom>
            <a:solidFill>
              <a:schemeClr val="accent1"/>
            </a:solidFill>
            <a:ln w="9525">
              <a:round/>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63" name="Rectangle 22"/>
            <p:cNvSpPr>
              <a:spLocks noChangeArrowheads="1"/>
            </p:cNvSpPr>
            <p:nvPr/>
          </p:nvSpPr>
          <p:spPr bwMode="auto">
            <a:xfrm>
              <a:off x="4272" y="2112"/>
              <a:ext cx="1152" cy="960"/>
            </a:xfrm>
            <a:prstGeom prst="rect">
              <a:avLst/>
            </a:prstGeom>
            <a:solidFill>
              <a:srgbClr val="FF6600"/>
            </a:solidFill>
            <a:ln w="9525">
              <a:miter lim="800000"/>
              <a:headEnd/>
              <a:tailEnd/>
            </a:ln>
            <a:scene3d>
              <a:camera prst="legacyPerspectiveFront">
                <a:rot lat="1500000" lon="20099957" rev="0"/>
              </a:camera>
              <a:lightRig rig="legacyFlat4" dir="t"/>
            </a:scene3d>
            <a:sp3d extrusionH="430200" prstMaterial="legacyMatte">
              <a:bevelT w="13500" h="13500" prst="angle"/>
              <a:bevelB w="13500" h="13500" prst="angle"/>
              <a:extrusionClr>
                <a:srgbClr val="FF6600"/>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64" name="Oval 23"/>
            <p:cNvSpPr>
              <a:spLocks noChangeArrowheads="1"/>
            </p:cNvSpPr>
            <p:nvPr/>
          </p:nvSpPr>
          <p:spPr bwMode="auto">
            <a:xfrm>
              <a:off x="4320" y="2256"/>
              <a:ext cx="624" cy="720"/>
            </a:xfrm>
            <a:prstGeom prst="ellipse">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wrap="none" anchor="ctr">
              <a:flatTx/>
            </a:bodyPr>
            <a:lstStyle/>
            <a:p>
              <a:pPr algn="ctr"/>
              <a:r>
                <a:rPr lang="en-US" altLang="en-US" sz="1400" b="1" dirty="0" err="1">
                  <a:latin typeface="Arial" pitchFamily="34" charset="0"/>
                  <a:ea typeface="Cordia New" pitchFamily="34" charset="-34"/>
                  <a:cs typeface="Arial" pitchFamily="34" charset="0"/>
                </a:rPr>
                <a:t>Tồn</a:t>
              </a:r>
              <a:r>
                <a:rPr lang="en-US" altLang="en-US" sz="1400" b="1" dirty="0">
                  <a:latin typeface="Arial" pitchFamily="34" charset="0"/>
                  <a:ea typeface="Cordia New" pitchFamily="34" charset="-34"/>
                  <a:cs typeface="Arial" pitchFamily="34" charset="0"/>
                </a:rPr>
                <a:t> </a:t>
              </a:r>
              <a:r>
                <a:rPr lang="en-US" altLang="en-US" sz="1400" b="1" dirty="0" err="1">
                  <a:latin typeface="Arial" pitchFamily="34" charset="0"/>
                  <a:ea typeface="Cordia New" pitchFamily="34" charset="-34"/>
                  <a:cs typeface="Arial" pitchFamily="34" charset="0"/>
                </a:rPr>
                <a:t>tại</a:t>
              </a:r>
              <a:r>
                <a:rPr lang="en-US" altLang="en-US" sz="1400" b="1" dirty="0">
                  <a:latin typeface="Arial" pitchFamily="34" charset="0"/>
                  <a:ea typeface="Cordia New" pitchFamily="34" charset="-34"/>
                  <a:cs typeface="Arial" pitchFamily="34" charset="0"/>
                </a:rPr>
                <a:t> </a:t>
              </a:r>
            </a:p>
            <a:p>
              <a:pPr algn="ctr"/>
              <a:r>
                <a:rPr lang="en-US" altLang="en-US" sz="1400" b="1" dirty="0" err="1">
                  <a:latin typeface="Arial" pitchFamily="34" charset="0"/>
                  <a:ea typeface="Cordia New" pitchFamily="34" charset="-34"/>
                  <a:cs typeface="Arial" pitchFamily="34" charset="0"/>
                </a:rPr>
                <a:t>khách</a:t>
              </a:r>
              <a:r>
                <a:rPr lang="en-US" altLang="en-US" sz="1400" b="1" dirty="0">
                  <a:latin typeface="Arial" pitchFamily="34" charset="0"/>
                  <a:ea typeface="Cordia New" pitchFamily="34" charset="-34"/>
                  <a:cs typeface="Arial" pitchFamily="34" charset="0"/>
                </a:rPr>
                <a:t> </a:t>
              </a:r>
              <a:r>
                <a:rPr lang="en-US" altLang="en-US" sz="1400" b="1" dirty="0" err="1">
                  <a:latin typeface="Arial" pitchFamily="34" charset="0"/>
                  <a:ea typeface="Cordia New" pitchFamily="34" charset="-34"/>
                  <a:cs typeface="Arial" pitchFamily="34" charset="0"/>
                </a:rPr>
                <a:t>quan</a:t>
              </a:r>
              <a:r>
                <a:rPr lang="en-US" altLang="en-US" dirty="0">
                  <a:latin typeface="Arial" pitchFamily="34" charset="0"/>
                  <a:ea typeface="Cordia New" pitchFamily="34" charset="-34"/>
                  <a:cs typeface="Arial" pitchFamily="34" charset="0"/>
                </a:rPr>
                <a:t> </a:t>
              </a:r>
            </a:p>
          </p:txBody>
        </p:sp>
        <p:sp>
          <p:nvSpPr>
            <p:cNvPr id="35865" name="Text Box 24"/>
            <p:cNvSpPr txBox="1">
              <a:spLocks noChangeArrowheads="1"/>
            </p:cNvSpPr>
            <p:nvPr/>
          </p:nvSpPr>
          <p:spPr bwMode="auto">
            <a:xfrm>
              <a:off x="4598" y="1607"/>
              <a:ext cx="666" cy="244"/>
            </a:xfrm>
            <a:prstGeom prst="rect">
              <a:avLst/>
            </a:prstGeom>
            <a:noFill/>
            <a:ln w="12700" cap="sq">
              <a:noFill/>
              <a:miter lim="800000"/>
              <a:headEnd type="none" w="sm" len="sm"/>
              <a:tailEnd type="none" w="sm" len="sm"/>
            </a:ln>
          </p:spPr>
          <p:txBody>
            <a:bodyPr wrap="none">
              <a:spAutoFit/>
            </a:bodyPr>
            <a:lstStyle/>
            <a:p>
              <a:r>
                <a:rPr lang="en-US" altLang="en-US" dirty="0" err="1">
                  <a:solidFill>
                    <a:schemeClr val="bg1"/>
                  </a:solidFill>
                  <a:latin typeface="Arial" pitchFamily="34" charset="0"/>
                  <a:ea typeface="Cordia New" pitchFamily="34" charset="-34"/>
                  <a:cs typeface="Arial" pitchFamily="34" charset="0"/>
                </a:rPr>
                <a:t>sự</a:t>
              </a:r>
              <a:r>
                <a:rPr lang="en-US" altLang="en-US" dirty="0">
                  <a:solidFill>
                    <a:schemeClr val="bg1"/>
                  </a:solidFill>
                  <a:latin typeface="Arial" pitchFamily="34" charset="0"/>
                  <a:ea typeface="Cordia New" pitchFamily="34" charset="-34"/>
                  <a:cs typeface="Arial" pitchFamily="34" charset="0"/>
                </a:rPr>
                <a:t> </a:t>
              </a:r>
              <a:r>
                <a:rPr lang="en-US" altLang="en-US" dirty="0" err="1">
                  <a:solidFill>
                    <a:schemeClr val="bg1"/>
                  </a:solidFill>
                  <a:latin typeface="Arial" pitchFamily="34" charset="0"/>
                  <a:ea typeface="Cordia New" pitchFamily="34" charset="-34"/>
                  <a:cs typeface="Arial" pitchFamily="34" charset="0"/>
                </a:rPr>
                <a:t>vật</a:t>
              </a:r>
              <a:r>
                <a:rPr lang="en-US" altLang="en-US" dirty="0">
                  <a:solidFill>
                    <a:schemeClr val="bg1"/>
                  </a:solidFill>
                  <a:latin typeface="Arial" pitchFamily="34" charset="0"/>
                  <a:ea typeface="Cordia New" pitchFamily="34" charset="-34"/>
                  <a:cs typeface="Arial" pitchFamily="34" charset="0"/>
                </a:rPr>
                <a:t> C</a:t>
              </a:r>
            </a:p>
          </p:txBody>
        </p:sp>
        <p:sp>
          <p:nvSpPr>
            <p:cNvPr id="35866" name="Text Box 25"/>
            <p:cNvSpPr txBox="1">
              <a:spLocks noChangeArrowheads="1"/>
            </p:cNvSpPr>
            <p:nvPr/>
          </p:nvSpPr>
          <p:spPr bwMode="auto">
            <a:xfrm>
              <a:off x="4944" y="2064"/>
              <a:ext cx="480" cy="793"/>
            </a:xfrm>
            <a:prstGeom prst="rect">
              <a:avLst/>
            </a:prstGeom>
            <a:noFill/>
            <a:ln w="12700" cap="sq">
              <a:noFill/>
              <a:miter lim="800000"/>
              <a:headEnd type="none" w="sm" len="sm"/>
              <a:tailEnd type="none" w="sm" len="sm"/>
            </a:ln>
          </p:spPr>
          <p:txBody>
            <a:bodyPr>
              <a:spAutoFit/>
            </a:bodyPr>
            <a:lstStyle/>
            <a:p>
              <a:r>
                <a:rPr lang="en-US" altLang="en-US" b="1">
                  <a:latin typeface="Arial" pitchFamily="34" charset="0"/>
                  <a:ea typeface="Cordia New" pitchFamily="34" charset="-34"/>
                  <a:cs typeface="Arial" pitchFamily="34" charset="0"/>
                </a:rPr>
                <a:t>Tư liệu tiêu dùng</a:t>
              </a:r>
            </a:p>
          </p:txBody>
        </p:sp>
      </p:grpSp>
    </p:spTree>
    <p:extLst>
      <p:ext uri="{BB962C8B-B14F-4D97-AF65-F5344CB8AC3E}">
        <p14:creationId xmlns:p14="http://schemas.microsoft.com/office/powerpoint/2010/main" val="2620318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box(in)">
                                      <p:cBhvr>
                                        <p:cTn id="14" dur="500"/>
                                        <p:tgtEl>
                                          <p:spTgt spid="3481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4819">
                                            <p:txEl>
                                              <p:pRg st="1" end="1"/>
                                            </p:txEl>
                                          </p:spTgt>
                                        </p:tgtEl>
                                        <p:attrNameLst>
                                          <p:attrName>style.visibility</p:attrName>
                                        </p:attrNameLst>
                                      </p:cBhvr>
                                      <p:to>
                                        <p:strVal val="visible"/>
                                      </p:to>
                                    </p:set>
                                    <p:animEffect transition="in" filter="box(in)">
                                      <p:cBhvr>
                                        <p:cTn id="19"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676400" y="76200"/>
            <a:ext cx="8839200" cy="914400"/>
          </a:xfrm>
        </p:spPr>
        <p:txBody>
          <a:bodyPr>
            <a:normAutofit fontScale="90000"/>
          </a:bodyPr>
          <a:lstStyle/>
          <a:p>
            <a:pPr eaLnBrk="1" hangingPunct="1"/>
            <a:r>
              <a:rPr lang="en-US" altLang="en-US" sz="3200" i="1">
                <a:latin typeface="Times New Roman" pitchFamily="18" charset="0"/>
              </a:rPr>
              <a:t>Vận động là một thuộc tính cố hữu của vật chất</a:t>
            </a:r>
            <a:r>
              <a:rPr lang="en-US" altLang="en-US" sz="3200"/>
              <a:t> </a:t>
            </a:r>
            <a:br>
              <a:rPr lang="en-US" altLang="en-US" sz="3200"/>
            </a:br>
            <a:endParaRPr lang="en-US" altLang="en-US" sz="3200"/>
          </a:p>
        </p:txBody>
      </p:sp>
      <p:sp>
        <p:nvSpPr>
          <p:cNvPr id="35843" name="Rectangle 3"/>
          <p:cNvSpPr>
            <a:spLocks noGrp="1" noChangeArrowheads="1"/>
          </p:cNvSpPr>
          <p:nvPr>
            <p:ph type="body" sz="half" idx="1"/>
          </p:nvPr>
        </p:nvSpPr>
        <p:spPr>
          <a:xfrm>
            <a:off x="1676401" y="1143000"/>
            <a:ext cx="4111625" cy="2362200"/>
          </a:xfrm>
        </p:spPr>
        <p:txBody>
          <a:bodyPr/>
          <a:lstStyle/>
          <a:p>
            <a:pPr algn="ctr" eaLnBrk="1" hangingPunct="1">
              <a:defRPr/>
            </a:pP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thân</a:t>
            </a:r>
            <a:endParaRPr lang="en-US" sz="2800" dirty="0">
              <a:latin typeface="Times New Roman" pitchFamily="18" charset="0"/>
              <a:cs typeface="Times New Roman" pitchFamily="18" charset="0"/>
            </a:endParaRPr>
          </a:p>
          <a:p>
            <a:pPr marL="0" indent="0" algn="ctr">
              <a:buNone/>
              <a:defRPr/>
            </a:pP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chống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tâm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a:t>
            </a:r>
          </a:p>
        </p:txBody>
      </p:sp>
      <p:pic>
        <p:nvPicPr>
          <p:cNvPr id="35844" name="Picture 4" descr="MCSO00085_0000[1]"/>
          <p:cNvPicPr>
            <a:picLocks noGrp="1" noChangeAspect="1" noChangeArrowheads="1"/>
          </p:cNvPicPr>
          <p:nvPr>
            <p:ph sz="half" idx="2"/>
          </p:nvPr>
        </p:nvPicPr>
        <p:blipFill>
          <a:blip r:embed="rId2"/>
          <a:srcRect/>
          <a:stretch>
            <a:fillRect/>
          </a:stretch>
        </p:blipFill>
        <p:spPr>
          <a:xfrm>
            <a:off x="6172200" y="3581400"/>
            <a:ext cx="4343400" cy="3124200"/>
          </a:xfrm>
        </p:spPr>
      </p:pic>
      <p:sp>
        <p:nvSpPr>
          <p:cNvPr id="36869" name="Slide Number Placeholder 6"/>
          <p:cNvSpPr>
            <a:spLocks noGrp="1"/>
          </p:cNvSpPr>
          <p:nvPr>
            <p:ph type="sldNum" sz="quarter" idx="12"/>
          </p:nvPr>
        </p:nvSpPr>
        <p:spPr>
          <a:noFill/>
        </p:spPr>
        <p:txBody>
          <a:bodyPr/>
          <a:lstStyle/>
          <a:p>
            <a:fld id="{99E52043-B650-4FD7-A089-6EEF3C4A93D9}" type="slidenum">
              <a:rPr lang="en-US" altLang="en-US"/>
              <a:pPr/>
              <a:t>21</a:t>
            </a:fld>
            <a:endParaRPr lang="th-TH" altLang="en-US"/>
          </a:p>
        </p:txBody>
      </p:sp>
      <p:pic>
        <p:nvPicPr>
          <p:cNvPr id="35846" name="Picture 6" descr="11/07 morning Sprout"/>
          <p:cNvPicPr>
            <a:picLocks noChangeAspect="1" noChangeArrowheads="1"/>
          </p:cNvPicPr>
          <p:nvPr/>
        </p:nvPicPr>
        <p:blipFill>
          <a:blip r:embed="rId3"/>
          <a:srcRect/>
          <a:stretch>
            <a:fillRect/>
          </a:stretch>
        </p:blipFill>
        <p:spPr bwMode="auto">
          <a:xfrm>
            <a:off x="1828800" y="3581400"/>
            <a:ext cx="4038600" cy="2895600"/>
          </a:xfrm>
          <a:prstGeom prst="rect">
            <a:avLst/>
          </a:prstGeom>
          <a:noFill/>
          <a:ln w="9525">
            <a:noFill/>
            <a:miter lim="800000"/>
            <a:headEnd/>
            <a:tailEnd/>
          </a:ln>
        </p:spPr>
      </p:pic>
      <p:sp>
        <p:nvSpPr>
          <p:cNvPr id="35847" name="Text Box 7"/>
          <p:cNvSpPr txBox="1">
            <a:spLocks noChangeArrowheads="1"/>
          </p:cNvSpPr>
          <p:nvPr/>
        </p:nvSpPr>
        <p:spPr bwMode="auto">
          <a:xfrm>
            <a:off x="5791200" y="1143000"/>
            <a:ext cx="4648200" cy="2893100"/>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altLang="en-US" sz="2800" dirty="0" err="1">
                <a:latin typeface="Times New Roman" pitchFamily="18" charset="0"/>
              </a:rPr>
              <a:t>Vận</a:t>
            </a:r>
            <a:r>
              <a:rPr lang="en-US" altLang="en-US" sz="2800" dirty="0">
                <a:latin typeface="Times New Roman" pitchFamily="18" charset="0"/>
              </a:rPr>
              <a:t> </a:t>
            </a:r>
            <a:r>
              <a:rPr lang="en-US" altLang="en-US" sz="2800" dirty="0" err="1">
                <a:latin typeface="Times New Roman" pitchFamily="18" charset="0"/>
              </a:rPr>
              <a:t>động</a:t>
            </a:r>
            <a:r>
              <a:rPr lang="en-US" altLang="en-US" sz="2800" dirty="0">
                <a:latin typeface="Times New Roman" pitchFamily="18" charset="0"/>
              </a:rPr>
              <a:t> </a:t>
            </a:r>
            <a:r>
              <a:rPr lang="en-US" altLang="en-US" sz="2800" dirty="0" err="1">
                <a:latin typeface="Times New Roman" pitchFamily="18" charset="0"/>
              </a:rPr>
              <a:t>sinh</a:t>
            </a:r>
            <a:r>
              <a:rPr lang="en-US" altLang="en-US" sz="2800" dirty="0">
                <a:latin typeface="Times New Roman" pitchFamily="18" charset="0"/>
              </a:rPr>
              <a:t> </a:t>
            </a:r>
            <a:r>
              <a:rPr lang="en-US" altLang="en-US" sz="2800" dirty="0" err="1">
                <a:latin typeface="Times New Roman" pitchFamily="18" charset="0"/>
              </a:rPr>
              <a:t>ra</a:t>
            </a:r>
            <a:r>
              <a:rPr lang="en-US" altLang="en-US" sz="2800" dirty="0">
                <a:latin typeface="Times New Roman" pitchFamily="18" charset="0"/>
              </a:rPr>
              <a:t> </a:t>
            </a:r>
            <a:r>
              <a:rPr lang="en-US" altLang="en-US" sz="2800" dirty="0" err="1">
                <a:latin typeface="Times New Roman" pitchFamily="18" charset="0"/>
              </a:rPr>
              <a:t>cùng</a:t>
            </a:r>
            <a:r>
              <a:rPr lang="en-US" altLang="en-US" sz="2800" dirty="0">
                <a:latin typeface="Times New Roman" pitchFamily="18" charset="0"/>
              </a:rPr>
              <a:t> </a:t>
            </a:r>
            <a:r>
              <a:rPr lang="en-US" altLang="en-US" sz="2800" dirty="0" err="1">
                <a:latin typeface="Times New Roman" pitchFamily="18" charset="0"/>
              </a:rPr>
              <a:t>với</a:t>
            </a:r>
            <a:r>
              <a:rPr lang="en-US" altLang="en-US" sz="2800" dirty="0">
                <a:latin typeface="Times New Roman" pitchFamily="18" charset="0"/>
              </a:rPr>
              <a:t> </a:t>
            </a:r>
            <a:r>
              <a:rPr lang="en-US" altLang="en-US" sz="2800" dirty="0" err="1">
                <a:latin typeface="Times New Roman" pitchFamily="18" charset="0"/>
              </a:rPr>
              <a:t>sự</a:t>
            </a:r>
            <a:r>
              <a:rPr lang="en-US" altLang="en-US" sz="2800" dirty="0">
                <a:latin typeface="Times New Roman" pitchFamily="18" charset="0"/>
              </a:rPr>
              <a:t> </a:t>
            </a:r>
            <a:r>
              <a:rPr lang="en-US" altLang="en-US" sz="2800" dirty="0" err="1">
                <a:latin typeface="Times New Roman" pitchFamily="18" charset="0"/>
              </a:rPr>
              <a:t>vật</a:t>
            </a:r>
            <a:r>
              <a:rPr lang="en-US" altLang="en-US" sz="2800" dirty="0">
                <a:latin typeface="Times New Roman" pitchFamily="18" charset="0"/>
              </a:rPr>
              <a:t> </a:t>
            </a:r>
            <a:r>
              <a:rPr lang="en-US" altLang="en-US" sz="2800" dirty="0" err="1">
                <a:latin typeface="Times New Roman" pitchFamily="18" charset="0"/>
              </a:rPr>
              <a:t>và</a:t>
            </a:r>
            <a:r>
              <a:rPr lang="en-US" altLang="en-US" sz="2800" dirty="0">
                <a:latin typeface="Times New Roman" pitchFamily="18" charset="0"/>
              </a:rPr>
              <a:t> </a:t>
            </a:r>
            <a:r>
              <a:rPr lang="en-US" altLang="en-US" sz="2800" dirty="0" err="1">
                <a:latin typeface="Times New Roman" pitchFamily="18" charset="0"/>
              </a:rPr>
              <a:t>chỉ</a:t>
            </a:r>
            <a:r>
              <a:rPr lang="en-US" altLang="en-US" sz="2800" dirty="0">
                <a:latin typeface="Times New Roman" pitchFamily="18" charset="0"/>
              </a:rPr>
              <a:t> </a:t>
            </a:r>
            <a:r>
              <a:rPr lang="en-US" altLang="en-US" sz="2800" dirty="0" err="1">
                <a:latin typeface="Times New Roman" pitchFamily="18" charset="0"/>
              </a:rPr>
              <a:t>mất</a:t>
            </a:r>
            <a:r>
              <a:rPr lang="en-US" altLang="en-US" sz="2800" dirty="0">
                <a:latin typeface="Times New Roman" pitchFamily="18" charset="0"/>
              </a:rPr>
              <a:t> </a:t>
            </a:r>
            <a:r>
              <a:rPr lang="en-US" altLang="en-US" sz="2800" dirty="0" err="1">
                <a:latin typeface="Times New Roman" pitchFamily="18" charset="0"/>
              </a:rPr>
              <a:t>đi</a:t>
            </a:r>
            <a:r>
              <a:rPr lang="en-US" altLang="en-US" sz="2800" dirty="0">
                <a:latin typeface="Times New Roman" pitchFamily="18" charset="0"/>
              </a:rPr>
              <a:t> </a:t>
            </a:r>
            <a:r>
              <a:rPr lang="en-US" altLang="en-US" sz="2800" dirty="0" err="1">
                <a:latin typeface="Times New Roman" pitchFamily="18" charset="0"/>
              </a:rPr>
              <a:t>khi</a:t>
            </a:r>
            <a:r>
              <a:rPr lang="en-US" altLang="en-US" sz="2800" dirty="0">
                <a:latin typeface="Times New Roman" pitchFamily="18" charset="0"/>
              </a:rPr>
              <a:t> </a:t>
            </a:r>
            <a:r>
              <a:rPr lang="en-US" altLang="en-US" sz="2800" dirty="0" err="1">
                <a:latin typeface="Times New Roman" pitchFamily="18" charset="0"/>
              </a:rPr>
              <a:t>sự</a:t>
            </a:r>
            <a:r>
              <a:rPr lang="en-US" altLang="en-US" sz="2800" dirty="0">
                <a:latin typeface="Times New Roman" pitchFamily="18" charset="0"/>
              </a:rPr>
              <a:t> </a:t>
            </a:r>
            <a:r>
              <a:rPr lang="en-US" altLang="en-US" sz="2800" dirty="0" err="1">
                <a:latin typeface="Times New Roman" pitchFamily="18" charset="0"/>
              </a:rPr>
              <a:t>vật</a:t>
            </a:r>
            <a:r>
              <a:rPr lang="en-US" altLang="en-US" sz="2800" dirty="0">
                <a:latin typeface="Times New Roman" pitchFamily="18" charset="0"/>
              </a:rPr>
              <a:t> </a:t>
            </a:r>
            <a:r>
              <a:rPr lang="en-US" altLang="en-US" sz="2800" dirty="0" err="1">
                <a:latin typeface="Times New Roman" pitchFamily="18" charset="0"/>
              </a:rPr>
              <a:t>mất</a:t>
            </a:r>
            <a:r>
              <a:rPr lang="en-US" altLang="en-US" sz="2800" dirty="0">
                <a:latin typeface="Times New Roman" pitchFamily="18" charset="0"/>
              </a:rPr>
              <a:t> </a:t>
            </a:r>
            <a:r>
              <a:rPr lang="en-US" altLang="en-US" sz="2800" dirty="0" err="1">
                <a:latin typeface="Times New Roman" pitchFamily="18" charset="0"/>
              </a:rPr>
              <a:t>đi</a:t>
            </a:r>
            <a:r>
              <a:rPr lang="en-US" altLang="en-US" sz="2800" dirty="0">
                <a:latin typeface="Times New Roman" pitchFamily="18" charset="0"/>
              </a:rPr>
              <a:t> =&gt; </a:t>
            </a:r>
            <a:r>
              <a:rPr lang="en-US" altLang="en-US" sz="2800" dirty="0" err="1">
                <a:latin typeface="Times New Roman" pitchFamily="18" charset="0"/>
              </a:rPr>
              <a:t>chuyển</a:t>
            </a:r>
            <a:r>
              <a:rPr lang="en-US" altLang="en-US" sz="2800" dirty="0">
                <a:latin typeface="Times New Roman" pitchFamily="18" charset="0"/>
              </a:rPr>
              <a:t> </a:t>
            </a:r>
            <a:r>
              <a:rPr lang="en-US" altLang="en-US" sz="2800" dirty="0" err="1">
                <a:latin typeface="Times New Roman" pitchFamily="18" charset="0"/>
              </a:rPr>
              <a:t>hóa</a:t>
            </a:r>
            <a:r>
              <a:rPr lang="en-US" altLang="en-US" sz="2800" dirty="0">
                <a:latin typeface="Times New Roman" pitchFamily="18" charset="0"/>
              </a:rPr>
              <a:t> </a:t>
            </a:r>
            <a:r>
              <a:rPr lang="en-US" altLang="en-US" sz="2800" dirty="0" err="1">
                <a:latin typeface="Times New Roman" pitchFamily="18" charset="0"/>
              </a:rPr>
              <a:t>thành</a:t>
            </a:r>
            <a:r>
              <a:rPr lang="en-US" altLang="en-US" sz="2800" dirty="0">
                <a:latin typeface="Times New Roman" pitchFamily="18" charset="0"/>
              </a:rPr>
              <a:t> </a:t>
            </a:r>
            <a:r>
              <a:rPr lang="en-US" altLang="en-US" sz="2800" dirty="0" err="1">
                <a:latin typeface="Times New Roman" pitchFamily="18" charset="0"/>
              </a:rPr>
              <a:t>sự</a:t>
            </a:r>
            <a:r>
              <a:rPr lang="en-US" altLang="en-US" sz="2800" dirty="0">
                <a:latin typeface="Times New Roman" pitchFamily="18" charset="0"/>
              </a:rPr>
              <a:t> </a:t>
            </a:r>
            <a:r>
              <a:rPr lang="en-US" altLang="en-US" sz="2800" dirty="0" err="1">
                <a:latin typeface="Times New Roman" pitchFamily="18" charset="0"/>
              </a:rPr>
              <a:t>vật</a:t>
            </a:r>
            <a:r>
              <a:rPr lang="en-US" altLang="en-US" sz="2800" dirty="0">
                <a:latin typeface="Times New Roman" pitchFamily="18" charset="0"/>
              </a:rPr>
              <a:t> </a:t>
            </a:r>
            <a:r>
              <a:rPr lang="en-US" altLang="en-US" sz="2800" dirty="0" err="1">
                <a:latin typeface="Times New Roman" pitchFamily="18" charset="0"/>
              </a:rPr>
              <a:t>và</a:t>
            </a:r>
            <a:r>
              <a:rPr lang="en-US" altLang="en-US" sz="2800" dirty="0">
                <a:latin typeface="Times New Roman" pitchFamily="18" charset="0"/>
              </a:rPr>
              <a:t> </a:t>
            </a:r>
            <a:r>
              <a:rPr lang="en-US" altLang="en-US" sz="2800" dirty="0" err="1">
                <a:latin typeface="Times New Roman" pitchFamily="18" charset="0"/>
              </a:rPr>
              <a:t>hình</a:t>
            </a:r>
            <a:r>
              <a:rPr lang="en-US" altLang="en-US" sz="2800" dirty="0">
                <a:latin typeface="Times New Roman" pitchFamily="18" charset="0"/>
              </a:rPr>
              <a:t> </a:t>
            </a:r>
            <a:r>
              <a:rPr lang="en-US" altLang="en-US" sz="2800" dirty="0" err="1">
                <a:latin typeface="Times New Roman" pitchFamily="18" charset="0"/>
              </a:rPr>
              <a:t>thức</a:t>
            </a:r>
            <a:r>
              <a:rPr lang="en-US" altLang="en-US" sz="2800" dirty="0">
                <a:latin typeface="Times New Roman" pitchFamily="18" charset="0"/>
              </a:rPr>
              <a:t> </a:t>
            </a:r>
            <a:r>
              <a:rPr lang="en-US" altLang="en-US" sz="2800" dirty="0" err="1">
                <a:latin typeface="Times New Roman" pitchFamily="18" charset="0"/>
              </a:rPr>
              <a:t>vận</a:t>
            </a:r>
            <a:r>
              <a:rPr lang="en-US" altLang="en-US" sz="2800" dirty="0">
                <a:latin typeface="Times New Roman" pitchFamily="18" charset="0"/>
              </a:rPr>
              <a:t> </a:t>
            </a:r>
            <a:r>
              <a:rPr lang="en-US" altLang="en-US" sz="2800" dirty="0" err="1">
                <a:latin typeface="Times New Roman" pitchFamily="18" charset="0"/>
              </a:rPr>
              <a:t>động</a:t>
            </a:r>
            <a:r>
              <a:rPr lang="en-US" altLang="en-US" sz="2800" dirty="0">
                <a:latin typeface="Times New Roman" pitchFamily="18" charset="0"/>
              </a:rPr>
              <a:t> </a:t>
            </a:r>
            <a:r>
              <a:rPr lang="en-US" altLang="en-US" sz="2800" dirty="0" err="1">
                <a:latin typeface="Times New Roman" pitchFamily="18" charset="0"/>
              </a:rPr>
              <a:t>khác</a:t>
            </a:r>
            <a:r>
              <a:rPr lang="en-US" altLang="en-US" sz="2800" dirty="0">
                <a:latin typeface="Times New Roman" pitchFamily="18" charset="0"/>
              </a:rPr>
              <a:t> (</a:t>
            </a:r>
            <a:r>
              <a:rPr lang="en-US" altLang="en-US" sz="2800" dirty="0" err="1">
                <a:latin typeface="Times New Roman" pitchFamily="18" charset="0"/>
              </a:rPr>
              <a:t>vận</a:t>
            </a:r>
            <a:r>
              <a:rPr lang="en-US" altLang="en-US" sz="2800" dirty="0">
                <a:latin typeface="Times New Roman" pitchFamily="18" charset="0"/>
              </a:rPr>
              <a:t> </a:t>
            </a:r>
            <a:r>
              <a:rPr lang="en-US" altLang="en-US" sz="2800" dirty="0" err="1">
                <a:latin typeface="Times New Roman" pitchFamily="18" charset="0"/>
              </a:rPr>
              <a:t>động</a:t>
            </a:r>
            <a:r>
              <a:rPr lang="en-US" altLang="en-US" sz="2800" dirty="0">
                <a:latin typeface="Times New Roman" pitchFamily="18" charset="0"/>
              </a:rPr>
              <a:t> </a:t>
            </a:r>
            <a:r>
              <a:rPr lang="en-US" altLang="en-US" sz="2800" dirty="0" err="1">
                <a:latin typeface="Times New Roman" pitchFamily="18" charset="0"/>
              </a:rPr>
              <a:t>nói</a:t>
            </a:r>
            <a:r>
              <a:rPr lang="en-US" altLang="en-US" sz="2800" dirty="0">
                <a:latin typeface="Times New Roman" pitchFamily="18" charset="0"/>
              </a:rPr>
              <a:t> </a:t>
            </a:r>
            <a:r>
              <a:rPr lang="en-US" altLang="en-US" sz="2800" dirty="0" err="1">
                <a:latin typeface="Times New Roman" pitchFamily="18" charset="0"/>
              </a:rPr>
              <a:t>chung</a:t>
            </a:r>
            <a:r>
              <a:rPr lang="en-US" altLang="en-US" sz="2800" dirty="0">
                <a:latin typeface="Times New Roman" pitchFamily="18" charset="0"/>
              </a:rPr>
              <a:t> </a:t>
            </a:r>
            <a:r>
              <a:rPr lang="en-US" altLang="en-US" sz="2800" dirty="0" err="1">
                <a:latin typeface="Times New Roman" pitchFamily="18" charset="0"/>
              </a:rPr>
              <a:t>vĩnh</a:t>
            </a:r>
            <a:r>
              <a:rPr lang="en-US" altLang="en-US" sz="2800" dirty="0">
                <a:latin typeface="Times New Roman" pitchFamily="18" charset="0"/>
              </a:rPr>
              <a:t> </a:t>
            </a:r>
            <a:r>
              <a:rPr lang="en-US" altLang="en-US" sz="2800" dirty="0" err="1">
                <a:latin typeface="Times New Roman" pitchFamily="18" charset="0"/>
              </a:rPr>
              <a:t>cửu</a:t>
            </a:r>
            <a:r>
              <a:rPr lang="en-US" altLang="en-US" sz="2800" dirty="0">
                <a:latin typeface="Times New Roman" pitchFamily="18" charset="0"/>
              </a:rPr>
              <a:t>)</a:t>
            </a:r>
          </a:p>
          <a:p>
            <a:pPr eaLnBrk="1" hangingPunct="1">
              <a:spcBef>
                <a:spcPct val="50000"/>
              </a:spcBef>
            </a:pPr>
            <a:endParaRPr lang="en-US" altLang="en-US" sz="2800" dirty="0">
              <a:latin typeface="Times New Roman" pitchFamily="18" charset="0"/>
            </a:endParaRPr>
          </a:p>
        </p:txBody>
      </p:sp>
    </p:spTree>
    <p:extLst>
      <p:ext uri="{BB962C8B-B14F-4D97-AF65-F5344CB8AC3E}">
        <p14:creationId xmlns:p14="http://schemas.microsoft.com/office/powerpoint/2010/main" val="363541091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box(in)">
                                      <p:cBhvr>
                                        <p:cTn id="7" dur="500"/>
                                        <p:tgtEl>
                                          <p:spTgt spid="301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box(in)">
                                      <p:cBhvr>
                                        <p:cTn id="12" dur="500"/>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box(in)">
                                      <p:cBhvr>
                                        <p:cTn id="17" dur="500"/>
                                        <p:tgtEl>
                                          <p:spTgt spid="35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box(in)">
                                      <p:cBhvr>
                                        <p:cTn id="22" dur="500"/>
                                        <p:tgtEl>
                                          <p:spTgt spid="35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844"/>
                                        </p:tgtEl>
                                        <p:attrNameLst>
                                          <p:attrName>style.visibility</p:attrName>
                                        </p:attrNameLst>
                                      </p:cBhvr>
                                      <p:to>
                                        <p:strVal val="visible"/>
                                      </p:to>
                                    </p:set>
                                    <p:animEffect transition="in" filter="box(in)">
                                      <p:cBhvr>
                                        <p:cTn id="27" dur="500"/>
                                        <p:tgtEl>
                                          <p:spTgt spid="358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5847"/>
                                        </p:tgtEl>
                                        <p:attrNameLst>
                                          <p:attrName>style.visibility</p:attrName>
                                        </p:attrNameLst>
                                      </p:cBhvr>
                                      <p:to>
                                        <p:strVal val="visible"/>
                                      </p:to>
                                    </p:set>
                                    <p:animEffect transition="in" filter="box(in)">
                                      <p:cBhvr>
                                        <p:cTn id="32"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p:bldP spid="35843" grpId="0" build="p"/>
      <p:bldP spid="358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1420813" y="1023938"/>
            <a:ext cx="4572001" cy="5784850"/>
          </a:xfrm>
          <a:prstGeom prst="rect">
            <a:avLst/>
          </a:prstGeom>
        </p:spPr>
        <p:style>
          <a:lnRef idx="1">
            <a:schemeClr val="accent4"/>
          </a:lnRef>
          <a:fillRef idx="2">
            <a:schemeClr val="accent4"/>
          </a:fillRef>
          <a:effectRef idx="1">
            <a:schemeClr val="accent4"/>
          </a:effectRef>
          <a:fontRef idx="minor">
            <a:schemeClr val="dk1"/>
          </a:fontRef>
        </p:style>
      </p:pic>
      <p:sp>
        <p:nvSpPr>
          <p:cNvPr id="5" name="Rectangle 4"/>
          <p:cNvSpPr/>
          <p:nvPr/>
        </p:nvSpPr>
        <p:spPr>
          <a:xfrm>
            <a:off x="1447800" y="76200"/>
            <a:ext cx="4724400" cy="954088"/>
          </a:xfrm>
          <a:prstGeom prst="rect">
            <a:avLst/>
          </a:prstGeom>
        </p:spPr>
        <p:txBody>
          <a:bodyPr>
            <a:spAutoFit/>
          </a:bodyPr>
          <a:lstStyle/>
          <a:p>
            <a:pPr algn="ctr" eaLnBrk="1" hangingPunct="1"/>
            <a:r>
              <a:rPr lang="vi-VN" sz="2800" b="1">
                <a:solidFill>
                  <a:srgbClr val="002060"/>
                </a:solidFill>
                <a:latin typeface="Times New Roman" pitchFamily="18" charset="0"/>
                <a:cs typeface="Arial" pitchFamily="34" charset="0"/>
              </a:rPr>
              <a:t>CÁC HÌNH THỨC VẬN ĐỘNG CỦA VẬT CHẤT</a:t>
            </a:r>
            <a:endParaRPr lang="en-US">
              <a:solidFill>
                <a:srgbClr val="000000"/>
              </a:solidFill>
              <a:latin typeface="Calibri" pitchFamily="34" charset="0"/>
            </a:endParaRPr>
          </a:p>
        </p:txBody>
      </p:sp>
      <p:sp>
        <p:nvSpPr>
          <p:cNvPr id="2" name="Rounded Rectangle 1"/>
          <p:cNvSpPr/>
          <p:nvPr/>
        </p:nvSpPr>
        <p:spPr>
          <a:xfrm>
            <a:off x="5670550" y="788988"/>
            <a:ext cx="4997450" cy="6019800"/>
          </a:xfrm>
          <a:prstGeom prst="roundRect">
            <a:avLst/>
          </a:prstGeom>
          <a:blipFill>
            <a:blip r:embed="rId4"/>
            <a:tile tx="0" ty="0" sx="100000" sy="100000" flip="none" algn="tl"/>
          </a:blipFill>
        </p:spPr>
        <p:style>
          <a:lnRef idx="1">
            <a:schemeClr val="accent6"/>
          </a:lnRef>
          <a:fillRef idx="2">
            <a:schemeClr val="accent6"/>
          </a:fillRef>
          <a:effectRef idx="1">
            <a:schemeClr val="accent6"/>
          </a:effectRef>
          <a:fontRef idx="minor">
            <a:schemeClr val="dk1"/>
          </a:fontRef>
        </p:style>
        <p:txBody>
          <a:bodyPr anchor="ctr"/>
          <a:lstStyle/>
          <a:p>
            <a:pPr marL="285750" indent="-285750" algn="just">
              <a:buFont typeface="Wingdings" pitchFamily="2" charset="2"/>
              <a:buChar char="v"/>
            </a:pPr>
            <a:r>
              <a:rPr lang="en-US" sz="2200">
                <a:solidFill>
                  <a:srgbClr val="000000"/>
                </a:solidFill>
                <a:latin typeface="Times New Roman" pitchFamily="18" charset="0"/>
                <a:cs typeface="Arial" pitchFamily="34" charset="0"/>
              </a:rPr>
              <a:t>       </a:t>
            </a:r>
            <a:r>
              <a:rPr lang="vi-VN" sz="2200">
                <a:solidFill>
                  <a:srgbClr val="000000"/>
                </a:solidFill>
                <a:latin typeface="Times New Roman" pitchFamily="18" charset="0"/>
                <a:cs typeface="Arial" pitchFamily="34" charset="0"/>
              </a:rPr>
              <a:t>Các hình thức vận động nói trên khác nhau về chất, từ vận động cơ học đến vận động xã hội là sự khác nhau về trình độ của sư vận động.</a:t>
            </a:r>
            <a:endParaRPr lang="vi-VN" sz="2200">
              <a:solidFill>
                <a:srgbClr val="000000"/>
              </a:solidFill>
              <a:cs typeface="Arial" pitchFamily="34" charset="0"/>
            </a:endParaRPr>
          </a:p>
          <a:p>
            <a:pPr marL="285750" indent="-285750" algn="just">
              <a:buFont typeface="Wingdings" pitchFamily="2" charset="2"/>
              <a:buChar char="v"/>
            </a:pPr>
            <a:r>
              <a:rPr lang="vi-VN" sz="2200">
                <a:solidFill>
                  <a:srgbClr val="000000"/>
                </a:solidFill>
                <a:cs typeface="Arial" pitchFamily="34" charset="0"/>
              </a:rPr>
              <a:t>	</a:t>
            </a:r>
            <a:r>
              <a:rPr lang="vi-VN" sz="2200">
                <a:solidFill>
                  <a:srgbClr val="000000"/>
                </a:solidFill>
                <a:latin typeface="Times New Roman" pitchFamily="18" charset="0"/>
                <a:cs typeface="Times New Roman" pitchFamily="18" charset="0"/>
              </a:rPr>
              <a:t>Các hình thức vận động cao xuất hiện trên cơ sở các hình thức vận động thấp hơn. Trong khi các hình thức vận động thấp hơn không có khẳ năng bao hàm các hình thức vận động ở trình độ cao.</a:t>
            </a:r>
            <a:endParaRPr lang="en-US" sz="2200">
              <a:solidFill>
                <a:srgbClr val="000000"/>
              </a:solidFill>
              <a:cs typeface="Arial" pitchFamily="34" charset="0"/>
            </a:endParaRPr>
          </a:p>
          <a:p>
            <a:pPr marL="285750" indent="-285750" algn="just">
              <a:buFont typeface="Wingdings" pitchFamily="2" charset="2"/>
              <a:buChar char="v"/>
            </a:pPr>
            <a:r>
              <a:rPr lang="vi-VN" sz="2200">
                <a:solidFill>
                  <a:srgbClr val="000000"/>
                </a:solidFill>
                <a:cs typeface="Arial" pitchFamily="34" charset="0"/>
              </a:rPr>
              <a:t>	</a:t>
            </a:r>
            <a:r>
              <a:rPr lang="vi-VN" sz="2200">
                <a:solidFill>
                  <a:srgbClr val="000000"/>
                </a:solidFill>
                <a:latin typeface="Times New Roman" pitchFamily="18" charset="0"/>
                <a:cs typeface="Times New Roman" pitchFamily="18" charset="0"/>
              </a:rPr>
              <a:t>Trong sự tồn t</a:t>
            </a:r>
            <a:r>
              <a:rPr lang="en-US" sz="2200">
                <a:solidFill>
                  <a:srgbClr val="000000"/>
                </a:solidFill>
                <a:latin typeface="Times New Roman" pitchFamily="18" charset="0"/>
                <a:cs typeface="Times New Roman" pitchFamily="18" charset="0"/>
              </a:rPr>
              <a:t>ại</a:t>
            </a:r>
            <a:r>
              <a:rPr lang="vi-VN" sz="2200">
                <a:solidFill>
                  <a:srgbClr val="000000"/>
                </a:solidFill>
                <a:latin typeface="Times New Roman" pitchFamily="18" charset="0"/>
                <a:cs typeface="Times New Roman" pitchFamily="18" charset="0"/>
              </a:rPr>
              <a:t> của mình mỗi một sự vật có thể gắn liền với nhiều hình thức vận động khác nh</a:t>
            </a:r>
            <a:r>
              <a:rPr lang="en-US" sz="2200">
                <a:solidFill>
                  <a:srgbClr val="000000"/>
                </a:solidFill>
                <a:latin typeface="Times New Roman" pitchFamily="18" charset="0"/>
                <a:cs typeface="Times New Roman" pitchFamily="18" charset="0"/>
              </a:rPr>
              <a:t>au</a:t>
            </a:r>
            <a:r>
              <a:rPr lang="vi-VN" sz="2200">
                <a:solidFill>
                  <a:srgbClr val="000000"/>
                </a:solidFill>
                <a:latin typeface="Times New Roman" pitchFamily="18" charset="0"/>
                <a:cs typeface="Times New Roman" pitchFamily="18" charset="0"/>
              </a:rPr>
              <a:t>. Tuy nhiên bản thân sự tồn tại của sự vật bao giờ cũng đặc trưng bởi hình thức vận động cao nhất. </a:t>
            </a:r>
          </a:p>
        </p:txBody>
      </p:sp>
    </p:spTree>
    <p:extLst>
      <p:ext uri="{BB962C8B-B14F-4D97-AF65-F5344CB8AC3E}">
        <p14:creationId xmlns:p14="http://schemas.microsoft.com/office/powerpoint/2010/main" val="3947479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500"/>
                                        <p:tgtEl>
                                          <p:spTgt spid="2">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circle(in)">
                                      <p:cBhvr>
                                        <p:cTn id="19"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4294967295"/>
          </p:nvPr>
        </p:nvSpPr>
        <p:spPr>
          <a:xfrm>
            <a:off x="7302500" y="6210300"/>
            <a:ext cx="2133600" cy="476250"/>
          </a:xfrm>
          <a:prstGeom prst="rect">
            <a:avLst/>
          </a:prstGeom>
          <a:noFill/>
        </p:spPr>
        <p:txBody>
          <a:bodyPr/>
          <a:lstStyle/>
          <a:p>
            <a:pPr>
              <a:buFont typeface="Times New Roman" pitchFamily="18" charset="0"/>
              <a:buNone/>
            </a:pPr>
            <a:fld id="{617DD0DD-38A8-46D1-A320-D13133824B10}" type="slidenum">
              <a:rPr lang="en-US" altLang="en-US">
                <a:solidFill>
                  <a:srgbClr val="000000"/>
                </a:solidFill>
                <a:ea typeface="MS Gothic" pitchFamily="49" charset="-128"/>
              </a:rPr>
              <a:pPr>
                <a:buFont typeface="Times New Roman" pitchFamily="18" charset="0"/>
                <a:buNone/>
              </a:pPr>
              <a:t>23</a:t>
            </a:fld>
            <a:endParaRPr lang="th-TH" altLang="en-US">
              <a:solidFill>
                <a:srgbClr val="000000"/>
              </a:solidFill>
              <a:ea typeface="MS Gothic" pitchFamily="49" charset="-128"/>
            </a:endParaRPr>
          </a:p>
        </p:txBody>
      </p:sp>
      <p:sp>
        <p:nvSpPr>
          <p:cNvPr id="38915" name="Rectangle 3"/>
          <p:cNvSpPr>
            <a:spLocks noChangeArrowheads="1"/>
          </p:cNvSpPr>
          <p:nvPr/>
        </p:nvSpPr>
        <p:spPr bwMode="auto">
          <a:xfrm>
            <a:off x="2297113" y="1233488"/>
            <a:ext cx="685800" cy="1130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Vận</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động</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6" name="Rectangle 4"/>
          <p:cNvSpPr>
            <a:spLocks noChangeArrowheads="1"/>
          </p:cNvSpPr>
          <p:nvPr/>
        </p:nvSpPr>
        <p:spPr bwMode="auto">
          <a:xfrm>
            <a:off x="3810000" y="1090613"/>
            <a:ext cx="1835150" cy="647700"/>
          </a:xfrm>
          <a:prstGeom prst="rect">
            <a:avLst/>
          </a:prstGeom>
          <a:solidFill>
            <a:srgbClr val="CCCC00"/>
          </a:solidFill>
          <a:ln w="9525">
            <a:solidFill>
              <a:schemeClr val="tx1"/>
            </a:solidFill>
            <a:miter lim="800000"/>
            <a:headEnd/>
            <a:tailEnd/>
          </a:ln>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Tuyệt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đối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7" name="Rectangle 5"/>
          <p:cNvSpPr>
            <a:spLocks noChangeArrowheads="1"/>
          </p:cNvSpPr>
          <p:nvPr/>
        </p:nvSpPr>
        <p:spPr bwMode="auto">
          <a:xfrm>
            <a:off x="3810000" y="2025650"/>
            <a:ext cx="1835150" cy="647700"/>
          </a:xfrm>
          <a:prstGeom prst="rect">
            <a:avLst/>
          </a:prstGeom>
          <a:solidFill>
            <a:srgbClr val="CCCC00"/>
          </a:solidFill>
          <a:ln w="9525">
            <a:solidFill>
              <a:schemeClr val="tx1"/>
            </a:solidFill>
            <a:miter lim="800000"/>
            <a:headEnd/>
            <a:tailEnd/>
          </a:ln>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Vĩnh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viễn</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8" name="Rectangle 6"/>
          <p:cNvSpPr>
            <a:spLocks noChangeArrowheads="1"/>
          </p:cNvSpPr>
          <p:nvPr/>
        </p:nvSpPr>
        <p:spPr bwMode="auto">
          <a:xfrm>
            <a:off x="6780214" y="1522413"/>
            <a:ext cx="2655887"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Vật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chất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vô</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cùng</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Vô</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tận</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9" name="Rectangle 7"/>
          <p:cNvSpPr>
            <a:spLocks noChangeArrowheads="1"/>
          </p:cNvSpPr>
          <p:nvPr/>
        </p:nvSpPr>
        <p:spPr bwMode="auto">
          <a:xfrm>
            <a:off x="2243138" y="3754439"/>
            <a:ext cx="685800" cy="2282825"/>
          </a:xfrm>
          <a:prstGeom prst="rect">
            <a:avLst/>
          </a:prstGeom>
          <a:solidFill>
            <a:srgbClr val="008000"/>
          </a:solidFill>
          <a:ln w="9525">
            <a:solidFill>
              <a:schemeClr val="tx1"/>
            </a:solidFill>
            <a:miter lim="800000"/>
            <a:headEnd/>
            <a:tailEnd/>
          </a:ln>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altLang="en-US" sz="2800" b="1" dirty="0" err="1">
                <a:solidFill>
                  <a:prstClr val="white"/>
                </a:solidFill>
                <a:latin typeface="Times New Roman" panose="02020603050405020304" pitchFamily="18" charset="0"/>
                <a:cs typeface="Times New Roman" panose="02020603050405020304" pitchFamily="18" charset="0"/>
              </a:rPr>
              <a:t>Đứng</a:t>
            </a:r>
            <a:endParaRPr lang="en-US" altLang="en-US" sz="2800" b="1" dirty="0">
              <a:solidFill>
                <a:prstClr val="white"/>
              </a:solidFill>
              <a:latin typeface="Times New Roman" panose="02020603050405020304" pitchFamily="18" charset="0"/>
              <a:cs typeface="Times New Roman" panose="02020603050405020304" pitchFamily="18" charset="0"/>
            </a:endParaRPr>
          </a:p>
          <a:p>
            <a:pPr algn="ctr">
              <a:defRPr/>
            </a:pPr>
            <a:r>
              <a:rPr lang="en-US" altLang="en-US" sz="2800" b="1" dirty="0" err="1">
                <a:solidFill>
                  <a:prstClr val="white"/>
                </a:solidFill>
                <a:latin typeface="Times New Roman" panose="02020603050405020304" pitchFamily="18" charset="0"/>
                <a:cs typeface="Times New Roman" panose="02020603050405020304" pitchFamily="18" charset="0"/>
              </a:rPr>
              <a:t>im</a:t>
            </a:r>
            <a:endParaRPr lang="en-US" altLang="en-US" sz="2800" b="1" dirty="0">
              <a:solidFill>
                <a:prstClr val="white"/>
              </a:solidFill>
              <a:latin typeface="Times New Roman" panose="02020603050405020304" pitchFamily="18" charset="0"/>
              <a:cs typeface="Times New Roman" panose="02020603050405020304" pitchFamily="18" charset="0"/>
            </a:endParaRPr>
          </a:p>
        </p:txBody>
      </p:sp>
      <p:sp>
        <p:nvSpPr>
          <p:cNvPr id="38920" name="Rectangle 8"/>
          <p:cNvSpPr>
            <a:spLocks noChangeArrowheads="1"/>
          </p:cNvSpPr>
          <p:nvPr/>
        </p:nvSpPr>
        <p:spPr bwMode="auto">
          <a:xfrm>
            <a:off x="3594100" y="3322639"/>
            <a:ext cx="685800" cy="12969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Đứng</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im</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6873" name="Rectangle 9"/>
          <p:cNvSpPr>
            <a:spLocks noChangeArrowheads="1"/>
          </p:cNvSpPr>
          <p:nvPr/>
        </p:nvSpPr>
        <p:spPr bwMode="auto">
          <a:xfrm>
            <a:off x="4727576" y="2817813"/>
            <a:ext cx="54070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eaLnBrk="1" hangingPunct="1">
              <a:defRPr/>
            </a:pPr>
            <a:r>
              <a:rPr lang="vi-VN" altLang="en-US" sz="2400" b="1" dirty="0">
                <a:solidFill>
                  <a:prstClr val="black"/>
                </a:solidFill>
                <a:latin typeface="Times New Roman" panose="02020603050405020304" pitchFamily="18" charset="0"/>
                <a:cs typeface="Times New Roman" panose="02020603050405020304" pitchFamily="18" charset="0"/>
              </a:rPr>
              <a:t>Chỉ xảy ra trong 1 quan hệ nhất định </a:t>
            </a:r>
            <a:endParaRPr lang="en-US" altLang="en-US" sz="2400" b="1" dirty="0">
              <a:solidFill>
                <a:prstClr val="black"/>
              </a:solidFill>
              <a:latin typeface="Times New Roman" panose="02020603050405020304" pitchFamily="18" charset="0"/>
              <a:cs typeface="Times New Roman" panose="02020603050405020304" pitchFamily="18" charset="0"/>
            </a:endParaRPr>
          </a:p>
          <a:p>
            <a:pPr eaLnBrk="1" hangingPunct="1">
              <a:defRPr/>
            </a:pPr>
            <a:r>
              <a:rPr lang="vi-VN" altLang="en-US" sz="2400" b="1" dirty="0">
                <a:solidFill>
                  <a:prstClr val="black"/>
                </a:solidFill>
                <a:latin typeface="Times New Roman" panose="02020603050405020304" pitchFamily="18" charset="0"/>
                <a:cs typeface="Times New Roman" panose="02020603050405020304" pitchFamily="18" charset="0"/>
              </a:rPr>
              <a:t>chứ </a:t>
            </a:r>
            <a:r>
              <a:rPr lang="en-US" altLang="en-US" sz="2400" b="1" dirty="0" err="1">
                <a:solidFill>
                  <a:prstClr val="black"/>
                </a:solidFill>
                <a:latin typeface="Times New Roman" panose="02020603050405020304" pitchFamily="18" charset="0"/>
                <a:cs typeface="Times New Roman" panose="02020603050405020304" pitchFamily="18" charset="0"/>
              </a:rPr>
              <a:t>không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phải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mọi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quan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hệ</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cùng</a:t>
            </a:r>
            <a:r>
              <a:rPr lang="en-US" altLang="en-US" sz="2400" b="1" dirty="0">
                <a:solidFill>
                  <a:prstClr val="black"/>
                </a:solidFill>
                <a:latin typeface="Times New Roman" panose="02020603050405020304" pitchFamily="18" charset="0"/>
                <a:cs typeface="Times New Roman" panose="02020603050405020304" pitchFamily="18" charset="0"/>
              </a:rPr>
              <a:t> 1 </a:t>
            </a:r>
            <a:r>
              <a:rPr lang="en-US" altLang="en-US" sz="2400" b="1" dirty="0" err="1">
                <a:solidFill>
                  <a:prstClr val="black"/>
                </a:solidFill>
                <a:latin typeface="Times New Roman" panose="02020603050405020304" pitchFamily="18" charset="0"/>
                <a:cs typeface="Times New Roman" panose="02020603050405020304" pitchFamily="18" charset="0"/>
              </a:rPr>
              <a:t>lúc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38922" name="Rectangle 10"/>
          <p:cNvSpPr>
            <a:spLocks noChangeArrowheads="1"/>
          </p:cNvSpPr>
          <p:nvPr/>
        </p:nvSpPr>
        <p:spPr bwMode="auto">
          <a:xfrm>
            <a:off x="3594100" y="5265739"/>
            <a:ext cx="685800" cy="1341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Tạm</a:t>
            </a:r>
            <a:r>
              <a:rPr 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sz="2400" b="1" dirty="0" err="1">
                <a:solidFill>
                  <a:prstClr val="black"/>
                </a:solidFill>
                <a:latin typeface="Times New Roman" panose="02020603050405020304" pitchFamily="18" charset="0"/>
                <a:cs typeface="Times New Roman" panose="02020603050405020304" pitchFamily="18" charset="0"/>
              </a:rPr>
              <a:t>thời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3" name="Rectangle 11"/>
          <p:cNvSpPr>
            <a:spLocks noChangeArrowheads="1"/>
          </p:cNvSpPr>
          <p:nvPr/>
        </p:nvSpPr>
        <p:spPr bwMode="auto">
          <a:xfrm>
            <a:off x="4727576" y="3754438"/>
            <a:ext cx="54070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defRPr/>
            </a:pPr>
            <a:r>
              <a:rPr lang="en-US" sz="2400" b="1" dirty="0" err="1">
                <a:solidFill>
                  <a:prstClr val="black"/>
                </a:solidFill>
                <a:latin typeface="Times New Roman" panose="02020603050405020304" pitchFamily="18" charset="0"/>
                <a:cs typeface="Times New Roman" panose="02020603050405020304" pitchFamily="18" charset="0"/>
              </a:rPr>
              <a:t>Chỉ</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xảy</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ra</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với</a:t>
            </a:r>
            <a:r>
              <a:rPr lang="en-US" sz="2400" b="1" dirty="0">
                <a:solidFill>
                  <a:prstClr val="black"/>
                </a:solidFill>
                <a:latin typeface="Times New Roman" panose="02020603050405020304" pitchFamily="18" charset="0"/>
                <a:cs typeface="Times New Roman" panose="02020603050405020304" pitchFamily="18" charset="0"/>
              </a:rPr>
              <a:t> 1 </a:t>
            </a:r>
            <a:r>
              <a:rPr lang="en-US" sz="2400" b="1" dirty="0" err="1">
                <a:solidFill>
                  <a:prstClr val="black"/>
                </a:solidFill>
                <a:latin typeface="Times New Roman" panose="02020603050405020304" pitchFamily="18" charset="0"/>
                <a:cs typeface="Times New Roman" panose="02020603050405020304" pitchFamily="18" charset="0"/>
              </a:rPr>
              <a:t>hình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thức</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vận</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động</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chứ</a:t>
            </a:r>
            <a:r>
              <a:rPr lang="en-US" sz="2400" b="1" dirty="0">
                <a:solidFill>
                  <a:prstClr val="black"/>
                </a:solidFill>
                <a:latin typeface="Times New Roman" panose="02020603050405020304" pitchFamily="18" charset="0"/>
                <a:cs typeface="Times New Roman" panose="02020603050405020304" pitchFamily="18" charset="0"/>
              </a:rPr>
              <a:t> </a:t>
            </a:r>
          </a:p>
          <a:p>
            <a:pPr>
              <a:defRPr/>
            </a:pPr>
            <a:r>
              <a:rPr lang="en-US" sz="2400" b="1" dirty="0" err="1">
                <a:solidFill>
                  <a:prstClr val="black"/>
                </a:solidFill>
                <a:latin typeface="Times New Roman" panose="02020603050405020304" pitchFamily="18" charset="0"/>
                <a:cs typeface="Times New Roman" panose="02020603050405020304" pitchFamily="18" charset="0"/>
              </a:rPr>
              <a:t>không</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phải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với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mọi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hình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thức</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vận</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động</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4" name="Rectangle 12"/>
          <p:cNvSpPr>
            <a:spLocks noChangeArrowheads="1"/>
          </p:cNvSpPr>
          <p:nvPr/>
        </p:nvSpPr>
        <p:spPr bwMode="auto">
          <a:xfrm>
            <a:off x="4727576" y="4689476"/>
            <a:ext cx="5407025" cy="7921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vi-VN" sz="2400" b="1" dirty="0">
                <a:solidFill>
                  <a:prstClr val="black"/>
                </a:solidFill>
                <a:latin typeface="Times New Roman" panose="02020603050405020304" pitchFamily="18" charset="0"/>
                <a:cs typeface="Times New Roman" panose="02020603050405020304" pitchFamily="18" charset="0"/>
              </a:rPr>
              <a:t>Chỉ biểu hiện khi sự vật còn là nó chưa </a:t>
            </a:r>
          </a:p>
          <a:p>
            <a:pPr algn="ctr">
              <a:defRPr/>
            </a:pPr>
            <a:r>
              <a:rPr lang="en-US" sz="2400" b="1" dirty="0" err="1">
                <a:solidFill>
                  <a:prstClr val="black"/>
                </a:solidFill>
                <a:latin typeface="Times New Roman" panose="02020603050405020304" pitchFamily="18" charset="0"/>
                <a:cs typeface="Times New Roman" panose="02020603050405020304" pitchFamily="18" charset="0"/>
              </a:rPr>
              <a:t>biến</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đổi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thành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cái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khác</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5" name="Rectangle 13"/>
          <p:cNvSpPr>
            <a:spLocks noChangeArrowheads="1"/>
          </p:cNvSpPr>
          <p:nvPr/>
        </p:nvSpPr>
        <p:spPr bwMode="auto">
          <a:xfrm>
            <a:off x="4727576" y="5699125"/>
            <a:ext cx="5407025"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defRPr/>
            </a:pPr>
            <a:r>
              <a:rPr lang="vi-VN" b="1" dirty="0">
                <a:solidFill>
                  <a:prstClr val="black"/>
                </a:solidFill>
                <a:latin typeface="Times New Roman" panose="02020603050405020304" pitchFamily="18" charset="0"/>
                <a:cs typeface="Times New Roman" panose="02020603050405020304" pitchFamily="18" charset="0"/>
              </a:rPr>
              <a:t>Vận động cá biệt có xu hướng h</a:t>
            </a:r>
            <a:r>
              <a:rPr lang="en-US" b="1" dirty="0">
                <a:solidFill>
                  <a:prstClr val="black"/>
                </a:solidFill>
                <a:latin typeface="Times New Roman" panose="02020603050405020304" pitchFamily="18" charset="0"/>
                <a:cs typeface="Times New Roman" panose="02020603050405020304" pitchFamily="18" charset="0"/>
              </a:rPr>
              <a:t>ì</a:t>
            </a:r>
            <a:r>
              <a:rPr lang="vi-VN" b="1" dirty="0">
                <a:solidFill>
                  <a:prstClr val="black"/>
                </a:solidFill>
                <a:latin typeface="Times New Roman" panose="02020603050405020304" pitchFamily="18" charset="0"/>
                <a:cs typeface="Times New Roman" panose="02020603050405020304" pitchFamily="18" charset="0"/>
              </a:rPr>
              <a:t>nh thành sự vật</a:t>
            </a:r>
          </a:p>
          <a:p>
            <a:pPr>
              <a:defRPr/>
            </a:pPr>
            <a:r>
              <a:rPr lang="vi-VN" b="1" dirty="0">
                <a:solidFill>
                  <a:prstClr val="black"/>
                </a:solidFill>
                <a:latin typeface="Times New Roman" panose="02020603050405020304" pitchFamily="18" charset="0"/>
                <a:cs typeface="Times New Roman" panose="02020603050405020304" pitchFamily="18" charset="0"/>
              </a:rPr>
              <a:t>Vận động nói chung có xu hư</a:t>
            </a:r>
            <a:r>
              <a:rPr lang="en-US" b="1" dirty="0">
                <a:solidFill>
                  <a:prstClr val="black"/>
                </a:solidFill>
                <a:latin typeface="Times New Roman" panose="02020603050405020304" pitchFamily="18" charset="0"/>
                <a:cs typeface="Times New Roman" panose="02020603050405020304" pitchFamily="18" charset="0"/>
              </a:rPr>
              <a:t>ớ</a:t>
            </a:r>
            <a:r>
              <a:rPr lang="vi-VN" b="1" dirty="0">
                <a:solidFill>
                  <a:prstClr val="black"/>
                </a:solidFill>
                <a:latin typeface="Times New Roman" panose="02020603050405020304" pitchFamily="18" charset="0"/>
                <a:cs typeface="Times New Roman" panose="02020603050405020304" pitchFamily="18" charset="0"/>
              </a:rPr>
              <a:t>ng làm sự vật không</a:t>
            </a:r>
          </a:p>
          <a:p>
            <a:pPr>
              <a:defRPr/>
            </a:pP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ngừng</a:t>
            </a: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biến</a:t>
            </a: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đổi</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25614" name="Line 14"/>
          <p:cNvSpPr>
            <a:spLocks noChangeShapeType="1"/>
          </p:cNvSpPr>
          <p:nvPr/>
        </p:nvSpPr>
        <p:spPr bwMode="auto">
          <a:xfrm flipV="1">
            <a:off x="2998789" y="1377951"/>
            <a:ext cx="809625"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5" name="Line 15"/>
          <p:cNvSpPr>
            <a:spLocks noChangeShapeType="1"/>
          </p:cNvSpPr>
          <p:nvPr/>
        </p:nvSpPr>
        <p:spPr bwMode="auto">
          <a:xfrm>
            <a:off x="2998789" y="1738313"/>
            <a:ext cx="809625"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6" name="Line 16"/>
          <p:cNvSpPr>
            <a:spLocks noChangeShapeType="1"/>
          </p:cNvSpPr>
          <p:nvPr/>
        </p:nvSpPr>
        <p:spPr bwMode="auto">
          <a:xfrm>
            <a:off x="5645151" y="1306514"/>
            <a:ext cx="1135063"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7" name="Line 17"/>
          <p:cNvSpPr>
            <a:spLocks noChangeShapeType="1"/>
          </p:cNvSpPr>
          <p:nvPr/>
        </p:nvSpPr>
        <p:spPr bwMode="auto">
          <a:xfrm flipV="1">
            <a:off x="5645150" y="1954214"/>
            <a:ext cx="107950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8" name="Line 18"/>
          <p:cNvSpPr>
            <a:spLocks noChangeShapeType="1"/>
          </p:cNvSpPr>
          <p:nvPr/>
        </p:nvSpPr>
        <p:spPr bwMode="auto">
          <a:xfrm flipV="1">
            <a:off x="2944814" y="4186239"/>
            <a:ext cx="649287"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9" name="Line 19"/>
          <p:cNvSpPr>
            <a:spLocks noChangeShapeType="1"/>
          </p:cNvSpPr>
          <p:nvPr/>
        </p:nvSpPr>
        <p:spPr bwMode="auto">
          <a:xfrm>
            <a:off x="2944814" y="4978400"/>
            <a:ext cx="649287"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0" name="Line 20"/>
          <p:cNvSpPr>
            <a:spLocks noChangeShapeType="1"/>
          </p:cNvSpPr>
          <p:nvPr/>
        </p:nvSpPr>
        <p:spPr bwMode="auto">
          <a:xfrm flipV="1">
            <a:off x="4295775" y="3322638"/>
            <a:ext cx="4318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1" name="Line 21"/>
          <p:cNvSpPr>
            <a:spLocks noChangeShapeType="1"/>
          </p:cNvSpPr>
          <p:nvPr/>
        </p:nvSpPr>
        <p:spPr bwMode="auto">
          <a:xfrm>
            <a:off x="4241801" y="4041776"/>
            <a:ext cx="48577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2" name="Line 22"/>
          <p:cNvSpPr>
            <a:spLocks noChangeShapeType="1"/>
          </p:cNvSpPr>
          <p:nvPr/>
        </p:nvSpPr>
        <p:spPr bwMode="auto">
          <a:xfrm flipV="1">
            <a:off x="4241801" y="5194301"/>
            <a:ext cx="485775"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3" name="Line 23"/>
          <p:cNvSpPr>
            <a:spLocks noChangeShapeType="1"/>
          </p:cNvSpPr>
          <p:nvPr/>
        </p:nvSpPr>
        <p:spPr bwMode="auto">
          <a:xfrm>
            <a:off x="4295775" y="5986463"/>
            <a:ext cx="4318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4" name="Line 24"/>
          <p:cNvSpPr>
            <a:spLocks noChangeShapeType="1"/>
          </p:cNvSpPr>
          <p:nvPr/>
        </p:nvSpPr>
        <p:spPr bwMode="auto">
          <a:xfrm>
            <a:off x="2459038" y="2386014"/>
            <a:ext cx="0" cy="13684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5" name="Line 25"/>
          <p:cNvSpPr>
            <a:spLocks noChangeShapeType="1"/>
          </p:cNvSpPr>
          <p:nvPr/>
        </p:nvSpPr>
        <p:spPr bwMode="auto">
          <a:xfrm flipV="1">
            <a:off x="2728913" y="2386014"/>
            <a:ext cx="0" cy="13684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8938" name="WordArt 28"/>
          <p:cNvSpPr>
            <a:spLocks noChangeArrowheads="1" noChangeShapeType="1" noTextEdit="1"/>
          </p:cNvSpPr>
          <p:nvPr/>
        </p:nvSpPr>
        <p:spPr bwMode="auto">
          <a:xfrm>
            <a:off x="3067050" y="304801"/>
            <a:ext cx="5314950" cy="523875"/>
          </a:xfrm>
          <a:prstGeom prst="rect">
            <a:avLst/>
          </a:prstGeom>
        </p:spPr>
        <p:txBody>
          <a:bodyPr wrap="none" fromWordArt="1">
            <a:prstTxWarp prst="textPlain">
              <a:avLst>
                <a:gd name="adj" fmla="val 50000"/>
              </a:avLst>
            </a:prstTxWarp>
          </a:bodyPr>
          <a:lstStyle/>
          <a:p>
            <a:pPr algn="ctr"/>
            <a:r>
              <a:rPr lang="vi-VN" sz="3600" kern="10">
                <a:ln w="9525" cap="sq">
                  <a:solidFill>
                    <a:srgbClr val="1F497D"/>
                  </a:solidFill>
                  <a:round/>
                  <a:headEnd type="none" w="sm" len="sm"/>
                  <a:tailEnd type="none" w="sm" len="sm"/>
                </a:ln>
                <a:solidFill>
                  <a:srgbClr val="000000"/>
                </a:solidFill>
                <a:effectLst>
                  <a:outerShdw dist="45791" dir="2021404" algn="ctr" rotWithShape="0">
                    <a:srgbClr val="B2B2B2">
                      <a:alpha val="79999"/>
                    </a:srgbClr>
                  </a:outerShdw>
                </a:effectLst>
                <a:latin typeface="Times New Roman"/>
                <a:cs typeface="Times New Roman"/>
              </a:rPr>
              <a:t>Mối quan hệ giữa vận động và đứng im</a:t>
            </a:r>
          </a:p>
        </p:txBody>
      </p:sp>
    </p:spTree>
    <p:extLst>
      <p:ext uri="{BB962C8B-B14F-4D97-AF65-F5344CB8AC3E}">
        <p14:creationId xmlns:p14="http://schemas.microsoft.com/office/powerpoint/2010/main" val="28548034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38"/>
                                        </p:tgtEl>
                                        <p:attrNameLst>
                                          <p:attrName>style.visibility</p:attrName>
                                        </p:attrNameLst>
                                      </p:cBhvr>
                                      <p:to>
                                        <p:strVal val="visible"/>
                                      </p:to>
                                    </p:set>
                                    <p:animEffect transition="in" filter="blinds(horizontal)">
                                      <p:cBhvr>
                                        <p:cTn id="7" dur="500"/>
                                        <p:tgtEl>
                                          <p:spTgt spid="38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ox(in)">
                                      <p:cBhvr>
                                        <p:cTn id="12" dur="500"/>
                                        <p:tgtEl>
                                          <p:spTgt spid="38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919"/>
                                        </p:tgtEl>
                                        <p:attrNameLst>
                                          <p:attrName>style.visibility</p:attrName>
                                        </p:attrNameLst>
                                      </p:cBhvr>
                                      <p:to>
                                        <p:strVal val="visible"/>
                                      </p:to>
                                    </p:set>
                                    <p:animEffect transition="in" filter="box(in)">
                                      <p:cBhvr>
                                        <p:cTn id="17" dur="500"/>
                                        <p:tgtEl>
                                          <p:spTgt spid="38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6"/>
                                        </p:tgtEl>
                                        <p:attrNameLst>
                                          <p:attrName>style.visibility</p:attrName>
                                        </p:attrNameLst>
                                      </p:cBhvr>
                                      <p:to>
                                        <p:strVal val="visible"/>
                                      </p:to>
                                    </p:set>
                                    <p:animEffect transition="in" filter="blinds(horizontal)">
                                      <p:cBhvr>
                                        <p:cTn id="22" dur="500"/>
                                        <p:tgtEl>
                                          <p:spTgt spid="389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blinds(horizontal)">
                                      <p:cBhvr>
                                        <p:cTn id="27" dur="500"/>
                                        <p:tgtEl>
                                          <p:spTgt spid="389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918"/>
                                        </p:tgtEl>
                                        <p:attrNameLst>
                                          <p:attrName>style.visibility</p:attrName>
                                        </p:attrNameLst>
                                      </p:cBhvr>
                                      <p:to>
                                        <p:strVal val="visible"/>
                                      </p:to>
                                    </p:set>
                                    <p:animEffect transition="in" filter="box(in)">
                                      <p:cBhvr>
                                        <p:cTn id="32" dur="500"/>
                                        <p:tgtEl>
                                          <p:spTgt spid="389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920"/>
                                        </p:tgtEl>
                                        <p:attrNameLst>
                                          <p:attrName>style.visibility</p:attrName>
                                        </p:attrNameLst>
                                      </p:cBhvr>
                                      <p:to>
                                        <p:strVal val="visible"/>
                                      </p:to>
                                    </p:set>
                                    <p:animEffect transition="in" filter="box(in)">
                                      <p:cBhvr>
                                        <p:cTn id="37" dur="500"/>
                                        <p:tgtEl>
                                          <p:spTgt spid="389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blinds(horizontal)">
                                      <p:cBhvr>
                                        <p:cTn id="42" dur="500"/>
                                        <p:tgtEl>
                                          <p:spTgt spid="368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923"/>
                                        </p:tgtEl>
                                        <p:attrNameLst>
                                          <p:attrName>style.visibility</p:attrName>
                                        </p:attrNameLst>
                                      </p:cBhvr>
                                      <p:to>
                                        <p:strVal val="visible"/>
                                      </p:to>
                                    </p:set>
                                    <p:animEffect transition="in" filter="box(in)">
                                      <p:cBhvr>
                                        <p:cTn id="47" dur="500"/>
                                        <p:tgtEl>
                                          <p:spTgt spid="389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922"/>
                                        </p:tgtEl>
                                        <p:attrNameLst>
                                          <p:attrName>style.visibility</p:attrName>
                                        </p:attrNameLst>
                                      </p:cBhvr>
                                      <p:to>
                                        <p:strVal val="visible"/>
                                      </p:to>
                                    </p:set>
                                    <p:animEffect transition="in" filter="blinds(horizontal)">
                                      <p:cBhvr>
                                        <p:cTn id="52" dur="500"/>
                                        <p:tgtEl>
                                          <p:spTgt spid="389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8924"/>
                                        </p:tgtEl>
                                        <p:attrNameLst>
                                          <p:attrName>style.visibility</p:attrName>
                                        </p:attrNameLst>
                                      </p:cBhvr>
                                      <p:to>
                                        <p:strVal val="visible"/>
                                      </p:to>
                                    </p:set>
                                    <p:animEffect transition="in" filter="box(in)">
                                      <p:cBhvr>
                                        <p:cTn id="57" dur="500"/>
                                        <p:tgtEl>
                                          <p:spTgt spid="389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8925"/>
                                        </p:tgtEl>
                                        <p:attrNameLst>
                                          <p:attrName>style.visibility</p:attrName>
                                        </p:attrNameLst>
                                      </p:cBhvr>
                                      <p:to>
                                        <p:strVal val="visible"/>
                                      </p:to>
                                    </p:set>
                                    <p:animEffect transition="in" filter="box(in)">
                                      <p:cBhvr>
                                        <p:cTn id="62" dur="500"/>
                                        <p:tgtEl>
                                          <p:spTgt spid="38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P spid="38917" grpId="0" animBg="1"/>
      <p:bldP spid="38918" grpId="0" animBg="1"/>
      <p:bldP spid="38919" grpId="0" animBg="1"/>
      <p:bldP spid="38920" grpId="0" animBg="1"/>
      <p:bldP spid="36873" grpId="0" animBg="1"/>
      <p:bldP spid="38922" grpId="0" animBg="1"/>
      <p:bldP spid="38923" grpId="0" animBg="1"/>
      <p:bldP spid="38924" grpId="0" animBg="1"/>
      <p:bldP spid="38925" grpId="0" animBg="1"/>
      <p:bldP spid="389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Content Placeholder 3"/>
          <p:cNvPicPr>
            <a:picLocks noGrp="1" noChangeAspect="1"/>
          </p:cNvPicPr>
          <p:nvPr>
            <p:ph idx="4294967295"/>
          </p:nvPr>
        </p:nvPicPr>
        <p:blipFill>
          <a:blip r:embed="rId3"/>
          <a:srcRect/>
          <a:stretch>
            <a:fillRect/>
          </a:stretch>
        </p:blipFill>
        <p:spPr>
          <a:xfrm>
            <a:off x="1524000" y="0"/>
            <a:ext cx="9061450" cy="6858000"/>
          </a:xfrm>
          <a:prstGeom prst="rect">
            <a:avLst/>
          </a:prstGeom>
        </p:spPr>
      </p:pic>
      <p:sp>
        <p:nvSpPr>
          <p:cNvPr id="13" name="Rectangle 12"/>
          <p:cNvSpPr/>
          <p:nvPr/>
        </p:nvSpPr>
        <p:spPr>
          <a:xfrm>
            <a:off x="2248106" y="231349"/>
            <a:ext cx="7810294"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eaLnBrk="1" hangingPunct="1"/>
            <a:r>
              <a:rPr lang="en-US" sz="3600" b="1" i="1">
                <a:solidFill>
                  <a:srgbClr val="FEE9DE"/>
                </a:solidFill>
                <a:latin typeface="Times New Roman" pitchFamily="18" charset="0"/>
                <a:cs typeface="Times New Roman" pitchFamily="18" charset="0"/>
              </a:rPr>
              <a:t>e. Tính thống nhất vật chất của thế giới</a:t>
            </a:r>
            <a:endParaRPr lang="en-US" sz="3600" b="1" i="1">
              <a:solidFill>
                <a:srgbClr val="FFFFFF"/>
              </a:solidFill>
              <a:latin typeface="Times New Roman" pitchFamily="18" charset="0"/>
              <a:cs typeface="Times New Roman" pitchFamily="18" charset="0"/>
            </a:endParaRPr>
          </a:p>
        </p:txBody>
      </p:sp>
      <p:sp>
        <p:nvSpPr>
          <p:cNvPr id="14" name="Flowchart: Merge 13"/>
          <p:cNvSpPr/>
          <p:nvPr/>
        </p:nvSpPr>
        <p:spPr>
          <a:xfrm>
            <a:off x="4343400" y="3200400"/>
            <a:ext cx="2889668" cy="2667000"/>
          </a:xfrm>
          <a:prstGeom prst="flowChartMerge">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endParaRPr lang="en-US" sz="2200">
              <a:solidFill>
                <a:srgbClr val="FFFFFF"/>
              </a:solidFill>
              <a:latin typeface="Calibri" pitchFamily="34" charset="0"/>
              <a:cs typeface="Cordia New" pitchFamily="34" charset="-34"/>
            </a:endParaRPr>
          </a:p>
          <a:p>
            <a:pPr algn="ctr" eaLnBrk="1" hangingPunct="1"/>
            <a:r>
              <a:rPr lang="en-US" sz="2200">
                <a:solidFill>
                  <a:srgbClr val="002060"/>
                </a:solidFill>
                <a:latin typeface="Times New Roman" pitchFamily="18" charset="0"/>
                <a:cs typeface="Times New Roman" pitchFamily="18" charset="0"/>
              </a:rPr>
              <a:t>Thế giới thống nhất ở tính vật chất của nó</a:t>
            </a:r>
          </a:p>
        </p:txBody>
      </p:sp>
      <p:sp>
        <p:nvSpPr>
          <p:cNvPr id="15" name="Rounded Rectangle 14"/>
          <p:cNvSpPr/>
          <p:nvPr/>
        </p:nvSpPr>
        <p:spPr>
          <a:xfrm>
            <a:off x="4164013" y="1174751"/>
            <a:ext cx="3249612" cy="1889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vi-VN" sz="2400">
                <a:solidFill>
                  <a:srgbClr val="000000"/>
                </a:solidFill>
                <a:latin typeface="Times New Roman" pitchFamily="18" charset="0"/>
                <a:cs typeface="Cordia New" pitchFamily="34" charset="-34"/>
              </a:rPr>
              <a:t>Chỉ có một thế giới duy nhất là thế giới vật chất, có trước, quyết định ý thức con người</a:t>
            </a:r>
            <a:endParaRPr lang="en-US" sz="2400">
              <a:solidFill>
                <a:srgbClr val="000000"/>
              </a:solidFill>
              <a:latin typeface="Calibri" pitchFamily="34" charset="0"/>
              <a:cs typeface="Cordia New" pitchFamily="34" charset="-34"/>
            </a:endParaRPr>
          </a:p>
        </p:txBody>
      </p:sp>
      <p:sp>
        <p:nvSpPr>
          <p:cNvPr id="16" name="Rounded Rectangle 15"/>
          <p:cNvSpPr/>
          <p:nvPr/>
        </p:nvSpPr>
        <p:spPr>
          <a:xfrm rot="19966973">
            <a:off x="1985963" y="4003675"/>
            <a:ext cx="3008312" cy="2362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vi-VN" sz="2400">
                <a:solidFill>
                  <a:srgbClr val="000000"/>
                </a:solidFill>
                <a:latin typeface="Times New Roman" pitchFamily="18" charset="0"/>
                <a:cs typeface="Times New Roman" pitchFamily="18" charset="0"/>
              </a:rPr>
              <a:t>Thế giới vật chất tồn tại vĩnh viễn, không tự nhiên sinh ra, không mất đi.</a:t>
            </a:r>
            <a:endParaRPr lang="en-US" sz="2400">
              <a:solidFill>
                <a:srgbClr val="000000"/>
              </a:solidFill>
              <a:latin typeface="Times New Roman" pitchFamily="18" charset="0"/>
              <a:cs typeface="Times New Roman" pitchFamily="18" charset="0"/>
            </a:endParaRPr>
          </a:p>
        </p:txBody>
      </p:sp>
      <p:sp>
        <p:nvSpPr>
          <p:cNvPr id="17" name="Rounded Rectangle 16"/>
          <p:cNvSpPr/>
          <p:nvPr/>
        </p:nvSpPr>
        <p:spPr>
          <a:xfrm rot="1673779">
            <a:off x="6581165" y="4004393"/>
            <a:ext cx="3290947" cy="233362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vi-VN" sz="2400">
                <a:solidFill>
                  <a:srgbClr val="000000"/>
                </a:solidFill>
                <a:latin typeface="Times New Roman" pitchFamily="18" charset="0"/>
                <a:cs typeface="Times New Roman" pitchFamily="18" charset="0"/>
              </a:rPr>
              <a:t>Mọi tồn tại của thế giới vật chất đều là những dạng cụ thể của vật chất, nên chúng có mối liên hệ qua lại, tác động qua lại lẫn nhau. </a:t>
            </a:r>
            <a:endParaRPr lang="en-US" sz="240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66109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76400" y="325438"/>
            <a:ext cx="8915400" cy="927100"/>
          </a:xfrm>
        </p:spPr>
        <p:txBody>
          <a:bodyPr/>
          <a:lstStyle/>
          <a:p>
            <a:r>
              <a:rPr lang="en-US" altLang="en-US">
                <a:solidFill>
                  <a:schemeClr val="tx1"/>
                </a:solidFill>
                <a:latin typeface="Times New Roman" pitchFamily="18" charset="0"/>
                <a:cs typeface="Times New Roman" pitchFamily="18" charset="0"/>
              </a:rPr>
              <a:t>2. Nguồn gốc, bản chất và kết cấu của ý thức</a:t>
            </a:r>
            <a:endParaRPr lang="vi-VN" altLang="en-US">
              <a:solidFill>
                <a:schemeClr val="tx1"/>
              </a:solidFill>
            </a:endParaRPr>
          </a:p>
        </p:txBody>
      </p:sp>
      <p:sp>
        <p:nvSpPr>
          <p:cNvPr id="44035" name="Slide Number Placeholder 3"/>
          <p:cNvSpPr>
            <a:spLocks noGrp="1"/>
          </p:cNvSpPr>
          <p:nvPr>
            <p:ph type="sldNum" sz="quarter" idx="4294967295"/>
          </p:nvPr>
        </p:nvSpPr>
        <p:spPr>
          <a:xfrm>
            <a:off x="8077200" y="6245225"/>
            <a:ext cx="2133600" cy="476250"/>
          </a:xfrm>
          <a:prstGeom prst="rect">
            <a:avLst/>
          </a:prstGeom>
          <a:noFill/>
        </p:spPr>
        <p:txBody>
          <a:bodyPr/>
          <a:lstStyle/>
          <a:p>
            <a:fld id="{D5E37E1C-54B2-4166-8B35-2111FF5E533E}" type="slidenum">
              <a:rPr lang="en-US" altLang="en-US"/>
              <a:pPr/>
              <a:t>25</a:t>
            </a:fld>
            <a:endParaRPr lang="th-TH" altLang="en-US"/>
          </a:p>
        </p:txBody>
      </p:sp>
      <p:graphicFrame>
        <p:nvGraphicFramePr>
          <p:cNvPr id="2" name="Diagram 1"/>
          <p:cNvGraphicFramePr/>
          <p:nvPr/>
        </p:nvGraphicFramePr>
        <p:xfrm>
          <a:off x="2628900" y="1737663"/>
          <a:ext cx="7010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0209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4294967295"/>
          </p:nvPr>
        </p:nvSpPr>
        <p:spPr>
          <a:xfrm>
            <a:off x="8077200" y="6245225"/>
            <a:ext cx="2133600" cy="476250"/>
          </a:xfrm>
          <a:prstGeom prst="rect">
            <a:avLst/>
          </a:prstGeom>
          <a:noFill/>
        </p:spPr>
        <p:txBody>
          <a:bodyPr/>
          <a:lstStyle/>
          <a:p>
            <a:fld id="{BDC1DAE0-9DC5-41A8-8D55-BD49837BDA74}" type="slidenum">
              <a:rPr lang="en-US" altLang="en-US"/>
              <a:pPr/>
              <a:t>26</a:t>
            </a:fld>
            <a:endParaRPr lang="th-TH" altLang="en-US"/>
          </a:p>
        </p:txBody>
      </p:sp>
      <p:sp>
        <p:nvSpPr>
          <p:cNvPr id="5" name="Right Arrow 4"/>
          <p:cNvSpPr/>
          <p:nvPr/>
        </p:nvSpPr>
        <p:spPr>
          <a:xfrm>
            <a:off x="1752600" y="965200"/>
            <a:ext cx="2135188" cy="1600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dirty="0">
                <a:solidFill>
                  <a:schemeClr val="tx1"/>
                </a:solidFill>
                <a:latin typeface="Times New Roman" panose="02020603050405020304" pitchFamily="18" charset="0"/>
                <a:cs typeface="Times New Roman" panose="02020603050405020304" pitchFamily="18" charset="0"/>
              </a:rPr>
              <a:t>CNDT</a:t>
            </a:r>
          </a:p>
        </p:txBody>
      </p:sp>
      <p:sp>
        <p:nvSpPr>
          <p:cNvPr id="6" name="Rounded Rectangle 5"/>
          <p:cNvSpPr/>
          <p:nvPr/>
        </p:nvSpPr>
        <p:spPr>
          <a:xfrm>
            <a:off x="4191000" y="1066801"/>
            <a:ext cx="6046788" cy="13954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Ý thức là bản thể đầu tiên, tồn tại vĩnh viễn, là nguyên nhân sinh thành, chi phối sự tồn tại, biến đổi của toàn bộ thế giới vật chất</a:t>
            </a:r>
            <a:endParaRPr lang="en-US" dirty="0">
              <a:solidFill>
                <a:srgbClr val="FEE9DE"/>
              </a:solidFill>
              <a:cs typeface="Cordia New" pitchFamily="34" charset="-34"/>
            </a:endParaRPr>
          </a:p>
        </p:txBody>
      </p:sp>
      <p:sp>
        <p:nvSpPr>
          <p:cNvPr id="7" name="Right Arrow 6"/>
          <p:cNvSpPr/>
          <p:nvPr/>
        </p:nvSpPr>
        <p:spPr>
          <a:xfrm>
            <a:off x="1752600" y="2879725"/>
            <a:ext cx="2141538" cy="1600200"/>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sz="2800" b="1" dirty="0">
                <a:solidFill>
                  <a:srgbClr val="FEE9DE"/>
                </a:solidFill>
                <a:latin typeface="Times New Roman" panose="02020603050405020304" pitchFamily="18" charset="0"/>
                <a:cs typeface="Times New Roman" panose="02020603050405020304" pitchFamily="18" charset="0"/>
              </a:rPr>
              <a:t>CNDVSH</a:t>
            </a:r>
          </a:p>
        </p:txBody>
      </p:sp>
      <p:sp>
        <p:nvSpPr>
          <p:cNvPr id="8" name="Rounded Rectangle 7"/>
          <p:cNvSpPr/>
          <p:nvPr/>
        </p:nvSpPr>
        <p:spPr>
          <a:xfrm>
            <a:off x="4211638" y="2879726"/>
            <a:ext cx="6026150" cy="1635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spcBef>
                <a:spcPct val="20000"/>
              </a:spcBef>
            </a:pPr>
            <a:r>
              <a:rPr lang="nl-NL" altLang="en-US" sz="2400">
                <a:solidFill>
                  <a:srgbClr val="000000"/>
                </a:solidFill>
                <a:latin typeface="Times New Roman" pitchFamily="18" charset="0"/>
                <a:cs typeface="Times New Roman" pitchFamily="18" charset="0"/>
              </a:rPr>
              <a:t>Xuất phát từ thế giới hiện thực để lý giải nguồn gốc của ý thức; coi ý thức cũng chỉ là một dạng vật chất đặc biệt, do vật chất sản sinh ra.</a:t>
            </a:r>
          </a:p>
        </p:txBody>
      </p:sp>
      <p:sp>
        <p:nvSpPr>
          <p:cNvPr id="9" name="Right Arrow 8"/>
          <p:cNvSpPr/>
          <p:nvPr/>
        </p:nvSpPr>
        <p:spPr>
          <a:xfrm>
            <a:off x="1752600" y="4883150"/>
            <a:ext cx="2141538" cy="16002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sz="2800" b="1" dirty="0">
                <a:solidFill>
                  <a:srgbClr val="FEE9DE"/>
                </a:solidFill>
                <a:latin typeface="Times New Roman" panose="02020603050405020304" pitchFamily="18" charset="0"/>
                <a:cs typeface="Times New Roman" panose="02020603050405020304" pitchFamily="18" charset="0"/>
              </a:rPr>
              <a:t>CNDVBC</a:t>
            </a:r>
          </a:p>
        </p:txBody>
      </p:sp>
      <p:sp>
        <p:nvSpPr>
          <p:cNvPr id="10" name="Rounded Rectangle 9"/>
          <p:cNvSpPr/>
          <p:nvPr/>
        </p:nvSpPr>
        <p:spPr>
          <a:xfrm>
            <a:off x="4211638" y="4932363"/>
            <a:ext cx="6026150" cy="1651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pPr>
            <a:r>
              <a:rPr lang="nl-NL" altLang="en-US" sz="2400">
                <a:solidFill>
                  <a:srgbClr val="000000"/>
                </a:solidFill>
                <a:latin typeface="Times New Roman" pitchFamily="18" charset="0"/>
                <a:cs typeface="Times New Roman" pitchFamily="18" charset="0"/>
              </a:rPr>
              <a:t>Ý thức xuất hiện là kết quả của quá trình tiến hoá lâu dài của giới tự nhiên, của lịch sử trái đất, đồng thời là kết quả trực tiếp của thực tiễn xã hội - lịch sử của con người </a:t>
            </a:r>
            <a:endParaRPr lang="vi-VN" altLang="en-US" sz="2400">
              <a:solidFill>
                <a:srgbClr val="000000"/>
              </a:solidFill>
              <a:latin typeface="Times New Roman" pitchFamily="18" charset="0"/>
              <a:cs typeface="Times New Roman" pitchFamily="18" charset="0"/>
            </a:endParaRPr>
          </a:p>
        </p:txBody>
      </p:sp>
      <p:sp>
        <p:nvSpPr>
          <p:cNvPr id="45069" name="Title 1"/>
          <p:cNvSpPr>
            <a:spLocks noGrp="1"/>
          </p:cNvSpPr>
          <p:nvPr>
            <p:ph type="title"/>
          </p:nvPr>
        </p:nvSpPr>
        <p:spPr>
          <a:xfrm>
            <a:off x="1746250" y="131763"/>
            <a:ext cx="8839200" cy="685800"/>
          </a:xfrm>
        </p:spPr>
        <p:txBody>
          <a:bodyPr>
            <a:normAutofit fontScale="90000"/>
          </a:bodyPr>
          <a:lstStyle/>
          <a:p>
            <a:br>
              <a:rPr lang="en-US" altLang="en-US" i="1" dirty="0">
                <a:latin typeface="Times New Roman" pitchFamily="18" charset="0"/>
                <a:cs typeface="Times New Roman" pitchFamily="18" charset="0"/>
              </a:rPr>
            </a:br>
            <a:r>
              <a:rPr lang="en-US" altLang="en-US" sz="3200" i="1" dirty="0">
                <a:latin typeface="Times New Roman" pitchFamily="18" charset="0"/>
                <a:cs typeface="Times New Roman" pitchFamily="18" charset="0"/>
              </a:rPr>
              <a:t>a) </a:t>
            </a:r>
            <a:r>
              <a:rPr lang="en-US" altLang="en-US" sz="3200" i="1" dirty="0" err="1">
                <a:latin typeface="Times New Roman" pitchFamily="18" charset="0"/>
                <a:cs typeface="Times New Roman" pitchFamily="18" charset="0"/>
              </a:rPr>
              <a:t>Các</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quan</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niệm</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về</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nguồn</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gốc</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của</a:t>
            </a:r>
            <a:r>
              <a:rPr lang="en-US" altLang="en-US" sz="3200" i="1" dirty="0">
                <a:latin typeface="Times New Roman" pitchFamily="18" charset="0"/>
                <a:cs typeface="Times New Roman" pitchFamily="18" charset="0"/>
              </a:rPr>
              <a:t> ý </a:t>
            </a:r>
            <a:r>
              <a:rPr lang="en-US" altLang="en-US" sz="3200" i="1" dirty="0" err="1">
                <a:latin typeface="Times New Roman" pitchFamily="18" charset="0"/>
                <a:cs typeface="Times New Roman" pitchFamily="18" charset="0"/>
              </a:rPr>
              <a:t>thức</a:t>
            </a:r>
            <a:br>
              <a:rPr lang="en-US" altLang="en-US" i="1" dirty="0">
                <a:latin typeface="Times New Roman" pitchFamily="18" charset="0"/>
                <a:cs typeface="Times New Roman" pitchFamily="18" charset="0"/>
              </a:rPr>
            </a:br>
            <a:endParaRPr lang="vi-VN" altLang="en-US" dirty="0"/>
          </a:p>
        </p:txBody>
      </p:sp>
    </p:spTree>
    <p:extLst>
      <p:ext uri="{BB962C8B-B14F-4D97-AF65-F5344CB8AC3E}">
        <p14:creationId xmlns:p14="http://schemas.microsoft.com/office/powerpoint/2010/main" val="2148744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plus(in)">
                                      <p:cBhvr>
                                        <p:cTn id="15" dur="2000"/>
                                        <p:tgtEl>
                                          <p:spTgt spid="8"/>
                                        </p:tgtEl>
                                      </p:cBhvr>
                                    </p:animEffect>
                                  </p:childTnLst>
                                </p:cTn>
                              </p:par>
                              <p:par>
                                <p:cTn id="16" presetID="1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plus(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3"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
                                        <p:tgtEl>
                                          <p:spTgt spid="9"/>
                                        </p:tgtEl>
                                      </p:cBhvr>
                                    </p:animEffect>
                                    <p:anim calcmode="lin" valueType="num">
                                      <p:cBhvr>
                                        <p:cTn id="24" dur="400" fill="hold"/>
                                        <p:tgtEl>
                                          <p:spTgt spid="9"/>
                                        </p:tgtEl>
                                        <p:attrNameLst>
                                          <p:attrName>ppt_x</p:attrName>
                                        </p:attrNameLst>
                                      </p:cBhvr>
                                      <p:tavLst>
                                        <p:tav tm="0">
                                          <p:val>
                                            <p:strVal val="#ppt_x"/>
                                          </p:val>
                                        </p:tav>
                                        <p:tav tm="100000">
                                          <p:val>
                                            <p:strVal val="#ppt_x"/>
                                          </p:val>
                                        </p:tav>
                                      </p:tavLst>
                                    </p:anim>
                                    <p:anim calcmode="lin" valueType="num">
                                      <p:cBhvr>
                                        <p:cTn id="25" dur="400" fill="hold"/>
                                        <p:tgtEl>
                                          <p:spTgt spid="9"/>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8" presetID="43"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
                                        <p:tgtEl>
                                          <p:spTgt spid="10"/>
                                        </p:tgtEl>
                                      </p:cBhvr>
                                    </p:animEffect>
                                    <p:anim calcmode="lin" valueType="num">
                                      <p:cBhvr>
                                        <p:cTn id="31" dur="400" fill="hold"/>
                                        <p:tgtEl>
                                          <p:spTgt spid="10"/>
                                        </p:tgtEl>
                                        <p:attrNameLst>
                                          <p:attrName>ppt_x</p:attrName>
                                        </p:attrNameLst>
                                      </p:cBhvr>
                                      <p:tavLst>
                                        <p:tav tm="0">
                                          <p:val>
                                            <p:strVal val="#ppt_x"/>
                                          </p:val>
                                        </p:tav>
                                        <p:tav tm="100000">
                                          <p:val>
                                            <p:strVal val="#ppt_x"/>
                                          </p:val>
                                        </p:tav>
                                      </p:tavLst>
                                    </p:anim>
                                    <p:anim calcmode="lin" valueType="num">
                                      <p:cBhvr>
                                        <p:cTn id="32" dur="400" fill="hold"/>
                                        <p:tgtEl>
                                          <p:spTgt spid="10"/>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en-US" altLang="en-US"/>
          </a:p>
        </p:txBody>
      </p:sp>
      <p:sp>
        <p:nvSpPr>
          <p:cNvPr id="46083" name="Content Placeholder 2"/>
          <p:cNvSpPr>
            <a:spLocks noGrp="1"/>
          </p:cNvSpPr>
          <p:nvPr>
            <p:ph idx="4294967295"/>
          </p:nvPr>
        </p:nvSpPr>
        <p:spPr>
          <a:xfrm>
            <a:off x="1981200" y="1600201"/>
            <a:ext cx="8229600" cy="4525963"/>
          </a:xfrm>
          <a:prstGeom prst="rect">
            <a:avLst/>
          </a:prstGeom>
        </p:spPr>
        <p:txBody>
          <a:bodyPr/>
          <a:lstStyle/>
          <a:p>
            <a:endParaRPr lang="en-US" altLang="en-US"/>
          </a:p>
        </p:txBody>
      </p:sp>
      <p:pic>
        <p:nvPicPr>
          <p:cNvPr id="46084" name="Picture 3"/>
          <p:cNvPicPr>
            <a:picLocks noChangeAspect="1"/>
          </p:cNvPicPr>
          <p:nvPr/>
        </p:nvPicPr>
        <p:blipFill>
          <a:blip r:embed="rId3"/>
          <a:srcRect/>
          <a:stretch>
            <a:fillRect/>
          </a:stretch>
        </p:blipFill>
        <p:spPr bwMode="auto">
          <a:xfrm>
            <a:off x="1524000" y="0"/>
            <a:ext cx="9144000" cy="6858000"/>
          </a:xfrm>
          <a:prstGeom prst="rect">
            <a:avLst/>
          </a:prstGeom>
          <a:noFill/>
          <a:ln w="9525">
            <a:noFill/>
            <a:miter lim="800000"/>
            <a:headEnd/>
            <a:tailEnd/>
          </a:ln>
        </p:spPr>
      </p:pic>
      <p:sp>
        <p:nvSpPr>
          <p:cNvPr id="46085" name="Rectangle 2"/>
          <p:cNvSpPr txBox="1">
            <a:spLocks noChangeArrowheads="1"/>
          </p:cNvSpPr>
          <p:nvPr/>
        </p:nvSpPr>
        <p:spPr bwMode="auto">
          <a:xfrm>
            <a:off x="3181350" y="274639"/>
            <a:ext cx="4541838" cy="422275"/>
          </a:xfrm>
          <a:prstGeom prst="rect">
            <a:avLst/>
          </a:prstGeom>
          <a:noFill/>
          <a:ln w="9525">
            <a:noFill/>
            <a:miter lim="800000"/>
            <a:headEnd/>
            <a:tailEnd/>
          </a:ln>
        </p:spPr>
        <p:txBody>
          <a:bodyPr/>
          <a:lstStyle/>
          <a:p>
            <a:pPr algn="ctr" defTabSz="684213"/>
            <a:endParaRPr lang="en-US" altLang="en-US" sz="2400" b="1">
              <a:solidFill>
                <a:srgbClr val="FFFFFF"/>
              </a:solidFill>
              <a:latin typeface="Times New Roman" pitchFamily="18" charset="0"/>
              <a:ea typeface="Cordia New" pitchFamily="34" charset="-34"/>
              <a:cs typeface="Times New Roman" pitchFamily="18" charset="0"/>
            </a:endParaRPr>
          </a:p>
        </p:txBody>
      </p:sp>
      <p:sp>
        <p:nvSpPr>
          <p:cNvPr id="15" name="Flowchart: Terminator 14"/>
          <p:cNvSpPr/>
          <p:nvPr/>
        </p:nvSpPr>
        <p:spPr>
          <a:xfrm>
            <a:off x="1981200" y="1143001"/>
            <a:ext cx="4267200" cy="608013"/>
          </a:xfrm>
          <a:prstGeom prst="flowChartTerminator">
            <a:avLst/>
          </a:prstGeom>
        </p:spPr>
        <p:style>
          <a:lnRef idx="1">
            <a:schemeClr val="accent5"/>
          </a:lnRef>
          <a:fillRef idx="2">
            <a:schemeClr val="accent5"/>
          </a:fillRef>
          <a:effectRef idx="1">
            <a:schemeClr val="accent5"/>
          </a:effectRef>
          <a:fontRef idx="minor">
            <a:schemeClr val="dk1"/>
          </a:fontRef>
        </p:style>
        <p:txBody>
          <a:bodyPr anchor="ctr"/>
          <a:lstStyle/>
          <a:p>
            <a:pPr algn="ctr" defTabSz="908050"/>
            <a:endParaRPr lang="en-US" altLang="en-US" sz="2800" b="1">
              <a:solidFill>
                <a:srgbClr val="000000"/>
              </a:solidFill>
              <a:latin typeface="Times New Roman" pitchFamily="18" charset="0"/>
              <a:cs typeface="Times New Roman" pitchFamily="18" charset="0"/>
            </a:endParaRPr>
          </a:p>
          <a:p>
            <a:pPr algn="ctr" defTabSz="908050"/>
            <a:r>
              <a:rPr lang="en-US" altLang="en-US" sz="2800" b="1">
                <a:solidFill>
                  <a:srgbClr val="000000"/>
                </a:solidFill>
                <a:latin typeface="Times New Roman" pitchFamily="18" charset="0"/>
                <a:cs typeface="Times New Roman" pitchFamily="18" charset="0"/>
              </a:rPr>
              <a:t>a. Nguồn gốc của ý thức</a:t>
            </a:r>
          </a:p>
          <a:p>
            <a:pPr algn="ctr" defTabSz="908050"/>
            <a:endParaRPr lang="en-US" sz="2800">
              <a:solidFill>
                <a:srgbClr val="000000"/>
              </a:solidFill>
              <a:latin typeface="Times New Roman" pitchFamily="18" charset="0"/>
              <a:cs typeface="Times New Roman" pitchFamily="18" charset="0"/>
            </a:endParaRPr>
          </a:p>
        </p:txBody>
      </p:sp>
      <p:sp>
        <p:nvSpPr>
          <p:cNvPr id="46088" name="Rectangle 2"/>
          <p:cNvSpPr txBox="1">
            <a:spLocks noChangeArrowheads="1"/>
          </p:cNvSpPr>
          <p:nvPr/>
        </p:nvSpPr>
        <p:spPr bwMode="auto">
          <a:xfrm>
            <a:off x="2176464" y="366714"/>
            <a:ext cx="8491537" cy="422275"/>
          </a:xfrm>
          <a:prstGeom prst="rect">
            <a:avLst/>
          </a:prstGeom>
          <a:noFill/>
          <a:ln w="9525">
            <a:noFill/>
            <a:miter lim="800000"/>
            <a:headEnd/>
            <a:tailEnd/>
          </a:ln>
        </p:spPr>
        <p:txBody>
          <a:bodyPr/>
          <a:lstStyle/>
          <a:p>
            <a:pPr algn="just" defTabSz="684213"/>
            <a:r>
              <a:rPr lang="en-US" altLang="en-US" sz="3600" b="1">
                <a:solidFill>
                  <a:srgbClr val="FFFFFF"/>
                </a:solidFill>
                <a:latin typeface="Times New Roman" pitchFamily="18" charset="0"/>
                <a:ea typeface="Cordia New" pitchFamily="34" charset="-34"/>
                <a:cs typeface="Times New Roman" pitchFamily="18" charset="0"/>
              </a:rPr>
              <a:t>2</a:t>
            </a:r>
            <a:r>
              <a:rPr lang="en-US" altLang="en-US" sz="3400" b="1">
                <a:solidFill>
                  <a:srgbClr val="FFFFFF"/>
                </a:solidFill>
                <a:latin typeface="Times New Roman" pitchFamily="18" charset="0"/>
                <a:ea typeface="Cordia New" pitchFamily="34" charset="-34"/>
                <a:cs typeface="Times New Roman" pitchFamily="18" charset="0"/>
              </a:rPr>
              <a:t>. Nguồn gốc, bản chất và kết cấu của ý </a:t>
            </a:r>
            <a:r>
              <a:rPr lang="en-US" altLang="en-US" sz="3600" b="1">
                <a:solidFill>
                  <a:srgbClr val="FFFFFF"/>
                </a:solidFill>
                <a:latin typeface="Times New Roman" pitchFamily="18" charset="0"/>
                <a:ea typeface="Cordia New" pitchFamily="34" charset="-34"/>
                <a:cs typeface="Times New Roman" pitchFamily="18" charset="0"/>
              </a:rPr>
              <a:t>thức</a:t>
            </a:r>
          </a:p>
        </p:txBody>
      </p:sp>
      <p:sp>
        <p:nvSpPr>
          <p:cNvPr id="13" name="Rectangle 4"/>
          <p:cNvSpPr>
            <a:spLocks noChangeArrowheads="1"/>
          </p:cNvSpPr>
          <p:nvPr/>
        </p:nvSpPr>
        <p:spPr bwMode="auto">
          <a:xfrm>
            <a:off x="2103438" y="2584450"/>
            <a:ext cx="3370262" cy="522288"/>
          </a:xfrm>
          <a:prstGeom prst="rect">
            <a:avLst/>
          </a:prstGeom>
          <a:noFill/>
          <a:ln w="9525">
            <a:noFill/>
            <a:miter lim="800000"/>
            <a:headEnd/>
            <a:tailEnd/>
          </a:ln>
        </p:spPr>
        <p:txBody>
          <a:bodyPr>
            <a:spAutoFit/>
          </a:bodyPr>
          <a:lstStyle/>
          <a:p>
            <a:pPr marL="457200" indent="-457200"/>
            <a:endParaRPr lang="en-US" altLang="en-US" sz="2800" b="1">
              <a:solidFill>
                <a:srgbClr val="000000"/>
              </a:solidFill>
              <a:latin typeface="Times New Roman" pitchFamily="18" charset="0"/>
              <a:ea typeface="Cordia New" pitchFamily="34" charset="-34"/>
              <a:cs typeface="Times New Roman" pitchFamily="18" charset="0"/>
            </a:endParaRPr>
          </a:p>
        </p:txBody>
      </p:sp>
      <p:sp>
        <p:nvSpPr>
          <p:cNvPr id="14" name="Rectangle 4"/>
          <p:cNvSpPr>
            <a:spLocks noChangeArrowheads="1"/>
          </p:cNvSpPr>
          <p:nvPr/>
        </p:nvSpPr>
        <p:spPr bwMode="auto">
          <a:xfrm>
            <a:off x="1752600" y="3479801"/>
            <a:ext cx="2514600" cy="1484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Nguồn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gốc</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Của</a:t>
            </a:r>
            <a:r>
              <a:rPr lang="en-US" altLang="en-US" sz="2400" b="1" dirty="0">
                <a:solidFill>
                  <a:prstClr val="black"/>
                </a:solidFill>
                <a:latin typeface="Times New Roman" panose="02020603050405020304" pitchFamily="18" charset="0"/>
                <a:cs typeface="Times New Roman" panose="02020603050405020304" pitchFamily="18" charset="0"/>
              </a:rPr>
              <a:t> ý </a:t>
            </a:r>
            <a:r>
              <a:rPr lang="en-US" altLang="en-US" sz="2400" b="1" dirty="0" err="1">
                <a:solidFill>
                  <a:prstClr val="black"/>
                </a:solidFill>
                <a:latin typeface="Times New Roman" panose="02020603050405020304" pitchFamily="18" charset="0"/>
                <a:cs typeface="Times New Roman" panose="02020603050405020304" pitchFamily="18" charset="0"/>
              </a:rPr>
              <a:t>thức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0" name="Rectangle 5"/>
          <p:cNvSpPr>
            <a:spLocks noChangeArrowheads="1"/>
          </p:cNvSpPr>
          <p:nvPr/>
        </p:nvSpPr>
        <p:spPr bwMode="auto">
          <a:xfrm>
            <a:off x="5141913" y="2774950"/>
            <a:ext cx="2430462"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Nguồn gốc tự nhiên</a:t>
            </a:r>
          </a:p>
        </p:txBody>
      </p:sp>
      <p:sp>
        <p:nvSpPr>
          <p:cNvPr id="21" name="Rectangle 6"/>
          <p:cNvSpPr>
            <a:spLocks noChangeArrowheads="1"/>
          </p:cNvSpPr>
          <p:nvPr/>
        </p:nvSpPr>
        <p:spPr bwMode="auto">
          <a:xfrm>
            <a:off x="4927601" y="5294314"/>
            <a:ext cx="2428875"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Nguồn gốc xã hội</a:t>
            </a:r>
          </a:p>
        </p:txBody>
      </p:sp>
      <p:sp>
        <p:nvSpPr>
          <p:cNvPr id="22" name="Rectangle 7"/>
          <p:cNvSpPr>
            <a:spLocks noChangeArrowheads="1"/>
          </p:cNvSpPr>
          <p:nvPr/>
        </p:nvSpPr>
        <p:spPr bwMode="auto">
          <a:xfrm>
            <a:off x="8113714" y="2198689"/>
            <a:ext cx="1868487" cy="433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Bộ óc người</a:t>
            </a:r>
          </a:p>
        </p:txBody>
      </p:sp>
      <p:sp>
        <p:nvSpPr>
          <p:cNvPr id="23" name="Rectangle 8"/>
          <p:cNvSpPr>
            <a:spLocks noChangeArrowheads="1"/>
          </p:cNvSpPr>
          <p:nvPr/>
        </p:nvSpPr>
        <p:spPr bwMode="auto">
          <a:xfrm>
            <a:off x="8113713" y="3638550"/>
            <a:ext cx="1465262"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Thế giới KQ</a:t>
            </a:r>
          </a:p>
        </p:txBody>
      </p:sp>
      <p:sp>
        <p:nvSpPr>
          <p:cNvPr id="24" name="Rectangle 9"/>
          <p:cNvSpPr>
            <a:spLocks noChangeArrowheads="1"/>
          </p:cNvSpPr>
          <p:nvPr/>
        </p:nvSpPr>
        <p:spPr bwMode="auto">
          <a:xfrm>
            <a:off x="9247188" y="2678113"/>
            <a:ext cx="735012"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Phản</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ánh</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5" name="Rectangle 10"/>
          <p:cNvSpPr>
            <a:spLocks noChangeArrowheads="1"/>
          </p:cNvSpPr>
          <p:nvPr/>
        </p:nvSpPr>
        <p:spPr bwMode="auto">
          <a:xfrm>
            <a:off x="7951789" y="4575176"/>
            <a:ext cx="1627187"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Lao </a:t>
            </a:r>
            <a:r>
              <a:rPr lang="en-US" altLang="en-US" sz="2400" b="1" dirty="0" err="1">
                <a:solidFill>
                  <a:prstClr val="black"/>
                </a:solidFill>
                <a:latin typeface="Times New Roman" panose="02020603050405020304" pitchFamily="18" charset="0"/>
                <a:cs typeface="Times New Roman" panose="02020603050405020304" pitchFamily="18" charset="0"/>
              </a:rPr>
              <a:t>động</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6" name="Rectangle 11"/>
          <p:cNvSpPr>
            <a:spLocks noChangeArrowheads="1"/>
          </p:cNvSpPr>
          <p:nvPr/>
        </p:nvSpPr>
        <p:spPr bwMode="auto">
          <a:xfrm>
            <a:off x="7951789" y="6303964"/>
            <a:ext cx="1627187"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Ngôn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ngữ</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7" name="Line 12"/>
          <p:cNvSpPr>
            <a:spLocks noChangeShapeType="1"/>
          </p:cNvSpPr>
          <p:nvPr/>
        </p:nvSpPr>
        <p:spPr bwMode="auto">
          <a:xfrm flipV="1">
            <a:off x="4267201" y="3432175"/>
            <a:ext cx="70167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8" name="Line 13"/>
          <p:cNvSpPr>
            <a:spLocks noChangeShapeType="1"/>
          </p:cNvSpPr>
          <p:nvPr/>
        </p:nvSpPr>
        <p:spPr bwMode="auto">
          <a:xfrm>
            <a:off x="4256088" y="4540251"/>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9" name="Line 14"/>
          <p:cNvSpPr>
            <a:spLocks noChangeShapeType="1"/>
          </p:cNvSpPr>
          <p:nvPr/>
        </p:nvSpPr>
        <p:spPr bwMode="auto">
          <a:xfrm flipV="1">
            <a:off x="7572375" y="2486026"/>
            <a:ext cx="53975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0" name="Line 15"/>
          <p:cNvSpPr>
            <a:spLocks noChangeShapeType="1"/>
          </p:cNvSpPr>
          <p:nvPr/>
        </p:nvSpPr>
        <p:spPr bwMode="auto">
          <a:xfrm>
            <a:off x="7572375" y="3422651"/>
            <a:ext cx="53975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1" name="Line 16"/>
          <p:cNvSpPr>
            <a:spLocks noChangeShapeType="1"/>
          </p:cNvSpPr>
          <p:nvPr/>
        </p:nvSpPr>
        <p:spPr bwMode="auto">
          <a:xfrm flipV="1">
            <a:off x="7356476" y="5006975"/>
            <a:ext cx="595313"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2" name="Line 17"/>
          <p:cNvSpPr>
            <a:spLocks noChangeShapeType="1"/>
          </p:cNvSpPr>
          <p:nvPr/>
        </p:nvSpPr>
        <p:spPr bwMode="auto">
          <a:xfrm>
            <a:off x="7356476" y="6015038"/>
            <a:ext cx="59531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3" name="Line 18"/>
          <p:cNvSpPr>
            <a:spLocks noChangeShapeType="1"/>
          </p:cNvSpPr>
          <p:nvPr/>
        </p:nvSpPr>
        <p:spPr bwMode="auto">
          <a:xfrm flipV="1">
            <a:off x="8435975" y="5218113"/>
            <a:ext cx="0" cy="10461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4" name="Line 19"/>
          <p:cNvSpPr>
            <a:spLocks noChangeShapeType="1"/>
          </p:cNvSpPr>
          <p:nvPr/>
        </p:nvSpPr>
        <p:spPr bwMode="auto">
          <a:xfrm flipV="1">
            <a:off x="8599488" y="2703513"/>
            <a:ext cx="0" cy="863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5" name="Line 20"/>
          <p:cNvSpPr>
            <a:spLocks noChangeShapeType="1"/>
          </p:cNvSpPr>
          <p:nvPr/>
        </p:nvSpPr>
        <p:spPr bwMode="auto">
          <a:xfrm>
            <a:off x="8599488" y="3135313"/>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Tree>
    <p:extLst>
      <p:ext uri="{BB962C8B-B14F-4D97-AF65-F5344CB8AC3E}">
        <p14:creationId xmlns:p14="http://schemas.microsoft.com/office/powerpoint/2010/main" val="3729544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ox(in)">
                                      <p:cBhvr>
                                        <p:cTn id="32" dur="5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ox(in)">
                                      <p:cBhvr>
                                        <p:cTn id="42" dur="500"/>
                                        <p:tgtEl>
                                          <p:spTgt spid="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ox(in)">
                                      <p:cBhvr>
                                        <p:cTn id="47" dur="500"/>
                                        <p:tgtEl>
                                          <p:spTgt spid="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ox(in)">
                                      <p:cBhvr>
                                        <p:cTn id="52" dur="500"/>
                                        <p:tgtEl>
                                          <p:spTgt spid="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ox(in)">
                                      <p:cBhvr>
                                        <p:cTn id="57" dur="500"/>
                                        <p:tgtEl>
                                          <p:spTgt spid="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ox(in)">
                                      <p:cBhvr>
                                        <p:cTn id="67" dur="500"/>
                                        <p:tgtEl>
                                          <p:spTgt spid="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ox(in)">
                                      <p:cBhvr>
                                        <p:cTn id="72" dur="500"/>
                                        <p:tgtEl>
                                          <p:spTgt spid="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ox(in)">
                                      <p:cBhvr>
                                        <p:cTn id="77" dur="500"/>
                                        <p:tgtEl>
                                          <p:spTgt spid="3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box(in)">
                                      <p:cBhvr>
                                        <p:cTn id="87" dur="500"/>
                                        <p:tgtEl>
                                          <p:spTgt spid="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box(in)">
                                      <p:cBhvr>
                                        <p:cTn id="92" dur="500"/>
                                        <p:tgtEl>
                                          <p:spTgt spid="2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ox(in)">
                                      <p:cBhvr>
                                        <p:cTn id="9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14" grpId="0" animBg="1"/>
      <p:bldP spid="20" grpId="0" animBg="1"/>
      <p:bldP spid="21" grpId="0" animBg="1"/>
      <p:bldP spid="22"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4294967295"/>
          </p:nvPr>
        </p:nvSpPr>
        <p:spPr>
          <a:xfrm>
            <a:off x="6723063" y="6076950"/>
            <a:ext cx="1600200" cy="476250"/>
          </a:xfrm>
          <a:prstGeom prst="rect">
            <a:avLst/>
          </a:prstGeom>
          <a:noFill/>
        </p:spPr>
        <p:txBody>
          <a:bodyPr/>
          <a:lstStyle/>
          <a:p>
            <a:fld id="{CE2A69C1-F98B-43DD-9240-B40CCFC644EB}" type="slidenum">
              <a:rPr lang="en-US" altLang="en-US">
                <a:solidFill>
                  <a:srgbClr val="000000"/>
                </a:solidFill>
              </a:rPr>
              <a:pPr/>
              <a:t>28</a:t>
            </a:fld>
            <a:endParaRPr lang="th-TH" altLang="en-US">
              <a:solidFill>
                <a:srgbClr val="000000"/>
              </a:solidFill>
            </a:endParaRPr>
          </a:p>
        </p:txBody>
      </p:sp>
      <p:sp>
        <p:nvSpPr>
          <p:cNvPr id="5" name="Rectangle 2"/>
          <p:cNvSpPr>
            <a:spLocks noChangeArrowheads="1"/>
          </p:cNvSpPr>
          <p:nvPr/>
        </p:nvSpPr>
        <p:spPr bwMode="auto">
          <a:xfrm>
            <a:off x="1808164" y="2108201"/>
            <a:ext cx="782637" cy="26654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Nguồn</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gốc</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tự</a:t>
            </a:r>
            <a:r>
              <a:rPr lang="en-US" alt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nhiên</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của</a:t>
            </a:r>
            <a:r>
              <a:rPr lang="en-US" alt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altLang="en-US" sz="2400" b="1" dirty="0">
                <a:solidFill>
                  <a:prstClr val="black"/>
                </a:solidFill>
                <a:latin typeface="Times New Roman" panose="02020603050405020304" pitchFamily="18" charset="0"/>
                <a:cs typeface="Times New Roman" panose="02020603050405020304" pitchFamily="18" charset="0"/>
              </a:rPr>
              <a:t>ý</a:t>
            </a:r>
          </a:p>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thức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2484438" y="165100"/>
            <a:ext cx="685800" cy="15113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Bộ</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óc</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Con </a:t>
            </a:r>
          </a:p>
          <a:p>
            <a:pPr algn="ct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người</a:t>
            </a:r>
          </a:p>
        </p:txBody>
      </p:sp>
      <p:sp>
        <p:nvSpPr>
          <p:cNvPr id="7" name="Rectangle 4"/>
          <p:cNvSpPr>
            <a:spLocks noChangeArrowheads="1"/>
          </p:cNvSpPr>
          <p:nvPr/>
        </p:nvSpPr>
        <p:spPr bwMode="auto">
          <a:xfrm>
            <a:off x="2428875" y="5132389"/>
            <a:ext cx="685800" cy="15573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Thế</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giới</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khách</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quan</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8" name="Line 5"/>
          <p:cNvSpPr>
            <a:spLocks noChangeShapeType="1"/>
          </p:cNvSpPr>
          <p:nvPr/>
        </p:nvSpPr>
        <p:spPr bwMode="auto">
          <a:xfrm flipV="1">
            <a:off x="2160588" y="1676400"/>
            <a:ext cx="32385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9" name="Line 6"/>
          <p:cNvSpPr>
            <a:spLocks noChangeShapeType="1"/>
          </p:cNvSpPr>
          <p:nvPr/>
        </p:nvSpPr>
        <p:spPr bwMode="auto">
          <a:xfrm flipV="1">
            <a:off x="2808288" y="1676400"/>
            <a:ext cx="0" cy="34559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10" name="Rectangle 7"/>
          <p:cNvSpPr>
            <a:spLocks noChangeArrowheads="1"/>
          </p:cNvSpPr>
          <p:nvPr/>
        </p:nvSpPr>
        <p:spPr bwMode="auto">
          <a:xfrm>
            <a:off x="3078163" y="1892301"/>
            <a:ext cx="685800" cy="30972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Các</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Trình</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độ</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Phản</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ánh</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Của </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Thế</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Giới</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Vật </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chât</a:t>
            </a:r>
          </a:p>
        </p:txBody>
      </p:sp>
      <p:sp>
        <p:nvSpPr>
          <p:cNvPr id="11" name="Rectangle 8"/>
          <p:cNvSpPr>
            <a:spLocks noChangeArrowheads="1"/>
          </p:cNvSpPr>
          <p:nvPr/>
        </p:nvSpPr>
        <p:spPr bwMode="auto">
          <a:xfrm>
            <a:off x="3995738" y="4773613"/>
            <a:ext cx="685800" cy="1706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Giới</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 TN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Vô </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sinh</a:t>
            </a:r>
          </a:p>
        </p:txBody>
      </p:sp>
      <p:sp>
        <p:nvSpPr>
          <p:cNvPr id="12" name="Rectangle 9"/>
          <p:cNvSpPr>
            <a:spLocks noChangeArrowheads="1"/>
          </p:cNvSpPr>
          <p:nvPr/>
        </p:nvSpPr>
        <p:spPr bwMode="auto">
          <a:xfrm>
            <a:off x="5129213" y="4989513"/>
            <a:ext cx="685800" cy="1700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Phản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ánh</a:t>
            </a:r>
          </a:p>
          <a:p>
            <a:pPr algn="ctr">
              <a:spcBef>
                <a:spcPct val="0"/>
              </a:spcBef>
              <a:buNone/>
              <a:defRPr/>
            </a:pPr>
            <a:r>
              <a:rPr lang="vi-VN" altLang="en-US" sz="2400" b="1">
                <a:solidFill>
                  <a:prstClr val="black"/>
                </a:solidFill>
                <a:latin typeface="Times New Roman" panose="02020603050405020304" pitchFamily="18" charset="0"/>
                <a:cs typeface="Times New Roman" panose="02020603050405020304" pitchFamily="18" charset="0"/>
              </a:rPr>
              <a:t>Cơ</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Lý</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hóa</a:t>
            </a:r>
          </a:p>
        </p:txBody>
      </p:sp>
      <p:sp>
        <p:nvSpPr>
          <p:cNvPr id="13" name="Rectangle 10"/>
          <p:cNvSpPr>
            <a:spLocks noChangeArrowheads="1"/>
          </p:cNvSpPr>
          <p:nvPr/>
        </p:nvSpPr>
        <p:spPr bwMode="auto">
          <a:xfrm>
            <a:off x="3995738" y="957264"/>
            <a:ext cx="685800" cy="1417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Giới </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TN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Hữu</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 sinh</a:t>
            </a:r>
          </a:p>
        </p:txBody>
      </p:sp>
      <p:sp>
        <p:nvSpPr>
          <p:cNvPr id="14" name="Rectangle 11"/>
          <p:cNvSpPr>
            <a:spLocks noChangeArrowheads="1"/>
          </p:cNvSpPr>
          <p:nvPr/>
        </p:nvSpPr>
        <p:spPr bwMode="auto">
          <a:xfrm>
            <a:off x="5022850" y="1316039"/>
            <a:ext cx="685800" cy="2016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Phản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ánh</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Sinh</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học</a:t>
            </a:r>
          </a:p>
        </p:txBody>
      </p:sp>
      <p:sp>
        <p:nvSpPr>
          <p:cNvPr id="15" name="Oval 12"/>
          <p:cNvSpPr>
            <a:spLocks noChangeArrowheads="1"/>
          </p:cNvSpPr>
          <p:nvPr/>
        </p:nvSpPr>
        <p:spPr bwMode="auto">
          <a:xfrm>
            <a:off x="6665914" y="6207125"/>
            <a:ext cx="1811337" cy="482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Chưa lựa chọn</a:t>
            </a:r>
          </a:p>
        </p:txBody>
      </p:sp>
      <p:sp>
        <p:nvSpPr>
          <p:cNvPr id="16" name="Oval 13"/>
          <p:cNvSpPr>
            <a:spLocks noChangeArrowheads="1"/>
          </p:cNvSpPr>
          <p:nvPr/>
        </p:nvSpPr>
        <p:spPr bwMode="auto">
          <a:xfrm>
            <a:off x="6642100" y="5565776"/>
            <a:ext cx="1835150" cy="4810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Thụ động</a:t>
            </a:r>
          </a:p>
        </p:txBody>
      </p:sp>
      <p:sp>
        <p:nvSpPr>
          <p:cNvPr id="17" name="Rectangle 14"/>
          <p:cNvSpPr>
            <a:spLocks noChangeArrowheads="1"/>
          </p:cNvSpPr>
          <p:nvPr/>
        </p:nvSpPr>
        <p:spPr bwMode="auto">
          <a:xfrm>
            <a:off x="6642101" y="4773614"/>
            <a:ext cx="2214563" cy="625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Thực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Tính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kích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thích</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18" name="Rectangle 15"/>
          <p:cNvSpPr>
            <a:spLocks noChangeArrowheads="1"/>
          </p:cNvSpPr>
          <p:nvPr/>
        </p:nvSpPr>
        <p:spPr bwMode="auto">
          <a:xfrm>
            <a:off x="6642100" y="3692526"/>
            <a:ext cx="222885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Đ</a:t>
            </a:r>
            <a:r>
              <a:rPr lang="en-US" altLang="en-US" sz="2400" b="1" dirty="0">
                <a:solidFill>
                  <a:prstClr val="black"/>
                </a:solidFill>
                <a:latin typeface="Times New Roman" panose="02020603050405020304" pitchFamily="18" charset="0"/>
                <a:cs typeface="Times New Roman" panose="02020603050405020304" pitchFamily="18" charset="0"/>
              </a:rPr>
              <a:t>ộ</a:t>
            </a:r>
            <a:r>
              <a:rPr lang="vi-VN" altLang="en-US" sz="2400" b="1" dirty="0">
                <a:solidFill>
                  <a:prstClr val="black"/>
                </a:solidFill>
                <a:latin typeface="Times New Roman" panose="02020603050405020304" pitchFamily="18" charset="0"/>
                <a:cs typeface="Times New Roman" panose="02020603050405020304" pitchFamily="18" charset="0"/>
              </a:rPr>
              <a:t>ng vật chưa có TK:</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Tính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cảm</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ứng</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19" name="Rectangle 16"/>
          <p:cNvSpPr>
            <a:spLocks noChangeArrowheads="1"/>
          </p:cNvSpPr>
          <p:nvPr/>
        </p:nvSpPr>
        <p:spPr bwMode="auto">
          <a:xfrm>
            <a:off x="6642101" y="2613025"/>
            <a:ext cx="2214563" cy="719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Động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có</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hệ</a:t>
            </a:r>
            <a:r>
              <a:rPr lang="en-US" altLang="en-US" sz="2400" b="1" dirty="0">
                <a:solidFill>
                  <a:prstClr val="black"/>
                </a:solidFill>
                <a:latin typeface="Times New Roman" panose="02020603050405020304" pitchFamily="18" charset="0"/>
                <a:cs typeface="Times New Roman" panose="02020603050405020304" pitchFamily="18" charset="0"/>
              </a:rPr>
              <a:t> TK:</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Phản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xạ</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vô</a:t>
            </a:r>
            <a:r>
              <a:rPr lang="en-US" altLang="en-US" sz="2400" b="1" dirty="0">
                <a:solidFill>
                  <a:prstClr val="black"/>
                </a:solidFill>
                <a:latin typeface="Times New Roman" panose="02020603050405020304" pitchFamily="18" charset="0"/>
                <a:cs typeface="Times New Roman" panose="02020603050405020304" pitchFamily="18" charset="0"/>
              </a:rPr>
              <a:t> ĐK</a:t>
            </a:r>
          </a:p>
        </p:txBody>
      </p:sp>
      <p:sp>
        <p:nvSpPr>
          <p:cNvPr id="20" name="Rectangle 17"/>
          <p:cNvSpPr>
            <a:spLocks noChangeArrowheads="1"/>
          </p:cNvSpPr>
          <p:nvPr/>
        </p:nvSpPr>
        <p:spPr bwMode="auto">
          <a:xfrm>
            <a:off x="6642101" y="1316039"/>
            <a:ext cx="2214563"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Động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bậc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cao</a:t>
            </a:r>
            <a:r>
              <a:rPr lang="en-US" altLang="en-US" sz="2400" b="1" dirty="0">
                <a:solidFill>
                  <a:prstClr val="black"/>
                </a:solidFill>
                <a:latin typeface="Times New Roman" panose="02020603050405020304" pitchFamily="18" charset="0"/>
                <a:cs typeface="Times New Roman" panose="02020603050405020304" pitchFamily="18" charset="0"/>
              </a:rPr>
              <a:t>:</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Phản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ánh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tâm</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lý</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1" name="Rectangle 18"/>
          <p:cNvSpPr>
            <a:spLocks noChangeArrowheads="1"/>
          </p:cNvSpPr>
          <p:nvPr/>
        </p:nvSpPr>
        <p:spPr bwMode="auto">
          <a:xfrm>
            <a:off x="6642101" y="236539"/>
            <a:ext cx="2214563"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vi-VN" altLang="en-US" sz="2400" b="1">
                <a:solidFill>
                  <a:prstClr val="black"/>
                </a:solidFill>
                <a:latin typeface="Times New Roman" panose="02020603050405020304" pitchFamily="18" charset="0"/>
                <a:cs typeface="Times New Roman" panose="02020603050405020304" pitchFamily="18" charset="0"/>
              </a:rPr>
              <a:t>Con người:</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ý thức</a:t>
            </a:r>
          </a:p>
        </p:txBody>
      </p:sp>
      <p:sp>
        <p:nvSpPr>
          <p:cNvPr id="22" name="Line 19"/>
          <p:cNvSpPr>
            <a:spLocks noChangeShapeType="1"/>
          </p:cNvSpPr>
          <p:nvPr/>
        </p:nvSpPr>
        <p:spPr bwMode="auto">
          <a:xfrm>
            <a:off x="3779838" y="2036763"/>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3" name="Line 20"/>
          <p:cNvSpPr>
            <a:spLocks noChangeShapeType="1"/>
          </p:cNvSpPr>
          <p:nvPr/>
        </p:nvSpPr>
        <p:spPr bwMode="auto">
          <a:xfrm>
            <a:off x="3779838" y="4845050"/>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4" name="Line 21"/>
          <p:cNvSpPr>
            <a:spLocks noChangeShapeType="1"/>
          </p:cNvSpPr>
          <p:nvPr/>
        </p:nvSpPr>
        <p:spPr bwMode="auto">
          <a:xfrm>
            <a:off x="4697413" y="5781675"/>
            <a:ext cx="43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 name="Line 22"/>
          <p:cNvSpPr>
            <a:spLocks noChangeShapeType="1"/>
          </p:cNvSpPr>
          <p:nvPr/>
        </p:nvSpPr>
        <p:spPr bwMode="auto">
          <a:xfrm>
            <a:off x="4697414" y="2036763"/>
            <a:ext cx="3254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6" name="Line 23"/>
          <p:cNvSpPr>
            <a:spLocks noChangeShapeType="1"/>
          </p:cNvSpPr>
          <p:nvPr/>
        </p:nvSpPr>
        <p:spPr bwMode="auto">
          <a:xfrm flipV="1">
            <a:off x="5832476" y="5781675"/>
            <a:ext cx="809625"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7" name="Line 24"/>
          <p:cNvSpPr>
            <a:spLocks noChangeShapeType="1"/>
          </p:cNvSpPr>
          <p:nvPr/>
        </p:nvSpPr>
        <p:spPr bwMode="auto">
          <a:xfrm>
            <a:off x="5832475" y="5997575"/>
            <a:ext cx="863600"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8" name="Line 25"/>
          <p:cNvSpPr>
            <a:spLocks noChangeShapeType="1"/>
          </p:cNvSpPr>
          <p:nvPr/>
        </p:nvSpPr>
        <p:spPr bwMode="auto">
          <a:xfrm>
            <a:off x="6032501" y="307975"/>
            <a:ext cx="4763" cy="473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9" name="Line 26"/>
          <p:cNvSpPr>
            <a:spLocks noChangeShapeType="1"/>
          </p:cNvSpPr>
          <p:nvPr/>
        </p:nvSpPr>
        <p:spPr bwMode="auto">
          <a:xfrm>
            <a:off x="5670550" y="2397125"/>
            <a:ext cx="376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0" name="Line 27"/>
          <p:cNvSpPr>
            <a:spLocks noChangeShapeType="1"/>
          </p:cNvSpPr>
          <p:nvPr/>
        </p:nvSpPr>
        <p:spPr bwMode="auto">
          <a:xfrm>
            <a:off x="6046788" y="523875"/>
            <a:ext cx="595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1" name="Line 28"/>
          <p:cNvSpPr>
            <a:spLocks noChangeShapeType="1"/>
          </p:cNvSpPr>
          <p:nvPr/>
        </p:nvSpPr>
        <p:spPr bwMode="auto">
          <a:xfrm>
            <a:off x="6046788" y="1676400"/>
            <a:ext cx="595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2" name="Line 29"/>
          <p:cNvSpPr>
            <a:spLocks noChangeShapeType="1"/>
          </p:cNvSpPr>
          <p:nvPr/>
        </p:nvSpPr>
        <p:spPr bwMode="auto">
          <a:xfrm>
            <a:off x="5994400" y="29003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3" name="Line 30"/>
          <p:cNvSpPr>
            <a:spLocks noChangeShapeType="1"/>
          </p:cNvSpPr>
          <p:nvPr/>
        </p:nvSpPr>
        <p:spPr bwMode="auto">
          <a:xfrm>
            <a:off x="5994400" y="49895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4" name="Line 31"/>
          <p:cNvSpPr>
            <a:spLocks noChangeShapeType="1"/>
          </p:cNvSpPr>
          <p:nvPr/>
        </p:nvSpPr>
        <p:spPr bwMode="auto">
          <a:xfrm>
            <a:off x="5994400" y="39084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5" name="Line 32"/>
          <p:cNvSpPr>
            <a:spLocks noChangeShapeType="1"/>
          </p:cNvSpPr>
          <p:nvPr/>
        </p:nvSpPr>
        <p:spPr bwMode="auto">
          <a:xfrm flipV="1">
            <a:off x="7505700" y="4413251"/>
            <a:ext cx="0"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6" name="Line 33"/>
          <p:cNvSpPr>
            <a:spLocks noChangeShapeType="1"/>
          </p:cNvSpPr>
          <p:nvPr/>
        </p:nvSpPr>
        <p:spPr bwMode="auto">
          <a:xfrm flipV="1">
            <a:off x="7505700" y="3332163"/>
            <a:ext cx="0" cy="360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7" name="Line 34"/>
          <p:cNvSpPr>
            <a:spLocks noChangeShapeType="1"/>
          </p:cNvSpPr>
          <p:nvPr/>
        </p:nvSpPr>
        <p:spPr bwMode="auto">
          <a:xfrm flipV="1">
            <a:off x="7451725" y="2036763"/>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8" name="Line 35"/>
          <p:cNvSpPr>
            <a:spLocks noChangeShapeType="1"/>
          </p:cNvSpPr>
          <p:nvPr/>
        </p:nvSpPr>
        <p:spPr bwMode="auto">
          <a:xfrm flipV="1">
            <a:off x="7451725" y="884238"/>
            <a:ext cx="0" cy="431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9" name="Line 36"/>
          <p:cNvSpPr>
            <a:spLocks noChangeShapeType="1"/>
          </p:cNvSpPr>
          <p:nvPr/>
        </p:nvSpPr>
        <p:spPr bwMode="auto">
          <a:xfrm>
            <a:off x="2105025" y="4773614"/>
            <a:ext cx="32385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0" name="Line 37"/>
          <p:cNvSpPr>
            <a:spLocks noChangeShapeType="1"/>
          </p:cNvSpPr>
          <p:nvPr/>
        </p:nvSpPr>
        <p:spPr bwMode="auto">
          <a:xfrm>
            <a:off x="2808289" y="3405188"/>
            <a:ext cx="2698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1" name="Rounded Rectangle 40"/>
          <p:cNvSpPr/>
          <p:nvPr/>
        </p:nvSpPr>
        <p:spPr>
          <a:xfrm>
            <a:off x="9058276" y="242889"/>
            <a:ext cx="1882775" cy="6453187"/>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r>
              <a:rPr lang="en-US" sz="2400">
                <a:solidFill>
                  <a:srgbClr val="000000"/>
                </a:solidFill>
                <a:latin typeface="Times New Roman" pitchFamily="18" charset="0"/>
                <a:cs typeface="Times New Roman" pitchFamily="18" charset="0"/>
              </a:rPr>
              <a:t>Bộ óc người</a:t>
            </a:r>
            <a:r>
              <a:rPr lang="en-US" sz="2400" b="1" i="1">
                <a:solidFill>
                  <a:srgbClr val="000000"/>
                </a:solidFill>
                <a:latin typeface="Times New Roman" pitchFamily="18" charset="0"/>
                <a:cs typeface="Times New Roman" pitchFamily="18" charset="0"/>
              </a:rPr>
              <a:t> </a:t>
            </a:r>
            <a:r>
              <a:rPr lang="en-US" sz="2400">
                <a:solidFill>
                  <a:srgbClr val="000000"/>
                </a:solidFill>
                <a:latin typeface="Times New Roman" pitchFamily="18" charset="0"/>
                <a:cs typeface="Times New Roman" pitchFamily="18" charset="0"/>
              </a:rPr>
              <a:t>và</a:t>
            </a:r>
            <a:r>
              <a:rPr lang="en-US" sz="2400">
                <a:solidFill>
                  <a:srgbClr val="000000"/>
                </a:solidFill>
                <a:latin typeface="Times New Roman" pitchFamily="18" charset="0"/>
                <a:ea typeface="Calibri" pitchFamily="34" charset="0"/>
                <a:cs typeface="Times New Roman" pitchFamily="18" charset="0"/>
              </a:rPr>
              <a:t> mối quan hệ giữa con người với thế giới khách quan tạo ra quá trình phản ánh năng động, sáng tạo.</a:t>
            </a:r>
          </a:p>
          <a:p>
            <a:pPr algn="just" eaLnBrk="1" hangingPunct="1"/>
            <a:r>
              <a:rPr lang="en-US" sz="2400" b="1">
                <a:solidFill>
                  <a:srgbClr val="000000"/>
                </a:solidFill>
                <a:latin typeface="Times New Roman" pitchFamily="18" charset="0"/>
                <a:cs typeface="Times New Roman" pitchFamily="18" charset="0"/>
              </a:rPr>
              <a:t>=&gt; Là nguồn gốc tự nhiên của ý thức</a:t>
            </a:r>
            <a:endParaRPr lang="en-US" sz="280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20032401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in)">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ox(i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diamond(in)">
                                      <p:cBhvr>
                                        <p:cTn id="62" dur="2000"/>
                                        <p:tgtEl>
                                          <p:spTgt spid="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ox(in)">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ox(in)">
                                      <p:cBhvr>
                                        <p:cTn id="77" dur="500"/>
                                        <p:tgtEl>
                                          <p:spTgt spid="21"/>
                                        </p:tgtEl>
                                      </p:cBhvr>
                                    </p:animEffect>
                                  </p:childTnLst>
                                </p:cTn>
                              </p:par>
                              <p:par>
                                <p:cTn id="78" presetID="42"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1000"/>
                                        <p:tgtEl>
                                          <p:spTgt spid="41"/>
                                        </p:tgtEl>
                                      </p:cBhvr>
                                    </p:animEffect>
                                    <p:anim calcmode="lin" valueType="num">
                                      <p:cBhvr>
                                        <p:cTn id="81" dur="1000" fill="hold"/>
                                        <p:tgtEl>
                                          <p:spTgt spid="41"/>
                                        </p:tgtEl>
                                        <p:attrNameLst>
                                          <p:attrName>ppt_x</p:attrName>
                                        </p:attrNameLst>
                                      </p:cBhvr>
                                      <p:tavLst>
                                        <p:tav tm="0">
                                          <p:val>
                                            <p:strVal val="#ppt_x"/>
                                          </p:val>
                                        </p:tav>
                                        <p:tav tm="100000">
                                          <p:val>
                                            <p:strVal val="#ppt_x"/>
                                          </p:val>
                                        </p:tav>
                                      </p:tavLst>
                                    </p:anim>
                                    <p:anim calcmode="lin" valueType="num">
                                      <p:cBhvr>
                                        <p:cTn id="8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4294967295"/>
          </p:nvPr>
        </p:nvSpPr>
        <p:spPr>
          <a:xfrm>
            <a:off x="8077200" y="6245225"/>
            <a:ext cx="2133600" cy="476250"/>
          </a:xfrm>
          <a:prstGeom prst="rect">
            <a:avLst/>
          </a:prstGeom>
          <a:noFill/>
        </p:spPr>
        <p:txBody>
          <a:bodyPr/>
          <a:lstStyle/>
          <a:p>
            <a:fld id="{0AB853FD-9C0B-4996-B974-2F9331103238}" type="slidenum">
              <a:rPr lang="en-US" altLang="en-US">
                <a:solidFill>
                  <a:srgbClr val="000000"/>
                </a:solidFill>
              </a:rPr>
              <a:pPr/>
              <a:t>29</a:t>
            </a:fld>
            <a:endParaRPr lang="th-TH" altLang="en-US">
              <a:solidFill>
                <a:srgbClr val="000000"/>
              </a:solidFill>
            </a:endParaRPr>
          </a:p>
        </p:txBody>
      </p:sp>
      <p:sp>
        <p:nvSpPr>
          <p:cNvPr id="409602" name="Rectangle 2"/>
          <p:cNvSpPr>
            <a:spLocks noChangeArrowheads="1"/>
          </p:cNvSpPr>
          <p:nvPr/>
        </p:nvSpPr>
        <p:spPr bwMode="auto">
          <a:xfrm>
            <a:off x="1752600" y="2276476"/>
            <a:ext cx="1771650" cy="26654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Nguồn</a:t>
            </a:r>
            <a:r>
              <a:rPr lang="en-US" altLang="en-US" sz="2800" b="1" dirty="0">
                <a:solidFill>
                  <a:prstClr val="black"/>
                </a:solidFill>
                <a:latin typeface="Times New Roman" panose="02020603050405020304" pitchFamily="18" charset="0"/>
                <a:cs typeface="Times New Roman" panose="02020603050405020304" pitchFamily="18" charset="0"/>
              </a:rPr>
              <a:t> </a:t>
            </a:r>
            <a:r>
              <a:rPr lang="en-US" altLang="en-US" sz="2800" b="1" dirty="0" err="1">
                <a:solidFill>
                  <a:prstClr val="black"/>
                </a:solidFill>
                <a:latin typeface="Times New Roman" panose="02020603050405020304" pitchFamily="18" charset="0"/>
                <a:cs typeface="Times New Roman" panose="02020603050405020304" pitchFamily="18" charset="0"/>
              </a:rPr>
              <a:t>gốc</a:t>
            </a:r>
            <a:endParaRPr lang="en-US" altLang="en-US" sz="28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Xã</a:t>
            </a:r>
            <a:r>
              <a:rPr lang="en-US" altLang="en-US" sz="2800" b="1" dirty="0">
                <a:solidFill>
                  <a:prstClr val="black"/>
                </a:solidFill>
                <a:latin typeface="Times New Roman" panose="02020603050405020304" pitchFamily="18" charset="0"/>
                <a:cs typeface="Times New Roman" panose="02020603050405020304" pitchFamily="18" charset="0"/>
              </a:rPr>
              <a:t> </a:t>
            </a:r>
            <a:r>
              <a:rPr lang="en-US" altLang="en-US" sz="2800" b="1" dirty="0" err="1">
                <a:solidFill>
                  <a:prstClr val="black"/>
                </a:solidFill>
                <a:latin typeface="Times New Roman" panose="02020603050405020304" pitchFamily="18" charset="0"/>
                <a:cs typeface="Times New Roman" panose="02020603050405020304" pitchFamily="18" charset="0"/>
              </a:rPr>
              <a:t>hội</a:t>
            </a:r>
            <a:r>
              <a:rPr lang="en-US" altLang="en-US" sz="2800" b="1" dirty="0">
                <a:solidFill>
                  <a:prstClr val="black"/>
                </a:solidFill>
                <a:latin typeface="Times New Roman" panose="02020603050405020304" pitchFamily="18" charset="0"/>
                <a:cs typeface="Times New Roman" panose="02020603050405020304" pitchFamily="18" charset="0"/>
              </a:rPr>
              <a:t> </a:t>
            </a:r>
          </a:p>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của</a:t>
            </a:r>
            <a:r>
              <a:rPr lang="en-US" altLang="en-US" sz="2800" b="1" dirty="0">
                <a:solidFill>
                  <a:prstClr val="black"/>
                </a:solidFill>
                <a:latin typeface="Times New Roman" panose="02020603050405020304" pitchFamily="18" charset="0"/>
                <a:cs typeface="Times New Roman" panose="02020603050405020304" pitchFamily="18" charset="0"/>
              </a:rPr>
              <a:t> ý </a:t>
            </a:r>
            <a:r>
              <a:rPr lang="en-US" altLang="en-US" sz="2800" b="1" dirty="0" err="1">
                <a:solidFill>
                  <a:prstClr val="black"/>
                </a:solidFill>
                <a:latin typeface="Times New Roman" panose="02020603050405020304" pitchFamily="18" charset="0"/>
                <a:cs typeface="Times New Roman" panose="02020603050405020304" pitchFamily="18" charset="0"/>
              </a:rPr>
              <a:t>thức</a:t>
            </a:r>
            <a:endParaRPr lang="en-US" altLang="en-US" sz="2800" b="1" dirty="0">
              <a:solidFill>
                <a:prstClr val="black"/>
              </a:solidFill>
              <a:latin typeface="Times New Roman" panose="02020603050405020304" pitchFamily="18" charset="0"/>
              <a:cs typeface="Times New Roman" panose="02020603050405020304" pitchFamily="18" charset="0"/>
            </a:endParaRPr>
          </a:p>
        </p:txBody>
      </p:sp>
      <p:sp>
        <p:nvSpPr>
          <p:cNvPr id="50180" name="Rectangle 3"/>
          <p:cNvSpPr>
            <a:spLocks noChangeArrowheads="1"/>
          </p:cNvSpPr>
          <p:nvPr/>
        </p:nvSpPr>
        <p:spPr bwMode="auto">
          <a:xfrm>
            <a:off x="3341688" y="333375"/>
            <a:ext cx="685800" cy="15113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800" b="1" dirty="0">
                <a:solidFill>
                  <a:prstClr val="black"/>
                </a:solidFill>
                <a:latin typeface="Times New Roman" panose="02020603050405020304" pitchFamily="18" charset="0"/>
                <a:cs typeface="Times New Roman" panose="02020603050405020304" pitchFamily="18" charset="0"/>
              </a:rPr>
              <a:t>Lao </a:t>
            </a:r>
          </a:p>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động</a:t>
            </a:r>
            <a:endParaRPr lang="en-US" altLang="en-US" sz="2800" b="1" dirty="0">
              <a:solidFill>
                <a:prstClr val="black"/>
              </a:solidFill>
              <a:latin typeface="Times New Roman" panose="02020603050405020304" pitchFamily="18" charset="0"/>
              <a:cs typeface="Times New Roman" panose="02020603050405020304" pitchFamily="18" charset="0"/>
            </a:endParaRPr>
          </a:p>
        </p:txBody>
      </p:sp>
      <p:sp>
        <p:nvSpPr>
          <p:cNvPr id="52229" name="Rectangle 4"/>
          <p:cNvSpPr>
            <a:spLocks noChangeArrowheads="1"/>
          </p:cNvSpPr>
          <p:nvPr/>
        </p:nvSpPr>
        <p:spPr bwMode="auto">
          <a:xfrm>
            <a:off x="2895600" y="5300664"/>
            <a:ext cx="1085850" cy="155733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r>
              <a:rPr lang="en-US" altLang="en-US" sz="2800" b="1">
                <a:solidFill>
                  <a:srgbClr val="000000"/>
                </a:solidFill>
                <a:latin typeface="Times New Roman" pitchFamily="18" charset="0"/>
                <a:cs typeface="Cordia New" pitchFamily="34" charset="-34"/>
              </a:rPr>
              <a:t>Ngôn</a:t>
            </a:r>
          </a:p>
          <a:p>
            <a:pPr algn="ctr" eaLnBrk="1" hangingPunct="1"/>
            <a:r>
              <a:rPr lang="en-US" altLang="en-US" sz="2800" b="1">
                <a:solidFill>
                  <a:srgbClr val="000000"/>
                </a:solidFill>
                <a:latin typeface="Times New Roman" pitchFamily="18" charset="0"/>
                <a:cs typeface="Cordia New" pitchFamily="34" charset="-34"/>
              </a:rPr>
              <a:t> ngữ</a:t>
            </a:r>
          </a:p>
        </p:txBody>
      </p:sp>
      <p:sp>
        <p:nvSpPr>
          <p:cNvPr id="44038" name="Line 5"/>
          <p:cNvSpPr>
            <a:spLocks noChangeShapeType="1"/>
          </p:cNvSpPr>
          <p:nvPr/>
        </p:nvSpPr>
        <p:spPr bwMode="auto">
          <a:xfrm flipV="1">
            <a:off x="3017838" y="1844675"/>
            <a:ext cx="32385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39" name="Line 6"/>
          <p:cNvSpPr>
            <a:spLocks noChangeShapeType="1"/>
          </p:cNvSpPr>
          <p:nvPr/>
        </p:nvSpPr>
        <p:spPr bwMode="auto">
          <a:xfrm flipV="1">
            <a:off x="3665538" y="1844675"/>
            <a:ext cx="0" cy="34559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52232" name="Oval 12"/>
          <p:cNvSpPr>
            <a:spLocks noChangeArrowheads="1"/>
          </p:cNvSpPr>
          <p:nvPr/>
        </p:nvSpPr>
        <p:spPr bwMode="auto">
          <a:xfrm>
            <a:off x="5067300" y="5943600"/>
            <a:ext cx="5600700" cy="9144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Đỡ</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lệ</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thuộc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vào</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các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đối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tượng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chất</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cụ</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thể</a:t>
            </a:r>
            <a:r>
              <a:rPr lang="en-US" altLang="en-US" sz="2400" b="1" dirty="0">
                <a:solidFill>
                  <a:prstClr val="black"/>
                </a:solidFill>
                <a:latin typeface="Times New Roman" panose="02020603050405020304" pitchFamily="18" charset="0"/>
                <a:cs typeface="Times New Roman" panose="02020603050405020304" pitchFamily="18" charset="0"/>
              </a:rPr>
              <a:t> -&gt; </a:t>
            </a:r>
            <a:r>
              <a:rPr lang="en-US" altLang="en-US" sz="2400" b="1" dirty="0" err="1">
                <a:solidFill>
                  <a:prstClr val="black"/>
                </a:solidFill>
                <a:latin typeface="Times New Roman" panose="02020603050405020304" pitchFamily="18" charset="0"/>
                <a:cs typeface="Times New Roman" panose="02020603050405020304" pitchFamily="18" charset="0"/>
              </a:rPr>
              <a:t>Tư</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duy</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phát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triển</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50185" name="Oval 13"/>
          <p:cNvSpPr>
            <a:spLocks noChangeArrowheads="1"/>
          </p:cNvSpPr>
          <p:nvPr/>
        </p:nvSpPr>
        <p:spPr bwMode="auto">
          <a:xfrm>
            <a:off x="5124450" y="5181601"/>
            <a:ext cx="4186238" cy="5572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Chuyển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tải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tư</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duy</a:t>
            </a:r>
            <a:r>
              <a:rPr lang="en-US" altLang="en-US" sz="2400" b="1" dirty="0">
                <a:solidFill>
                  <a:prstClr val="black"/>
                </a:solidFill>
                <a:latin typeface="Times New Roman" panose="02020603050405020304" pitchFamily="18" charset="0"/>
                <a:cs typeface="Times New Roman" panose="02020603050405020304" pitchFamily="18" charset="0"/>
              </a:rPr>
              <a:t>, ý </a:t>
            </a:r>
            <a:r>
              <a:rPr lang="en-US" altLang="en-US" sz="2400" b="1" dirty="0" err="1">
                <a:solidFill>
                  <a:prstClr val="black"/>
                </a:solidFill>
                <a:latin typeface="Times New Roman" panose="02020603050405020304" pitchFamily="18" charset="0"/>
                <a:cs typeface="Times New Roman" panose="02020603050405020304" pitchFamily="18" charset="0"/>
              </a:rPr>
              <a:t>thức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52234" name="Rectangle 15"/>
          <p:cNvSpPr>
            <a:spLocks noChangeArrowheads="1"/>
          </p:cNvSpPr>
          <p:nvPr/>
        </p:nvSpPr>
        <p:spPr bwMode="auto">
          <a:xfrm>
            <a:off x="4953000" y="3352801"/>
            <a:ext cx="49530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Nối dài giác quan của con người</a:t>
            </a:r>
          </a:p>
        </p:txBody>
      </p:sp>
      <p:sp>
        <p:nvSpPr>
          <p:cNvPr id="52235" name="Rectangle 16"/>
          <p:cNvSpPr>
            <a:spLocks noChangeArrowheads="1"/>
          </p:cNvSpPr>
          <p:nvPr/>
        </p:nvSpPr>
        <p:spPr bwMode="auto">
          <a:xfrm>
            <a:off x="4953000" y="2438400"/>
            <a:ext cx="4953000" cy="719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Nhận thức sự vật có hệ thống</a:t>
            </a:r>
          </a:p>
        </p:txBody>
      </p:sp>
      <p:sp>
        <p:nvSpPr>
          <p:cNvPr id="52236" name="Rectangle 17"/>
          <p:cNvSpPr>
            <a:spLocks noChangeArrowheads="1"/>
          </p:cNvSpPr>
          <p:nvPr/>
        </p:nvSpPr>
        <p:spPr bwMode="auto">
          <a:xfrm>
            <a:off x="4953000" y="1447801"/>
            <a:ext cx="56388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Từ dáng đi khom chuyển thành </a:t>
            </a:r>
          </a:p>
          <a:p>
            <a:pPr algn="ctr" eaLnBrk="1" hangingPunct="1"/>
            <a:r>
              <a:rPr lang="en-US" altLang="en-US" sz="2800" b="1">
                <a:solidFill>
                  <a:srgbClr val="000000"/>
                </a:solidFill>
                <a:latin typeface="Times New Roman" pitchFamily="18" charset="0"/>
              </a:rPr>
              <a:t>dáng đi thẳng</a:t>
            </a:r>
          </a:p>
        </p:txBody>
      </p:sp>
      <p:sp>
        <p:nvSpPr>
          <p:cNvPr id="52237" name="Rectangle 18"/>
          <p:cNvSpPr>
            <a:spLocks noChangeArrowheads="1"/>
          </p:cNvSpPr>
          <p:nvPr/>
        </p:nvSpPr>
        <p:spPr bwMode="auto">
          <a:xfrm>
            <a:off x="4895850" y="228600"/>
            <a:ext cx="5695950" cy="801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Hoàn thiện dần chức năng của bộ óc</a:t>
            </a:r>
          </a:p>
        </p:txBody>
      </p:sp>
      <p:sp>
        <p:nvSpPr>
          <p:cNvPr id="44046" name="Line 23"/>
          <p:cNvSpPr>
            <a:spLocks noChangeShapeType="1"/>
          </p:cNvSpPr>
          <p:nvPr/>
        </p:nvSpPr>
        <p:spPr bwMode="auto">
          <a:xfrm>
            <a:off x="3981450" y="5486400"/>
            <a:ext cx="1143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47" name="Line 24"/>
          <p:cNvSpPr>
            <a:spLocks noChangeShapeType="1"/>
          </p:cNvSpPr>
          <p:nvPr/>
        </p:nvSpPr>
        <p:spPr bwMode="auto">
          <a:xfrm>
            <a:off x="3981450" y="6324600"/>
            <a:ext cx="10287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48" name="Line 28"/>
          <p:cNvSpPr>
            <a:spLocks noChangeShapeType="1"/>
          </p:cNvSpPr>
          <p:nvPr/>
        </p:nvSpPr>
        <p:spPr bwMode="auto">
          <a:xfrm>
            <a:off x="4324351" y="1524000"/>
            <a:ext cx="593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49" name="Line 29"/>
          <p:cNvSpPr>
            <a:spLocks noChangeShapeType="1"/>
          </p:cNvSpPr>
          <p:nvPr/>
        </p:nvSpPr>
        <p:spPr bwMode="auto">
          <a:xfrm>
            <a:off x="4324350" y="27432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50" name="Line 31"/>
          <p:cNvSpPr>
            <a:spLocks noChangeShapeType="1"/>
          </p:cNvSpPr>
          <p:nvPr/>
        </p:nvSpPr>
        <p:spPr bwMode="auto">
          <a:xfrm>
            <a:off x="4324350" y="3657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51" name="Line 36"/>
          <p:cNvSpPr>
            <a:spLocks noChangeShapeType="1"/>
          </p:cNvSpPr>
          <p:nvPr/>
        </p:nvSpPr>
        <p:spPr bwMode="auto">
          <a:xfrm>
            <a:off x="2963863" y="4941889"/>
            <a:ext cx="32385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52244" name="Rectangle 39"/>
          <p:cNvSpPr>
            <a:spLocks noChangeArrowheads="1"/>
          </p:cNvSpPr>
          <p:nvPr/>
        </p:nvSpPr>
        <p:spPr bwMode="auto">
          <a:xfrm>
            <a:off x="4953000" y="4191001"/>
            <a:ext cx="49530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Hình thành ngôn ngữ</a:t>
            </a:r>
          </a:p>
        </p:txBody>
      </p:sp>
      <p:sp>
        <p:nvSpPr>
          <p:cNvPr id="44053" name="AutoShape 41"/>
          <p:cNvSpPr>
            <a:spLocks/>
          </p:cNvSpPr>
          <p:nvPr/>
        </p:nvSpPr>
        <p:spPr bwMode="auto">
          <a:xfrm>
            <a:off x="4324350" y="457200"/>
            <a:ext cx="571500" cy="4114800"/>
          </a:xfrm>
          <a:prstGeom prst="leftBracket">
            <a:avLst>
              <a:gd name="adj" fmla="val 45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defRPr/>
            </a:pPr>
            <a:endParaRPr lang="vi-VN" altLang="en-US" sz="2000">
              <a:solidFill>
                <a:prstClr val="black"/>
              </a:solidFill>
              <a:latin typeface=".VnArial"/>
            </a:endParaRPr>
          </a:p>
        </p:txBody>
      </p:sp>
      <p:sp>
        <p:nvSpPr>
          <p:cNvPr id="44054" name="Line 42"/>
          <p:cNvSpPr>
            <a:spLocks noChangeShapeType="1"/>
          </p:cNvSpPr>
          <p:nvPr/>
        </p:nvSpPr>
        <p:spPr bwMode="auto">
          <a:xfrm>
            <a:off x="4038600" y="1219200"/>
            <a:ext cx="28575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defRPr/>
            </a:pPr>
            <a:endParaRPr lang="en-US">
              <a:solidFill>
                <a:prstClr val="black"/>
              </a:solidFill>
              <a:latin typeface="Calibri"/>
            </a:endParaRPr>
          </a:p>
        </p:txBody>
      </p:sp>
    </p:spTree>
    <p:extLst>
      <p:ext uri="{BB962C8B-B14F-4D97-AF65-F5344CB8AC3E}">
        <p14:creationId xmlns:p14="http://schemas.microsoft.com/office/powerpoint/2010/main" val="16912805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box(in)">
                                      <p:cBhvr>
                                        <p:cTn id="7" dur="500"/>
                                        <p:tgtEl>
                                          <p:spTgt spid="409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in)">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237"/>
                                        </p:tgtEl>
                                        <p:attrNameLst>
                                          <p:attrName>style.visibility</p:attrName>
                                        </p:attrNameLst>
                                      </p:cBhvr>
                                      <p:to>
                                        <p:strVal val="visible"/>
                                      </p:to>
                                    </p:set>
                                    <p:animEffect transition="in" filter="diamond(in)">
                                      <p:cBhvr>
                                        <p:cTn id="17" dur="2000"/>
                                        <p:tgtEl>
                                          <p:spTgt spid="52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2236"/>
                                        </p:tgtEl>
                                        <p:attrNameLst>
                                          <p:attrName>style.visibility</p:attrName>
                                        </p:attrNameLst>
                                      </p:cBhvr>
                                      <p:to>
                                        <p:strVal val="visible"/>
                                      </p:to>
                                    </p:set>
                                    <p:animEffect transition="in" filter="diamond(in)">
                                      <p:cBhvr>
                                        <p:cTn id="22" dur="2000"/>
                                        <p:tgtEl>
                                          <p:spTgt spid="52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2235"/>
                                        </p:tgtEl>
                                        <p:attrNameLst>
                                          <p:attrName>style.visibility</p:attrName>
                                        </p:attrNameLst>
                                      </p:cBhvr>
                                      <p:to>
                                        <p:strVal val="visible"/>
                                      </p:to>
                                    </p:set>
                                    <p:animEffect transition="in" filter="checkerboard(across)">
                                      <p:cBhvr>
                                        <p:cTn id="27" dur="500"/>
                                        <p:tgtEl>
                                          <p:spTgt spid="52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2234"/>
                                        </p:tgtEl>
                                        <p:attrNameLst>
                                          <p:attrName>style.visibility</p:attrName>
                                        </p:attrNameLst>
                                      </p:cBhvr>
                                      <p:to>
                                        <p:strVal val="visible"/>
                                      </p:to>
                                    </p:set>
                                    <p:animEffect transition="in" filter="diamond(in)">
                                      <p:cBhvr>
                                        <p:cTn id="32" dur="2000"/>
                                        <p:tgtEl>
                                          <p:spTgt spid="522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52244"/>
                                        </p:tgtEl>
                                        <p:attrNameLst>
                                          <p:attrName>style.visibility</p:attrName>
                                        </p:attrNameLst>
                                      </p:cBhvr>
                                      <p:to>
                                        <p:strVal val="visible"/>
                                      </p:to>
                                    </p:set>
                                    <p:animEffect transition="in" filter="diamond(in)">
                                      <p:cBhvr>
                                        <p:cTn id="37" dur="2000"/>
                                        <p:tgtEl>
                                          <p:spTgt spid="52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2229"/>
                                        </p:tgtEl>
                                        <p:attrNameLst>
                                          <p:attrName>style.visibility</p:attrName>
                                        </p:attrNameLst>
                                      </p:cBhvr>
                                      <p:to>
                                        <p:strVal val="visible"/>
                                      </p:to>
                                    </p:set>
                                    <p:anim calcmode="lin" valueType="num">
                                      <p:cBhvr additive="base">
                                        <p:cTn id="42" dur="500" fill="hold"/>
                                        <p:tgtEl>
                                          <p:spTgt spid="52229"/>
                                        </p:tgtEl>
                                        <p:attrNameLst>
                                          <p:attrName>ppt_x</p:attrName>
                                        </p:attrNameLst>
                                      </p:cBhvr>
                                      <p:tavLst>
                                        <p:tav tm="0">
                                          <p:val>
                                            <p:strVal val="#ppt_x"/>
                                          </p:val>
                                        </p:tav>
                                        <p:tav tm="100000">
                                          <p:val>
                                            <p:strVal val="#ppt_x"/>
                                          </p:val>
                                        </p:tav>
                                      </p:tavLst>
                                    </p:anim>
                                    <p:anim calcmode="lin" valueType="num">
                                      <p:cBhvr additive="base">
                                        <p:cTn id="43"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0185"/>
                                        </p:tgtEl>
                                        <p:attrNameLst>
                                          <p:attrName>style.visibility</p:attrName>
                                        </p:attrNameLst>
                                      </p:cBhvr>
                                      <p:to>
                                        <p:strVal val="visible"/>
                                      </p:to>
                                    </p:set>
                                    <p:anim calcmode="lin" valueType="num">
                                      <p:cBhvr additive="base">
                                        <p:cTn id="48" dur="500" fill="hold"/>
                                        <p:tgtEl>
                                          <p:spTgt spid="50185"/>
                                        </p:tgtEl>
                                        <p:attrNameLst>
                                          <p:attrName>ppt_x</p:attrName>
                                        </p:attrNameLst>
                                      </p:cBhvr>
                                      <p:tavLst>
                                        <p:tav tm="0">
                                          <p:val>
                                            <p:strVal val="#ppt_x"/>
                                          </p:val>
                                        </p:tav>
                                        <p:tav tm="100000">
                                          <p:val>
                                            <p:strVal val="#ppt_x"/>
                                          </p:val>
                                        </p:tav>
                                      </p:tavLst>
                                    </p:anim>
                                    <p:anim calcmode="lin" valueType="num">
                                      <p:cBhvr additive="base">
                                        <p:cTn id="49"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2232"/>
                                        </p:tgtEl>
                                        <p:attrNameLst>
                                          <p:attrName>style.visibility</p:attrName>
                                        </p:attrNameLst>
                                      </p:cBhvr>
                                      <p:to>
                                        <p:strVal val="visible"/>
                                      </p:to>
                                    </p:set>
                                    <p:anim calcmode="lin" valueType="num">
                                      <p:cBhvr additive="base">
                                        <p:cTn id="54" dur="500" fill="hold"/>
                                        <p:tgtEl>
                                          <p:spTgt spid="52232"/>
                                        </p:tgtEl>
                                        <p:attrNameLst>
                                          <p:attrName>ppt_x</p:attrName>
                                        </p:attrNameLst>
                                      </p:cBhvr>
                                      <p:tavLst>
                                        <p:tav tm="0">
                                          <p:val>
                                            <p:strVal val="#ppt_x"/>
                                          </p:val>
                                        </p:tav>
                                        <p:tav tm="100000">
                                          <p:val>
                                            <p:strVal val="#ppt_x"/>
                                          </p:val>
                                        </p:tav>
                                      </p:tavLst>
                                    </p:anim>
                                    <p:anim calcmode="lin" valueType="num">
                                      <p:cBhvr additive="base">
                                        <p:cTn id="55"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50180" grpId="0" animBg="1"/>
      <p:bldP spid="52229" grpId="0" animBg="1"/>
      <p:bldP spid="52232" grpId="0" animBg="1"/>
      <p:bldP spid="50185" grpId="0" animBg="1"/>
      <p:bldP spid="52234" grpId="0" animBg="1"/>
      <p:bldP spid="52235" grpId="0" animBg="1"/>
      <p:bldP spid="52236" grpId="0" animBg="1"/>
      <p:bldP spid="52237" grpId="0" animBg="1"/>
      <p:bldP spid="522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4294967295"/>
          </p:nvPr>
        </p:nvSpPr>
        <p:spPr>
          <a:xfrm>
            <a:off x="8077200" y="6245225"/>
            <a:ext cx="2133600" cy="476250"/>
          </a:xfrm>
          <a:prstGeom prst="rect">
            <a:avLst/>
          </a:prstGeom>
          <a:noFill/>
        </p:spPr>
        <p:txBody>
          <a:bodyPr/>
          <a:lstStyle/>
          <a:p>
            <a:fld id="{C731F50D-84F5-46AD-AC68-8E27DA01FAC1}" type="slidenum">
              <a:rPr lang="en-US" altLang="en-US"/>
              <a:pPr/>
              <a:t>3</a:t>
            </a:fld>
            <a:endParaRPr lang="th-TH" altLang="en-US"/>
          </a:p>
        </p:txBody>
      </p:sp>
      <p:graphicFrame>
        <p:nvGraphicFramePr>
          <p:cNvPr id="5" name="Diagram 4"/>
          <p:cNvGraphicFramePr/>
          <p:nvPr/>
        </p:nvGraphicFramePr>
        <p:xfrm>
          <a:off x="1898074" y="701675"/>
          <a:ext cx="8617527"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8" name="Title 1"/>
          <p:cNvSpPr>
            <a:spLocks noGrp="1"/>
          </p:cNvSpPr>
          <p:nvPr>
            <p:ph type="title"/>
          </p:nvPr>
        </p:nvSpPr>
        <p:spPr>
          <a:xfrm>
            <a:off x="1468438" y="-152400"/>
            <a:ext cx="8991601" cy="1176338"/>
          </a:xfrm>
        </p:spPr>
        <p:txBody>
          <a:bodyPr/>
          <a:lstStyle/>
          <a:p>
            <a:r>
              <a:rPr lang="en-US" altLang="en-US" sz="3200">
                <a:latin typeface="Times New Roman" pitchFamily="18" charset="0"/>
                <a:cs typeface="Times New Roman" pitchFamily="18" charset="0"/>
              </a:rPr>
              <a:t>1. Vật chất và các hình thức tồn tại của vật chất</a:t>
            </a:r>
            <a:endParaRPr lang="vi-VN" altLang="en-US" sz="3200">
              <a:latin typeface="Times New Roman" pitchFamily="18" charset="0"/>
              <a:cs typeface="Times New Roman" pitchFamily="18" charset="0"/>
            </a:endParaRPr>
          </a:p>
        </p:txBody>
      </p:sp>
      <p:sp>
        <p:nvSpPr>
          <p:cNvPr id="7" name="Rectangle 6"/>
          <p:cNvSpPr/>
          <p:nvPr/>
        </p:nvSpPr>
        <p:spPr>
          <a:xfrm>
            <a:off x="2209801" y="1050925"/>
            <a:ext cx="530225" cy="647700"/>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a.</a:t>
            </a:r>
            <a:endParaRPr lang="en-US" sz="2400" dirty="0">
              <a:ea typeface="Cordia New"/>
              <a:cs typeface="Cordia New"/>
            </a:endParaRPr>
          </a:p>
        </p:txBody>
      </p:sp>
      <p:sp>
        <p:nvSpPr>
          <p:cNvPr id="8" name="Rectangle 7"/>
          <p:cNvSpPr/>
          <p:nvPr/>
        </p:nvSpPr>
        <p:spPr>
          <a:xfrm>
            <a:off x="2738439" y="2228851"/>
            <a:ext cx="530225" cy="646113"/>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b.</a:t>
            </a:r>
            <a:endParaRPr lang="en-US" sz="2400" dirty="0">
              <a:ea typeface="Cordia New"/>
              <a:cs typeface="Cordia New"/>
            </a:endParaRPr>
          </a:p>
        </p:txBody>
      </p:sp>
      <p:sp>
        <p:nvSpPr>
          <p:cNvPr id="9" name="Rectangle 8"/>
          <p:cNvSpPr/>
          <p:nvPr/>
        </p:nvSpPr>
        <p:spPr>
          <a:xfrm>
            <a:off x="2917825" y="3371851"/>
            <a:ext cx="539750" cy="708025"/>
          </a:xfrm>
          <a:prstGeom prst="rect">
            <a:avLst/>
          </a:prstGeom>
        </p:spPr>
        <p:txBody>
          <a:bodyPr wrap="none">
            <a:spAutoFit/>
          </a:bodyPr>
          <a:lstStyle/>
          <a:p>
            <a:pPr eaLnBrk="1" hangingPunct="1">
              <a:defRPr/>
            </a:pPr>
            <a:r>
              <a:rPr lang="nl-NL" sz="4000" b="1" i="1" kern="0" dirty="0">
                <a:solidFill>
                  <a:srgbClr val="000000"/>
                </a:solidFill>
                <a:latin typeface="Times New Roman" pitchFamily="18" charset="0"/>
                <a:cs typeface="Times New Roman" pitchFamily="18" charset="0"/>
              </a:rPr>
              <a:t>c.</a:t>
            </a:r>
            <a:endParaRPr lang="en-US" sz="2800" dirty="0">
              <a:ea typeface="Cordia New"/>
              <a:cs typeface="Cordia New"/>
            </a:endParaRPr>
          </a:p>
        </p:txBody>
      </p:sp>
      <p:sp>
        <p:nvSpPr>
          <p:cNvPr id="10" name="Rectangle 9"/>
          <p:cNvSpPr/>
          <p:nvPr/>
        </p:nvSpPr>
        <p:spPr>
          <a:xfrm>
            <a:off x="2738439" y="4505326"/>
            <a:ext cx="530225" cy="646113"/>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d.</a:t>
            </a:r>
            <a:endParaRPr lang="en-US" sz="2400" dirty="0">
              <a:ea typeface="Cordia New"/>
              <a:cs typeface="Cordia New"/>
            </a:endParaRPr>
          </a:p>
        </p:txBody>
      </p:sp>
      <p:sp>
        <p:nvSpPr>
          <p:cNvPr id="11" name="Rectangle 10"/>
          <p:cNvSpPr/>
          <p:nvPr/>
        </p:nvSpPr>
        <p:spPr>
          <a:xfrm>
            <a:off x="2266951" y="5599113"/>
            <a:ext cx="506413" cy="646112"/>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e.</a:t>
            </a:r>
            <a:endParaRPr lang="en-US" sz="2400" dirty="0">
              <a:ea typeface="Cordia New"/>
              <a:cs typeface="Cordia New"/>
            </a:endParaRPr>
          </a:p>
        </p:txBody>
      </p:sp>
    </p:spTree>
    <p:extLst>
      <p:ext uri="{BB962C8B-B14F-4D97-AF65-F5344CB8AC3E}">
        <p14:creationId xmlns:p14="http://schemas.microsoft.com/office/powerpoint/2010/main" val="11659050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4294967295"/>
          </p:nvPr>
        </p:nvSpPr>
        <p:spPr>
          <a:xfrm>
            <a:off x="8077200" y="6245225"/>
            <a:ext cx="2133600" cy="476250"/>
          </a:xfrm>
          <a:prstGeom prst="rect">
            <a:avLst/>
          </a:prstGeom>
          <a:noFill/>
        </p:spPr>
        <p:txBody>
          <a:bodyPr/>
          <a:lstStyle/>
          <a:p>
            <a:fld id="{95A7DBBA-DE3A-4DC6-A464-6B9ED8C75404}" type="slidenum">
              <a:rPr lang="en-US" altLang="en-US"/>
              <a:pPr/>
              <a:t>30</a:t>
            </a:fld>
            <a:endParaRPr lang="th-TH" altLang="en-US"/>
          </a:p>
        </p:txBody>
      </p:sp>
      <p:sp>
        <p:nvSpPr>
          <p:cNvPr id="409602" name="Rectangle 2"/>
          <p:cNvSpPr>
            <a:spLocks noChangeArrowheads="1"/>
          </p:cNvSpPr>
          <p:nvPr/>
        </p:nvSpPr>
        <p:spPr bwMode="auto">
          <a:xfrm>
            <a:off x="1524001" y="2276476"/>
            <a:ext cx="1357313" cy="2665413"/>
          </a:xfrm>
          <a:prstGeom prst="rect">
            <a:avLst/>
          </a:prstGeom>
          <a:solidFill>
            <a:srgbClr val="006600"/>
          </a:solidFill>
          <a:ln w="9525">
            <a:solidFill>
              <a:schemeClr val="tx1"/>
            </a:solidFill>
            <a:miter lim="800000"/>
            <a:headEnd/>
            <a:tailEnd/>
          </a:ln>
        </p:spPr>
        <p:txBody>
          <a:bodyPr wrap="none" anchor="ctr"/>
          <a:lstStyle/>
          <a:p>
            <a:pPr algn="ctr" eaLnBrk="1" hangingPunct="1"/>
            <a:r>
              <a:rPr lang="en-US" altLang="en-US" sz="2800" b="1">
                <a:latin typeface="Times New Roman" pitchFamily="18" charset="0"/>
                <a:ea typeface="Cordia New" pitchFamily="34" charset="-34"/>
                <a:cs typeface="Times New Roman" pitchFamily="18" charset="0"/>
              </a:rPr>
              <a:t>Nguồn</a:t>
            </a:r>
          </a:p>
          <a:p>
            <a:pPr algn="ctr" eaLnBrk="1" hangingPunct="1"/>
            <a:r>
              <a:rPr lang="en-US" altLang="en-US" sz="2800" b="1">
                <a:latin typeface="Times New Roman" pitchFamily="18" charset="0"/>
                <a:ea typeface="Cordia New" pitchFamily="34" charset="-34"/>
                <a:cs typeface="Times New Roman" pitchFamily="18" charset="0"/>
              </a:rPr>
              <a:t> gốc</a:t>
            </a:r>
          </a:p>
          <a:p>
            <a:pPr algn="ctr" eaLnBrk="1" hangingPunct="1"/>
            <a:r>
              <a:rPr lang="en-US" altLang="en-US" sz="2800" b="1">
                <a:latin typeface="Times New Roman" pitchFamily="18" charset="0"/>
                <a:ea typeface="Cordia New" pitchFamily="34" charset="-34"/>
                <a:cs typeface="Times New Roman" pitchFamily="18" charset="0"/>
              </a:rPr>
              <a:t>Xã hội </a:t>
            </a:r>
          </a:p>
          <a:p>
            <a:pPr algn="ctr" eaLnBrk="1" hangingPunct="1"/>
            <a:r>
              <a:rPr lang="en-US" altLang="en-US" sz="2800" b="1">
                <a:latin typeface="Times New Roman" pitchFamily="18" charset="0"/>
                <a:ea typeface="Cordia New" pitchFamily="34" charset="-34"/>
                <a:cs typeface="Times New Roman" pitchFamily="18" charset="0"/>
              </a:rPr>
              <a:t>của ý</a:t>
            </a:r>
          </a:p>
          <a:p>
            <a:pPr algn="ctr" eaLnBrk="1" hangingPunct="1"/>
            <a:r>
              <a:rPr lang="en-US" altLang="en-US" sz="2800" b="1">
                <a:latin typeface="Times New Roman" pitchFamily="18" charset="0"/>
                <a:ea typeface="Cordia New" pitchFamily="34" charset="-34"/>
                <a:cs typeface="Times New Roman" pitchFamily="18" charset="0"/>
              </a:rPr>
              <a:t>thức</a:t>
            </a:r>
          </a:p>
        </p:txBody>
      </p:sp>
      <p:sp>
        <p:nvSpPr>
          <p:cNvPr id="50180" name="Rectangle 3"/>
          <p:cNvSpPr>
            <a:spLocks noChangeArrowheads="1"/>
          </p:cNvSpPr>
          <p:nvPr/>
        </p:nvSpPr>
        <p:spPr bwMode="auto">
          <a:xfrm>
            <a:off x="2424113" y="333375"/>
            <a:ext cx="914400" cy="1511300"/>
          </a:xfrm>
          <a:prstGeom prst="rect">
            <a:avLst/>
          </a:prstGeom>
          <a:solidFill>
            <a:srgbClr val="993300"/>
          </a:solidFill>
          <a:ln w="9525">
            <a:solidFill>
              <a:schemeClr val="tx1"/>
            </a:solidFill>
            <a:miter lim="800000"/>
            <a:headEnd/>
            <a:tailEnd/>
          </a:ln>
        </p:spPr>
        <p:txBody>
          <a:bodyPr wrap="none" anchor="ctr"/>
          <a:lstStyle/>
          <a:p>
            <a:pPr algn="ctr"/>
            <a:r>
              <a:rPr lang="en-US" altLang="en-US" sz="2800" b="1">
                <a:solidFill>
                  <a:schemeClr val="bg1"/>
                </a:solidFill>
                <a:latin typeface="Times New Roman" pitchFamily="18" charset="0"/>
                <a:ea typeface="Cordia New" pitchFamily="34" charset="-34"/>
                <a:cs typeface="Times New Roman" pitchFamily="18" charset="0"/>
              </a:rPr>
              <a:t>Lao </a:t>
            </a:r>
          </a:p>
          <a:p>
            <a:pPr algn="ctr"/>
            <a:r>
              <a:rPr lang="en-US" altLang="en-US" sz="2800" b="1">
                <a:solidFill>
                  <a:schemeClr val="bg1"/>
                </a:solidFill>
                <a:latin typeface="Times New Roman" pitchFamily="18" charset="0"/>
                <a:ea typeface="Cordia New" pitchFamily="34" charset="-34"/>
                <a:cs typeface="Times New Roman" pitchFamily="18" charset="0"/>
              </a:rPr>
              <a:t>động</a:t>
            </a:r>
          </a:p>
        </p:txBody>
      </p:sp>
      <p:sp>
        <p:nvSpPr>
          <p:cNvPr id="52229" name="Rectangle 4"/>
          <p:cNvSpPr>
            <a:spLocks noChangeArrowheads="1"/>
          </p:cNvSpPr>
          <p:nvPr/>
        </p:nvSpPr>
        <p:spPr bwMode="auto">
          <a:xfrm>
            <a:off x="2362200" y="5300664"/>
            <a:ext cx="914400" cy="1557337"/>
          </a:xfrm>
          <a:prstGeom prst="rect">
            <a:avLst/>
          </a:prstGeom>
          <a:solidFill>
            <a:srgbClr val="996633"/>
          </a:solidFill>
          <a:ln w="9525">
            <a:solidFill>
              <a:schemeClr val="tx1"/>
            </a:solidFill>
            <a:miter lim="800000"/>
            <a:headEnd/>
            <a:tailEnd/>
          </a:ln>
        </p:spPr>
        <p:txBody>
          <a:bodyPr wrap="none" anchor="ctr"/>
          <a:lstStyle/>
          <a:p>
            <a:pPr algn="ctr"/>
            <a:r>
              <a:rPr lang="en-US" altLang="en-US" sz="2800" b="1">
                <a:solidFill>
                  <a:schemeClr val="bg1"/>
                </a:solidFill>
                <a:latin typeface="Times New Roman" pitchFamily="18" charset="0"/>
              </a:rPr>
              <a:t>Ngôn</a:t>
            </a:r>
          </a:p>
          <a:p>
            <a:pPr algn="ctr"/>
            <a:r>
              <a:rPr lang="en-US" altLang="en-US" sz="2800" b="1">
                <a:solidFill>
                  <a:schemeClr val="bg1"/>
                </a:solidFill>
                <a:latin typeface="Times New Roman" pitchFamily="18" charset="0"/>
              </a:rPr>
              <a:t> ngữ</a:t>
            </a:r>
          </a:p>
        </p:txBody>
      </p:sp>
      <p:sp>
        <p:nvSpPr>
          <p:cNvPr id="51206" name="Line 5"/>
          <p:cNvSpPr>
            <a:spLocks noChangeShapeType="1"/>
          </p:cNvSpPr>
          <p:nvPr/>
        </p:nvSpPr>
        <p:spPr bwMode="auto">
          <a:xfrm flipV="1">
            <a:off x="1992313" y="1844675"/>
            <a:ext cx="431800" cy="431800"/>
          </a:xfrm>
          <a:prstGeom prst="line">
            <a:avLst/>
          </a:prstGeom>
          <a:noFill/>
          <a:ln w="9525">
            <a:solidFill>
              <a:schemeClr val="tx1"/>
            </a:solidFill>
            <a:round/>
            <a:headEnd/>
            <a:tailEnd/>
          </a:ln>
        </p:spPr>
        <p:txBody>
          <a:bodyPr/>
          <a:lstStyle/>
          <a:p>
            <a:endParaRPr lang="vi-VN"/>
          </a:p>
        </p:txBody>
      </p:sp>
      <p:sp>
        <p:nvSpPr>
          <p:cNvPr id="51207" name="Line 6"/>
          <p:cNvSpPr>
            <a:spLocks noChangeShapeType="1"/>
          </p:cNvSpPr>
          <p:nvPr/>
        </p:nvSpPr>
        <p:spPr bwMode="auto">
          <a:xfrm flipV="1">
            <a:off x="2855913" y="1844675"/>
            <a:ext cx="0" cy="3455988"/>
          </a:xfrm>
          <a:prstGeom prst="line">
            <a:avLst/>
          </a:prstGeom>
          <a:noFill/>
          <a:ln w="38100">
            <a:solidFill>
              <a:schemeClr val="tx1"/>
            </a:solidFill>
            <a:round/>
            <a:headEnd/>
            <a:tailEnd type="triangle" w="med" len="med"/>
          </a:ln>
        </p:spPr>
        <p:txBody>
          <a:bodyPr/>
          <a:lstStyle/>
          <a:p>
            <a:endParaRPr lang="vi-VN"/>
          </a:p>
        </p:txBody>
      </p:sp>
      <p:sp>
        <p:nvSpPr>
          <p:cNvPr id="52232" name="Oval 12"/>
          <p:cNvSpPr>
            <a:spLocks noChangeArrowheads="1"/>
          </p:cNvSpPr>
          <p:nvPr/>
        </p:nvSpPr>
        <p:spPr bwMode="auto">
          <a:xfrm>
            <a:off x="4724400" y="5638800"/>
            <a:ext cx="5588000" cy="1219200"/>
          </a:xfrm>
          <a:prstGeom prst="ellipse">
            <a:avLst/>
          </a:prstGeom>
          <a:solidFill>
            <a:srgbClr val="006600"/>
          </a:solidFill>
          <a:ln w="9525">
            <a:solidFill>
              <a:schemeClr val="tx1"/>
            </a:solidFill>
            <a:round/>
            <a:headEnd/>
            <a:tailEnd/>
          </a:ln>
        </p:spPr>
        <p:txBody>
          <a:bodyPr wrap="none" anchor="ctr"/>
          <a:lstStyle/>
          <a:p>
            <a:pPr algn="ctr"/>
            <a:r>
              <a:rPr lang="en-US" altLang="en-US" sz="2400" b="1">
                <a:solidFill>
                  <a:schemeClr val="bg1"/>
                </a:solidFill>
                <a:latin typeface="Times New Roman" pitchFamily="18" charset="0"/>
              </a:rPr>
              <a:t>Đỡ lệ thuộc vào các đối tượng vật chất</a:t>
            </a:r>
          </a:p>
          <a:p>
            <a:pPr algn="ctr"/>
            <a:r>
              <a:rPr lang="en-US" altLang="en-US" sz="2400" b="1">
                <a:solidFill>
                  <a:schemeClr val="bg1"/>
                </a:solidFill>
                <a:latin typeface="Times New Roman" pitchFamily="18" charset="0"/>
              </a:rPr>
              <a:t>cụ thể -&gt; Tư duy phát triển</a:t>
            </a:r>
          </a:p>
        </p:txBody>
      </p:sp>
      <p:sp>
        <p:nvSpPr>
          <p:cNvPr id="50185" name="Oval 13"/>
          <p:cNvSpPr>
            <a:spLocks noChangeArrowheads="1"/>
          </p:cNvSpPr>
          <p:nvPr/>
        </p:nvSpPr>
        <p:spPr bwMode="auto">
          <a:xfrm>
            <a:off x="4830763" y="4760914"/>
            <a:ext cx="5581650" cy="801687"/>
          </a:xfrm>
          <a:prstGeom prst="ellipse">
            <a:avLst/>
          </a:prstGeom>
          <a:solidFill>
            <a:srgbClr val="006600"/>
          </a:solidFill>
          <a:ln w="9525">
            <a:solidFill>
              <a:schemeClr val="tx1"/>
            </a:solidFill>
            <a:round/>
            <a:headEnd/>
            <a:tailEnd/>
          </a:ln>
        </p:spPr>
        <p:txBody>
          <a:bodyPr wrap="none" anchor="ctr"/>
          <a:lstStyle/>
          <a:p>
            <a:pPr algn="ctr"/>
            <a:r>
              <a:rPr lang="en-US" altLang="en-US" sz="2800" b="1">
                <a:solidFill>
                  <a:schemeClr val="bg1"/>
                </a:solidFill>
                <a:latin typeface="Times New Roman" pitchFamily="18" charset="0"/>
                <a:ea typeface="Cordia New" pitchFamily="34" charset="-34"/>
                <a:cs typeface="Times New Roman" pitchFamily="18" charset="0"/>
              </a:rPr>
              <a:t>Chuyển tải tư duy, ý thức</a:t>
            </a:r>
          </a:p>
        </p:txBody>
      </p:sp>
      <p:sp>
        <p:nvSpPr>
          <p:cNvPr id="52235" name="Rectangle 16"/>
          <p:cNvSpPr>
            <a:spLocks noChangeArrowheads="1"/>
          </p:cNvSpPr>
          <p:nvPr/>
        </p:nvSpPr>
        <p:spPr bwMode="auto">
          <a:xfrm>
            <a:off x="4572000" y="2817813"/>
            <a:ext cx="5867400" cy="1219200"/>
          </a:xfrm>
          <a:prstGeom prst="rect">
            <a:avLst/>
          </a:prstGeom>
          <a:noFill/>
          <a:ln w="9525">
            <a:solidFill>
              <a:schemeClr val="tx1"/>
            </a:solidFill>
            <a:miter lim="800000"/>
            <a:headEnd/>
            <a:tailEnd/>
          </a:ln>
        </p:spPr>
        <p:txBody>
          <a:bodyPr wrap="none" anchor="ctr"/>
          <a:lstStyle/>
          <a:p>
            <a:pPr algn="ctr"/>
            <a:r>
              <a:rPr lang="en-US" altLang="en-US" sz="2800" b="1">
                <a:latin typeface="Times New Roman" pitchFamily="18" charset="0"/>
              </a:rPr>
              <a:t>Phương pháp tư duy khoa học được </a:t>
            </a:r>
          </a:p>
          <a:p>
            <a:pPr algn="ctr"/>
            <a:r>
              <a:rPr lang="en-US" altLang="en-US" sz="2800" b="1">
                <a:latin typeface="Times New Roman" pitchFamily="18" charset="0"/>
              </a:rPr>
              <a:t>hình thành từ cảm tính đến lý tính</a:t>
            </a:r>
          </a:p>
        </p:txBody>
      </p:sp>
      <p:sp>
        <p:nvSpPr>
          <p:cNvPr id="52236" name="Rectangle 17"/>
          <p:cNvSpPr>
            <a:spLocks noChangeArrowheads="1"/>
          </p:cNvSpPr>
          <p:nvPr/>
        </p:nvSpPr>
        <p:spPr bwMode="auto">
          <a:xfrm>
            <a:off x="4165600" y="1676400"/>
            <a:ext cx="6356350" cy="1143000"/>
          </a:xfrm>
          <a:prstGeom prst="rect">
            <a:avLst/>
          </a:prstGeom>
          <a:noFill/>
          <a:ln w="9525">
            <a:solidFill>
              <a:schemeClr val="tx1"/>
            </a:solidFill>
            <a:miter lim="800000"/>
            <a:headEnd/>
            <a:tailEnd/>
          </a:ln>
        </p:spPr>
        <p:txBody>
          <a:bodyPr wrap="none" anchor="ctr"/>
          <a:lstStyle/>
          <a:p>
            <a:pPr algn="ctr"/>
            <a:r>
              <a:rPr lang="en-US" altLang="en-US" sz="2800" b="1" dirty="0" err="1">
                <a:latin typeface="Times New Roman" pitchFamily="18" charset="0"/>
              </a:rPr>
              <a:t>Thông</a:t>
            </a:r>
            <a:r>
              <a:rPr lang="en-US" altLang="en-US" sz="2800" b="1" dirty="0">
                <a:latin typeface="Times New Roman" pitchFamily="18" charset="0"/>
              </a:rPr>
              <a:t> qua </a:t>
            </a:r>
            <a:r>
              <a:rPr lang="en-US" altLang="en-US" sz="2800" b="1" dirty="0" err="1">
                <a:latin typeface="Times New Roman" pitchFamily="18" charset="0"/>
              </a:rPr>
              <a:t>lao</a:t>
            </a:r>
            <a:r>
              <a:rPr lang="en-US" altLang="en-US" sz="2800" b="1" dirty="0">
                <a:latin typeface="Times New Roman" pitchFamily="18" charset="0"/>
              </a:rPr>
              <a:t> </a:t>
            </a:r>
            <a:r>
              <a:rPr lang="en-US" altLang="en-US" sz="2800" b="1" dirty="0" err="1">
                <a:latin typeface="Times New Roman" pitchFamily="18" charset="0"/>
              </a:rPr>
              <a:t>động</a:t>
            </a:r>
            <a:r>
              <a:rPr lang="en-US" altLang="en-US" sz="2800" b="1" dirty="0">
                <a:latin typeface="Times New Roman" pitchFamily="18" charset="0"/>
              </a:rPr>
              <a:t> </a:t>
            </a:r>
            <a:r>
              <a:rPr lang="en-US" altLang="en-US" sz="2800" b="1" dirty="0" err="1">
                <a:latin typeface="Times New Roman" pitchFamily="18" charset="0"/>
              </a:rPr>
              <a:t>các</a:t>
            </a:r>
            <a:r>
              <a:rPr lang="en-US" altLang="en-US" sz="2800" b="1" dirty="0">
                <a:latin typeface="Times New Roman" pitchFamily="18" charset="0"/>
              </a:rPr>
              <a:t> </a:t>
            </a:r>
            <a:r>
              <a:rPr lang="en-US" altLang="en-US" sz="2800" b="1" dirty="0" err="1">
                <a:latin typeface="Times New Roman" pitchFamily="18" charset="0"/>
              </a:rPr>
              <a:t>giác</a:t>
            </a:r>
            <a:r>
              <a:rPr lang="en-US" altLang="en-US" sz="2800" b="1" dirty="0">
                <a:latin typeface="Times New Roman" pitchFamily="18" charset="0"/>
              </a:rPr>
              <a:t> </a:t>
            </a:r>
            <a:r>
              <a:rPr lang="en-US" altLang="en-US" sz="2800" b="1" dirty="0" err="1">
                <a:latin typeface="Times New Roman" pitchFamily="18" charset="0"/>
              </a:rPr>
              <a:t>quan</a:t>
            </a:r>
            <a:r>
              <a:rPr lang="en-US" altLang="en-US" sz="2800" b="1" dirty="0">
                <a:latin typeface="Times New Roman" pitchFamily="18" charset="0"/>
              </a:rPr>
              <a:t> </a:t>
            </a:r>
            <a:r>
              <a:rPr lang="en-US" altLang="en-US" sz="2800" b="1" dirty="0" err="1">
                <a:latin typeface="Times New Roman" pitchFamily="18" charset="0"/>
              </a:rPr>
              <a:t>hoàn</a:t>
            </a:r>
            <a:r>
              <a:rPr lang="en-US" altLang="en-US" sz="2800" b="1" dirty="0">
                <a:latin typeface="Times New Roman" pitchFamily="18" charset="0"/>
              </a:rPr>
              <a:t> </a:t>
            </a:r>
            <a:r>
              <a:rPr lang="en-US" altLang="en-US" sz="2800" b="1" dirty="0" err="1">
                <a:latin typeface="Times New Roman" pitchFamily="18" charset="0"/>
              </a:rPr>
              <a:t>thiện</a:t>
            </a:r>
            <a:r>
              <a:rPr lang="en-US" altLang="en-US" sz="2800" b="1" dirty="0">
                <a:latin typeface="Times New Roman" pitchFamily="18" charset="0"/>
              </a:rPr>
              <a:t> </a:t>
            </a:r>
          </a:p>
          <a:p>
            <a:pPr algn="ctr"/>
            <a:r>
              <a:rPr lang="en-US" altLang="en-US" sz="2800" b="1" dirty="0">
                <a:latin typeface="Times New Roman" pitchFamily="18" charset="0"/>
              </a:rPr>
              <a:t>Con </a:t>
            </a:r>
            <a:r>
              <a:rPr lang="en-US" altLang="en-US" sz="2800" b="1" dirty="0" err="1">
                <a:latin typeface="Times New Roman" pitchFamily="18" charset="0"/>
              </a:rPr>
              <a:t>người</a:t>
            </a:r>
            <a:r>
              <a:rPr lang="en-US" altLang="en-US" sz="2800" b="1" dirty="0">
                <a:latin typeface="Times New Roman" pitchFamily="18" charset="0"/>
              </a:rPr>
              <a:t> </a:t>
            </a:r>
            <a:r>
              <a:rPr lang="en-US" altLang="en-US" sz="2800" b="1" dirty="0" err="1">
                <a:latin typeface="Times New Roman" pitchFamily="18" charset="0"/>
              </a:rPr>
              <a:t>nhận</a:t>
            </a:r>
            <a:r>
              <a:rPr lang="en-US" altLang="en-US" sz="2800" b="1" dirty="0">
                <a:latin typeface="Times New Roman" pitchFamily="18" charset="0"/>
              </a:rPr>
              <a:t> </a:t>
            </a:r>
            <a:r>
              <a:rPr lang="en-US" altLang="en-US" sz="2800" b="1" dirty="0" err="1">
                <a:latin typeface="Times New Roman" pitchFamily="18" charset="0"/>
              </a:rPr>
              <a:t>dạng</a:t>
            </a:r>
            <a:r>
              <a:rPr lang="en-US" altLang="en-US" sz="2800" b="1" dirty="0">
                <a:latin typeface="Times New Roman" pitchFamily="18" charset="0"/>
              </a:rPr>
              <a:t> </a:t>
            </a:r>
            <a:r>
              <a:rPr lang="en-US" altLang="en-US" sz="2800" b="1" dirty="0" err="1">
                <a:latin typeface="Times New Roman" pitchFamily="18" charset="0"/>
              </a:rPr>
              <a:t>và</a:t>
            </a:r>
            <a:r>
              <a:rPr lang="en-US" altLang="en-US" sz="2800" b="1" dirty="0">
                <a:latin typeface="Times New Roman" pitchFamily="18" charset="0"/>
              </a:rPr>
              <a:t> </a:t>
            </a:r>
            <a:r>
              <a:rPr lang="en-US" altLang="en-US" sz="2800" b="1" dirty="0" err="1">
                <a:latin typeface="Times New Roman" pitchFamily="18" charset="0"/>
              </a:rPr>
              <a:t>phân</a:t>
            </a:r>
            <a:r>
              <a:rPr lang="en-US" altLang="en-US" sz="2800" b="1" dirty="0">
                <a:latin typeface="Times New Roman" pitchFamily="18" charset="0"/>
              </a:rPr>
              <a:t> </a:t>
            </a:r>
            <a:r>
              <a:rPr lang="en-US" altLang="en-US" sz="2800" b="1" dirty="0" err="1">
                <a:latin typeface="Times New Roman" pitchFamily="18" charset="0"/>
              </a:rPr>
              <a:t>loại</a:t>
            </a:r>
            <a:endParaRPr lang="en-US" altLang="en-US" sz="2800" b="1" dirty="0">
              <a:latin typeface="Times New Roman" pitchFamily="18" charset="0"/>
            </a:endParaRPr>
          </a:p>
          <a:p>
            <a:pPr algn="ctr"/>
            <a:r>
              <a:rPr lang="en-US" altLang="en-US" sz="2800" b="1" dirty="0">
                <a:latin typeface="Times New Roman" pitchFamily="18" charset="0"/>
              </a:rPr>
              <a:t> </a:t>
            </a:r>
            <a:r>
              <a:rPr lang="en-US" altLang="en-US" sz="2800" b="1" dirty="0" err="1">
                <a:latin typeface="Times New Roman" pitchFamily="18" charset="0"/>
              </a:rPr>
              <a:t>thông</a:t>
            </a:r>
            <a:r>
              <a:rPr lang="en-US" altLang="en-US" sz="2800" b="1" dirty="0">
                <a:latin typeface="Times New Roman" pitchFamily="18" charset="0"/>
              </a:rPr>
              <a:t> tin</a:t>
            </a:r>
          </a:p>
        </p:txBody>
      </p:sp>
      <p:sp>
        <p:nvSpPr>
          <p:cNvPr id="52237" name="Rectangle 18"/>
          <p:cNvSpPr>
            <a:spLocks noChangeArrowheads="1"/>
          </p:cNvSpPr>
          <p:nvPr/>
        </p:nvSpPr>
        <p:spPr bwMode="auto">
          <a:xfrm>
            <a:off x="4495801" y="228600"/>
            <a:ext cx="5954713" cy="1219200"/>
          </a:xfrm>
          <a:prstGeom prst="rect">
            <a:avLst/>
          </a:prstGeom>
          <a:noFill/>
          <a:ln w="9525">
            <a:solidFill>
              <a:schemeClr val="tx1"/>
            </a:solidFill>
            <a:miter lim="800000"/>
            <a:headEnd/>
            <a:tailEnd/>
          </a:ln>
        </p:spPr>
        <p:txBody>
          <a:bodyPr wrap="none" anchor="ctr"/>
          <a:lstStyle/>
          <a:p>
            <a:pPr algn="ctr"/>
            <a:r>
              <a:rPr lang="en-US" altLang="en-US" sz="2800" b="1">
                <a:latin typeface="Times New Roman" pitchFamily="18" charset="0"/>
              </a:rPr>
              <a:t>Tạo ra của cải vật chất đồng thời là </a:t>
            </a:r>
          </a:p>
          <a:p>
            <a:pPr algn="ctr"/>
            <a:r>
              <a:rPr lang="en-US" altLang="en-US" sz="2800" b="1">
                <a:latin typeface="Times New Roman" pitchFamily="18" charset="0"/>
              </a:rPr>
              <a:t>nhân tố quyết định hình thành </a:t>
            </a:r>
          </a:p>
          <a:p>
            <a:pPr algn="ctr"/>
            <a:r>
              <a:rPr lang="en-US" altLang="en-US" sz="2800" b="1">
                <a:latin typeface="Times New Roman" pitchFamily="18" charset="0"/>
              </a:rPr>
              <a:t>bộ óc người</a:t>
            </a:r>
          </a:p>
        </p:txBody>
      </p:sp>
      <p:sp>
        <p:nvSpPr>
          <p:cNvPr id="51213" name="Line 23"/>
          <p:cNvSpPr>
            <a:spLocks noChangeShapeType="1"/>
          </p:cNvSpPr>
          <p:nvPr/>
        </p:nvSpPr>
        <p:spPr bwMode="auto">
          <a:xfrm>
            <a:off x="3276600" y="5486400"/>
            <a:ext cx="1524000" cy="0"/>
          </a:xfrm>
          <a:prstGeom prst="line">
            <a:avLst/>
          </a:prstGeom>
          <a:noFill/>
          <a:ln w="9525">
            <a:solidFill>
              <a:schemeClr val="tx1"/>
            </a:solidFill>
            <a:prstDash val="dash"/>
            <a:round/>
            <a:headEnd/>
            <a:tailEnd/>
          </a:ln>
        </p:spPr>
        <p:txBody>
          <a:bodyPr/>
          <a:lstStyle/>
          <a:p>
            <a:endParaRPr lang="vi-VN"/>
          </a:p>
        </p:txBody>
      </p:sp>
      <p:sp>
        <p:nvSpPr>
          <p:cNvPr id="51214" name="Line 24"/>
          <p:cNvSpPr>
            <a:spLocks noChangeShapeType="1"/>
          </p:cNvSpPr>
          <p:nvPr/>
        </p:nvSpPr>
        <p:spPr bwMode="auto">
          <a:xfrm>
            <a:off x="3276600" y="6324600"/>
            <a:ext cx="1371600" cy="0"/>
          </a:xfrm>
          <a:prstGeom prst="line">
            <a:avLst/>
          </a:prstGeom>
          <a:noFill/>
          <a:ln w="9525">
            <a:solidFill>
              <a:schemeClr val="tx1"/>
            </a:solidFill>
            <a:prstDash val="dash"/>
            <a:round/>
            <a:headEnd/>
            <a:tailEnd/>
          </a:ln>
        </p:spPr>
        <p:txBody>
          <a:bodyPr/>
          <a:lstStyle/>
          <a:p>
            <a:endParaRPr lang="vi-VN"/>
          </a:p>
        </p:txBody>
      </p:sp>
      <p:sp>
        <p:nvSpPr>
          <p:cNvPr id="51215" name="Line 28"/>
          <p:cNvSpPr>
            <a:spLocks noChangeShapeType="1"/>
          </p:cNvSpPr>
          <p:nvPr/>
        </p:nvSpPr>
        <p:spPr bwMode="auto">
          <a:xfrm>
            <a:off x="3759200" y="2060575"/>
            <a:ext cx="431800" cy="0"/>
          </a:xfrm>
          <a:prstGeom prst="line">
            <a:avLst/>
          </a:prstGeom>
          <a:noFill/>
          <a:ln w="9525">
            <a:solidFill>
              <a:schemeClr val="tx1"/>
            </a:solidFill>
            <a:round/>
            <a:headEnd/>
            <a:tailEnd/>
          </a:ln>
        </p:spPr>
        <p:txBody>
          <a:bodyPr/>
          <a:lstStyle/>
          <a:p>
            <a:endParaRPr lang="vi-VN"/>
          </a:p>
        </p:txBody>
      </p:sp>
      <p:sp>
        <p:nvSpPr>
          <p:cNvPr id="51216" name="Line 29"/>
          <p:cNvSpPr>
            <a:spLocks noChangeShapeType="1"/>
          </p:cNvSpPr>
          <p:nvPr/>
        </p:nvSpPr>
        <p:spPr bwMode="auto">
          <a:xfrm>
            <a:off x="3708400" y="3619500"/>
            <a:ext cx="863600" cy="0"/>
          </a:xfrm>
          <a:prstGeom prst="line">
            <a:avLst/>
          </a:prstGeom>
          <a:noFill/>
          <a:ln w="9525">
            <a:solidFill>
              <a:schemeClr val="tx1"/>
            </a:solidFill>
            <a:round/>
            <a:headEnd/>
            <a:tailEnd/>
          </a:ln>
        </p:spPr>
        <p:txBody>
          <a:bodyPr/>
          <a:lstStyle/>
          <a:p>
            <a:endParaRPr lang="vi-VN"/>
          </a:p>
        </p:txBody>
      </p:sp>
      <p:sp>
        <p:nvSpPr>
          <p:cNvPr id="51217" name="Line 36"/>
          <p:cNvSpPr>
            <a:spLocks noChangeShapeType="1"/>
          </p:cNvSpPr>
          <p:nvPr/>
        </p:nvSpPr>
        <p:spPr bwMode="auto">
          <a:xfrm>
            <a:off x="1919288" y="4941889"/>
            <a:ext cx="431800" cy="358775"/>
          </a:xfrm>
          <a:prstGeom prst="line">
            <a:avLst/>
          </a:prstGeom>
          <a:noFill/>
          <a:ln w="9525">
            <a:solidFill>
              <a:schemeClr val="tx1"/>
            </a:solidFill>
            <a:round/>
            <a:headEnd/>
            <a:tailEnd/>
          </a:ln>
        </p:spPr>
        <p:txBody>
          <a:bodyPr/>
          <a:lstStyle/>
          <a:p>
            <a:endParaRPr lang="vi-VN"/>
          </a:p>
        </p:txBody>
      </p:sp>
      <p:sp>
        <p:nvSpPr>
          <p:cNvPr id="52244" name="Rectangle 39"/>
          <p:cNvSpPr>
            <a:spLocks noChangeArrowheads="1"/>
          </p:cNvSpPr>
          <p:nvPr/>
        </p:nvSpPr>
        <p:spPr bwMode="auto">
          <a:xfrm>
            <a:off x="4538663" y="3886201"/>
            <a:ext cx="5873750" cy="874713"/>
          </a:xfrm>
          <a:prstGeom prst="rect">
            <a:avLst/>
          </a:prstGeom>
          <a:noFill/>
          <a:ln w="9525">
            <a:solidFill>
              <a:schemeClr val="tx1"/>
            </a:solidFill>
            <a:miter lim="800000"/>
            <a:headEnd/>
            <a:tailEnd/>
          </a:ln>
        </p:spPr>
        <p:txBody>
          <a:bodyPr wrap="none" anchor="ctr"/>
          <a:lstStyle/>
          <a:p>
            <a:pPr algn="ctr"/>
            <a:r>
              <a:rPr lang="en-US" altLang="en-US" sz="2800" b="1">
                <a:latin typeface="Times New Roman" pitchFamily="18" charset="0"/>
              </a:rPr>
              <a:t>Hình thành ngôn ngữ</a:t>
            </a:r>
          </a:p>
        </p:txBody>
      </p:sp>
      <p:sp>
        <p:nvSpPr>
          <p:cNvPr id="51219" name="AutoShape 41"/>
          <p:cNvSpPr>
            <a:spLocks/>
          </p:cNvSpPr>
          <p:nvPr/>
        </p:nvSpPr>
        <p:spPr bwMode="auto">
          <a:xfrm>
            <a:off x="3733800" y="457200"/>
            <a:ext cx="762000" cy="4114800"/>
          </a:xfrm>
          <a:prstGeom prst="leftBracket">
            <a:avLst>
              <a:gd name="adj" fmla="val 45000"/>
            </a:avLst>
          </a:prstGeom>
          <a:noFill/>
          <a:ln w="12700" cap="sq">
            <a:solidFill>
              <a:schemeClr val="tx1"/>
            </a:solidFill>
            <a:round/>
            <a:headEnd type="none" w="sm" len="sm"/>
            <a:tailEnd type="none" w="sm" len="sm"/>
          </a:ln>
        </p:spPr>
        <p:txBody>
          <a:bodyPr wrap="none" anchor="ctr"/>
          <a:lstStyle/>
          <a:p>
            <a:pPr eaLnBrk="1" hangingPunct="1"/>
            <a:endParaRPr lang="vi-VN" altLang="en-US"/>
          </a:p>
        </p:txBody>
      </p:sp>
      <p:sp>
        <p:nvSpPr>
          <p:cNvPr id="51220" name="Line 42"/>
          <p:cNvSpPr>
            <a:spLocks noChangeShapeType="1"/>
          </p:cNvSpPr>
          <p:nvPr/>
        </p:nvSpPr>
        <p:spPr bwMode="auto">
          <a:xfrm>
            <a:off x="3352800" y="1219200"/>
            <a:ext cx="381000" cy="0"/>
          </a:xfrm>
          <a:prstGeom prst="line">
            <a:avLst/>
          </a:prstGeom>
          <a:noFill/>
          <a:ln w="12700" cap="sq">
            <a:solidFill>
              <a:schemeClr val="tx1"/>
            </a:solidFill>
            <a:round/>
            <a:headEnd type="none" w="sm" len="sm"/>
            <a:tailEnd type="triangle" w="sm" len="sm"/>
          </a:ln>
        </p:spPr>
        <p:txBody>
          <a:bodyPr wrap="none"/>
          <a:lstStyle/>
          <a:p>
            <a:endParaRPr lang="vi-VN"/>
          </a:p>
        </p:txBody>
      </p:sp>
    </p:spTree>
    <p:extLst>
      <p:ext uri="{BB962C8B-B14F-4D97-AF65-F5344CB8AC3E}">
        <p14:creationId xmlns:p14="http://schemas.microsoft.com/office/powerpoint/2010/main" val="10920537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box(in)">
                                      <p:cBhvr>
                                        <p:cTn id="7" dur="500"/>
                                        <p:tgtEl>
                                          <p:spTgt spid="409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in)">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237"/>
                                        </p:tgtEl>
                                        <p:attrNameLst>
                                          <p:attrName>style.visibility</p:attrName>
                                        </p:attrNameLst>
                                      </p:cBhvr>
                                      <p:to>
                                        <p:strVal val="visible"/>
                                      </p:to>
                                    </p:set>
                                    <p:animEffect transition="in" filter="diamond(in)">
                                      <p:cBhvr>
                                        <p:cTn id="17" dur="2000"/>
                                        <p:tgtEl>
                                          <p:spTgt spid="52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2236"/>
                                        </p:tgtEl>
                                        <p:attrNameLst>
                                          <p:attrName>style.visibility</p:attrName>
                                        </p:attrNameLst>
                                      </p:cBhvr>
                                      <p:to>
                                        <p:strVal val="visible"/>
                                      </p:to>
                                    </p:set>
                                    <p:animEffect transition="in" filter="diamond(in)">
                                      <p:cBhvr>
                                        <p:cTn id="22" dur="2000"/>
                                        <p:tgtEl>
                                          <p:spTgt spid="52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2235"/>
                                        </p:tgtEl>
                                        <p:attrNameLst>
                                          <p:attrName>style.visibility</p:attrName>
                                        </p:attrNameLst>
                                      </p:cBhvr>
                                      <p:to>
                                        <p:strVal val="visible"/>
                                      </p:to>
                                    </p:set>
                                    <p:animEffect transition="in" filter="checkerboard(across)">
                                      <p:cBhvr>
                                        <p:cTn id="27" dur="500"/>
                                        <p:tgtEl>
                                          <p:spTgt spid="52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2244"/>
                                        </p:tgtEl>
                                        <p:attrNameLst>
                                          <p:attrName>style.visibility</p:attrName>
                                        </p:attrNameLst>
                                      </p:cBhvr>
                                      <p:to>
                                        <p:strVal val="visible"/>
                                      </p:to>
                                    </p:set>
                                    <p:animEffect transition="in" filter="diamond(in)">
                                      <p:cBhvr>
                                        <p:cTn id="32" dur="2000"/>
                                        <p:tgtEl>
                                          <p:spTgt spid="522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9"/>
                                        </p:tgtEl>
                                        <p:attrNameLst>
                                          <p:attrName>style.visibility</p:attrName>
                                        </p:attrNameLst>
                                      </p:cBhvr>
                                      <p:to>
                                        <p:strVal val="visible"/>
                                      </p:to>
                                    </p:set>
                                    <p:anim calcmode="lin" valueType="num">
                                      <p:cBhvr additive="base">
                                        <p:cTn id="37" dur="500" fill="hold"/>
                                        <p:tgtEl>
                                          <p:spTgt spid="52229"/>
                                        </p:tgtEl>
                                        <p:attrNameLst>
                                          <p:attrName>ppt_x</p:attrName>
                                        </p:attrNameLst>
                                      </p:cBhvr>
                                      <p:tavLst>
                                        <p:tav tm="0">
                                          <p:val>
                                            <p:strVal val="#ppt_x"/>
                                          </p:val>
                                        </p:tav>
                                        <p:tav tm="100000">
                                          <p:val>
                                            <p:strVal val="#ppt_x"/>
                                          </p:val>
                                        </p:tav>
                                      </p:tavLst>
                                    </p:anim>
                                    <p:anim calcmode="lin" valueType="num">
                                      <p:cBhvr additive="base">
                                        <p:cTn id="3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185"/>
                                        </p:tgtEl>
                                        <p:attrNameLst>
                                          <p:attrName>style.visibility</p:attrName>
                                        </p:attrNameLst>
                                      </p:cBhvr>
                                      <p:to>
                                        <p:strVal val="visible"/>
                                      </p:to>
                                    </p:set>
                                    <p:anim calcmode="lin" valueType="num">
                                      <p:cBhvr additive="base">
                                        <p:cTn id="43" dur="500" fill="hold"/>
                                        <p:tgtEl>
                                          <p:spTgt spid="50185"/>
                                        </p:tgtEl>
                                        <p:attrNameLst>
                                          <p:attrName>ppt_x</p:attrName>
                                        </p:attrNameLst>
                                      </p:cBhvr>
                                      <p:tavLst>
                                        <p:tav tm="0">
                                          <p:val>
                                            <p:strVal val="#ppt_x"/>
                                          </p:val>
                                        </p:tav>
                                        <p:tav tm="100000">
                                          <p:val>
                                            <p:strVal val="#ppt_x"/>
                                          </p:val>
                                        </p:tav>
                                      </p:tavLst>
                                    </p:anim>
                                    <p:anim calcmode="lin" valueType="num">
                                      <p:cBhvr additive="base">
                                        <p:cTn id="44"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32"/>
                                        </p:tgtEl>
                                        <p:attrNameLst>
                                          <p:attrName>style.visibility</p:attrName>
                                        </p:attrNameLst>
                                      </p:cBhvr>
                                      <p:to>
                                        <p:strVal val="visible"/>
                                      </p:to>
                                    </p:set>
                                    <p:anim calcmode="lin" valueType="num">
                                      <p:cBhvr additive="base">
                                        <p:cTn id="49" dur="500" fill="hold"/>
                                        <p:tgtEl>
                                          <p:spTgt spid="52232"/>
                                        </p:tgtEl>
                                        <p:attrNameLst>
                                          <p:attrName>ppt_x</p:attrName>
                                        </p:attrNameLst>
                                      </p:cBhvr>
                                      <p:tavLst>
                                        <p:tav tm="0">
                                          <p:val>
                                            <p:strVal val="#ppt_x"/>
                                          </p:val>
                                        </p:tav>
                                        <p:tav tm="100000">
                                          <p:val>
                                            <p:strVal val="#ppt_x"/>
                                          </p:val>
                                        </p:tav>
                                      </p:tavLst>
                                    </p:anim>
                                    <p:anim calcmode="lin" valueType="num">
                                      <p:cBhvr additive="base">
                                        <p:cTn id="50"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50180" grpId="0" animBg="1"/>
      <p:bldP spid="52229" grpId="0" animBg="1"/>
      <p:bldP spid="52232" grpId="0" animBg="1"/>
      <p:bldP spid="50185" grpId="0" animBg="1"/>
      <p:bldP spid="52235" grpId="0" animBg="1"/>
      <p:bldP spid="52236" grpId="0" animBg="1"/>
      <p:bldP spid="52237" grpId="0" animBg="1"/>
      <p:bldP spid="5224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4294967295"/>
          </p:nvPr>
        </p:nvSpPr>
        <p:spPr>
          <a:xfrm>
            <a:off x="8077200" y="6245225"/>
            <a:ext cx="2133600" cy="476250"/>
          </a:xfrm>
          <a:prstGeom prst="rect">
            <a:avLst/>
          </a:prstGeom>
          <a:noFill/>
        </p:spPr>
        <p:txBody>
          <a:bodyPr/>
          <a:lstStyle/>
          <a:p>
            <a:fld id="{BAB248FD-9CD8-445A-9152-4D1C287F1DF6}" type="slidenum">
              <a:rPr lang="en-US" altLang="en-US"/>
              <a:pPr/>
              <a:t>31</a:t>
            </a:fld>
            <a:endParaRPr lang="th-TH" altLang="en-US"/>
          </a:p>
        </p:txBody>
      </p:sp>
      <p:sp>
        <p:nvSpPr>
          <p:cNvPr id="5" name="Rectangle 2"/>
          <p:cNvSpPr>
            <a:spLocks noChangeArrowheads="1"/>
          </p:cNvSpPr>
          <p:nvPr/>
        </p:nvSpPr>
        <p:spPr bwMode="auto">
          <a:xfrm>
            <a:off x="1652589" y="2135188"/>
            <a:ext cx="1023937" cy="3313112"/>
          </a:xfrm>
          <a:prstGeom prst="rect">
            <a:avLst/>
          </a:prstGeom>
          <a:solidFill>
            <a:srgbClr val="9933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3300"/>
            </a:extrusionClr>
          </a:sp3d>
        </p:spPr>
        <p:txBody>
          <a:bodyPr wrap="none" anchor="ctr">
            <a:flatTx/>
          </a:bodyPr>
          <a:lstStyle/>
          <a:p>
            <a:pPr algn="ctr"/>
            <a:r>
              <a:rPr lang="en-US" altLang="en-US" sz="2800" b="1">
                <a:solidFill>
                  <a:srgbClr val="FEE9DE"/>
                </a:solidFill>
                <a:latin typeface="Times New Roman" pitchFamily="18" charset="0"/>
              </a:rPr>
              <a:t>Bản </a:t>
            </a:r>
          </a:p>
          <a:p>
            <a:pPr algn="ctr"/>
            <a:r>
              <a:rPr lang="en-US" altLang="en-US" sz="2800" b="1">
                <a:solidFill>
                  <a:srgbClr val="FEE9DE"/>
                </a:solidFill>
                <a:latin typeface="Times New Roman" pitchFamily="18" charset="0"/>
              </a:rPr>
              <a:t>chất</a:t>
            </a:r>
          </a:p>
          <a:p>
            <a:pPr algn="ctr"/>
            <a:r>
              <a:rPr lang="en-US" altLang="en-US" sz="2800" b="1">
                <a:solidFill>
                  <a:srgbClr val="FEE9DE"/>
                </a:solidFill>
                <a:latin typeface="Times New Roman" pitchFamily="18" charset="0"/>
              </a:rPr>
              <a:t>của </a:t>
            </a:r>
          </a:p>
          <a:p>
            <a:pPr algn="ctr"/>
            <a:r>
              <a:rPr lang="en-US" altLang="en-US" sz="2800" b="1">
                <a:solidFill>
                  <a:srgbClr val="FEE9DE"/>
                </a:solidFill>
                <a:latin typeface="Times New Roman" pitchFamily="18" charset="0"/>
              </a:rPr>
              <a:t>ý</a:t>
            </a:r>
          </a:p>
          <a:p>
            <a:pPr algn="ctr"/>
            <a:r>
              <a:rPr lang="en-US" altLang="en-US" sz="2800" b="1">
                <a:solidFill>
                  <a:srgbClr val="FEE9DE"/>
                </a:solidFill>
                <a:latin typeface="Times New Roman" pitchFamily="18" charset="0"/>
              </a:rPr>
              <a:t> thức</a:t>
            </a:r>
          </a:p>
        </p:txBody>
      </p:sp>
      <p:sp>
        <p:nvSpPr>
          <p:cNvPr id="53252" name="TextBox 1"/>
          <p:cNvSpPr txBox="1">
            <a:spLocks noChangeArrowheads="1"/>
          </p:cNvSpPr>
          <p:nvPr/>
        </p:nvSpPr>
        <p:spPr bwMode="auto">
          <a:xfrm>
            <a:off x="1752600" y="304801"/>
            <a:ext cx="4648200" cy="646113"/>
          </a:xfrm>
          <a:prstGeom prst="rect">
            <a:avLst/>
          </a:prstGeom>
          <a:noFill/>
          <a:ln w="9525">
            <a:noFill/>
            <a:miter lim="800000"/>
            <a:headEnd/>
            <a:tailEnd/>
          </a:ln>
        </p:spPr>
        <p:txBody>
          <a:bodyPr>
            <a:spAutoFit/>
          </a:bodyPr>
          <a:lstStyle/>
          <a:p>
            <a:pPr eaLnBrk="1" hangingPunct="1"/>
            <a:r>
              <a:rPr lang="vi-VN" altLang="en-US" sz="3600" b="1" i="1">
                <a:latin typeface="Times New Roman" pitchFamily="18" charset="0"/>
                <a:ea typeface="Cordia New" pitchFamily="34" charset="-34"/>
                <a:cs typeface="Times New Roman" pitchFamily="18" charset="0"/>
              </a:rPr>
              <a:t>b) Bản chất của ý thức</a:t>
            </a:r>
          </a:p>
        </p:txBody>
      </p:sp>
      <p:sp>
        <p:nvSpPr>
          <p:cNvPr id="7" name="Rounded Rectangle 6"/>
          <p:cNvSpPr/>
          <p:nvPr/>
        </p:nvSpPr>
        <p:spPr>
          <a:xfrm>
            <a:off x="2959100" y="1143001"/>
            <a:ext cx="2298700" cy="1719263"/>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r>
              <a:rPr lang="en-US" altLang="en-US" sz="2400" b="1">
                <a:solidFill>
                  <a:srgbClr val="FEE9DE"/>
                </a:solidFill>
                <a:latin typeface="Times New Roman" pitchFamily="18" charset="0"/>
                <a:cs typeface="Times New Roman" pitchFamily="18" charset="0"/>
              </a:rPr>
              <a:t>Ý thức là hình </a:t>
            </a:r>
          </a:p>
          <a:p>
            <a:pPr algn="ctr" eaLnBrk="1" hangingPunct="1"/>
            <a:r>
              <a:rPr lang="en-US" altLang="en-US" sz="2400" b="1">
                <a:solidFill>
                  <a:srgbClr val="FEE9DE"/>
                </a:solidFill>
                <a:latin typeface="Times New Roman" pitchFamily="18" charset="0"/>
                <a:cs typeface="Times New Roman" pitchFamily="18" charset="0"/>
              </a:rPr>
              <a:t>ảnh chủ quan </a:t>
            </a:r>
          </a:p>
          <a:p>
            <a:pPr algn="ctr" eaLnBrk="1" hangingPunct="1"/>
            <a:r>
              <a:rPr lang="en-US" altLang="en-US" sz="2400" b="1">
                <a:solidFill>
                  <a:srgbClr val="FEE9DE"/>
                </a:solidFill>
                <a:latin typeface="Times New Roman" pitchFamily="18" charset="0"/>
                <a:cs typeface="Times New Roman" pitchFamily="18" charset="0"/>
              </a:rPr>
              <a:t>của thế giới</a:t>
            </a:r>
          </a:p>
          <a:p>
            <a:pPr algn="ctr" eaLnBrk="1" hangingPunct="1"/>
            <a:r>
              <a:rPr lang="en-US" altLang="en-US" sz="2400" b="1">
                <a:solidFill>
                  <a:srgbClr val="FEE9DE"/>
                </a:solidFill>
                <a:latin typeface="Times New Roman" pitchFamily="18" charset="0"/>
                <a:cs typeface="Times New Roman" pitchFamily="18" charset="0"/>
              </a:rPr>
              <a:t>khách quan</a:t>
            </a:r>
          </a:p>
        </p:txBody>
      </p:sp>
      <p:sp>
        <p:nvSpPr>
          <p:cNvPr id="8" name="Rounded Rectangle 7"/>
          <p:cNvSpPr/>
          <p:nvPr/>
        </p:nvSpPr>
        <p:spPr>
          <a:xfrm>
            <a:off x="6235700" y="287338"/>
            <a:ext cx="4432300" cy="1714500"/>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r>
              <a:rPr lang="nl-NL" altLang="en-US" sz="2200" b="1">
                <a:solidFill>
                  <a:srgbClr val="000000"/>
                </a:solidFill>
                <a:latin typeface="Times New Roman" pitchFamily="18" charset="0"/>
                <a:cs typeface="Times New Roman" pitchFamily="18" charset="0"/>
              </a:rPr>
              <a:t>Ý thức  là "hình ảnh" về hiện thực khách quan trong óc người; </a:t>
            </a:r>
          </a:p>
          <a:p>
            <a:pPr algn="ctr" eaLnBrk="1" hangingPunct="1"/>
            <a:r>
              <a:rPr lang="nl-NL" altLang="en-US" sz="2200" b="1">
                <a:solidFill>
                  <a:srgbClr val="000000"/>
                </a:solidFill>
                <a:latin typeface="Times New Roman" pitchFamily="18" charset="0"/>
                <a:cs typeface="Times New Roman" pitchFamily="18" charset="0"/>
              </a:rPr>
              <a:t>Nội dung phản ánh là khách quan</a:t>
            </a:r>
          </a:p>
          <a:p>
            <a:pPr algn="ctr" eaLnBrk="1" hangingPunct="1"/>
            <a:r>
              <a:rPr lang="nl-NL" altLang="en-US" sz="2200" b="1">
                <a:solidFill>
                  <a:srgbClr val="000000"/>
                </a:solidFill>
                <a:latin typeface="Times New Roman" pitchFamily="18" charset="0"/>
                <a:cs typeface="Times New Roman" pitchFamily="18" charset="0"/>
              </a:rPr>
              <a:t>Hình thức phản ánh là chủ quan</a:t>
            </a:r>
            <a:endParaRPr lang="en-US" altLang="en-US" sz="2200" b="1">
              <a:solidFill>
                <a:srgbClr val="000000"/>
              </a:solidFill>
              <a:latin typeface="Times New Roman" pitchFamily="18" charset="0"/>
              <a:cs typeface="Times New Roman" pitchFamily="18" charset="0"/>
            </a:endParaRPr>
          </a:p>
        </p:txBody>
      </p:sp>
      <p:sp>
        <p:nvSpPr>
          <p:cNvPr id="9" name="Rounded Rectangle 8"/>
          <p:cNvSpPr/>
          <p:nvPr/>
        </p:nvSpPr>
        <p:spPr>
          <a:xfrm>
            <a:off x="5654676" y="2176463"/>
            <a:ext cx="1446213" cy="299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nl-NL" altLang="en-US" sz="2400">
                <a:solidFill>
                  <a:srgbClr val="000000"/>
                </a:solidFill>
                <a:latin typeface="Times New Roman" pitchFamily="18" charset="0"/>
                <a:cs typeface="Times New Roman" pitchFamily="18" charset="0"/>
              </a:rPr>
              <a:t>Ý thức là sự </a:t>
            </a:r>
          </a:p>
          <a:p>
            <a:pPr algn="ctr" eaLnBrk="1" hangingPunct="1"/>
            <a:r>
              <a:rPr lang="nl-NL" altLang="en-US" sz="2400">
                <a:solidFill>
                  <a:srgbClr val="000000"/>
                </a:solidFill>
                <a:latin typeface="Times New Roman" pitchFamily="18" charset="0"/>
                <a:cs typeface="Times New Roman" pitchFamily="18" charset="0"/>
              </a:rPr>
              <a:t>phản ánh </a:t>
            </a:r>
          </a:p>
          <a:p>
            <a:pPr algn="ctr" eaLnBrk="1" hangingPunct="1"/>
            <a:r>
              <a:rPr lang="nl-NL" altLang="en-US" sz="2400">
                <a:solidFill>
                  <a:srgbClr val="000000"/>
                </a:solidFill>
                <a:latin typeface="Times New Roman" pitchFamily="18" charset="0"/>
                <a:cs typeface="Times New Roman" pitchFamily="18" charset="0"/>
              </a:rPr>
              <a:t>tích cực, </a:t>
            </a:r>
          </a:p>
          <a:p>
            <a:pPr algn="ctr" eaLnBrk="1" hangingPunct="1"/>
            <a:r>
              <a:rPr lang="nl-NL" altLang="en-US" sz="2400">
                <a:solidFill>
                  <a:srgbClr val="000000"/>
                </a:solidFill>
                <a:latin typeface="Times New Roman" pitchFamily="18" charset="0"/>
                <a:cs typeface="Times New Roman" pitchFamily="18" charset="0"/>
              </a:rPr>
              <a:t>sáng tạo </a:t>
            </a:r>
          </a:p>
          <a:p>
            <a:pPr algn="ctr" eaLnBrk="1" hangingPunct="1"/>
            <a:r>
              <a:rPr lang="nl-NL" altLang="en-US" sz="2400">
                <a:solidFill>
                  <a:srgbClr val="000000"/>
                </a:solidFill>
                <a:latin typeface="Times New Roman" pitchFamily="18" charset="0"/>
                <a:cs typeface="Times New Roman" pitchFamily="18" charset="0"/>
              </a:rPr>
              <a:t>gắn với </a:t>
            </a:r>
          </a:p>
          <a:p>
            <a:pPr algn="ctr" eaLnBrk="1" hangingPunct="1"/>
            <a:r>
              <a:rPr lang="nl-NL" altLang="en-US" sz="2400">
                <a:solidFill>
                  <a:srgbClr val="000000"/>
                </a:solidFill>
                <a:latin typeface="Times New Roman" pitchFamily="18" charset="0"/>
                <a:cs typeface="Times New Roman" pitchFamily="18" charset="0"/>
              </a:rPr>
              <a:t>thực tiễn </a:t>
            </a:r>
          </a:p>
          <a:p>
            <a:pPr algn="ctr" eaLnBrk="1" hangingPunct="1"/>
            <a:r>
              <a:rPr lang="nl-NL" altLang="en-US" sz="2400">
                <a:solidFill>
                  <a:srgbClr val="000000"/>
                </a:solidFill>
                <a:latin typeface="Times New Roman" pitchFamily="18" charset="0"/>
                <a:cs typeface="Times New Roman" pitchFamily="18" charset="0"/>
              </a:rPr>
              <a:t>xã hội</a:t>
            </a:r>
            <a:endParaRPr lang="en-US" altLang="en-US" sz="2400">
              <a:solidFill>
                <a:srgbClr val="000000"/>
              </a:solidFill>
              <a:latin typeface="Times New Roman" pitchFamily="18" charset="0"/>
              <a:cs typeface="Times New Roman" pitchFamily="18" charset="0"/>
            </a:endParaRPr>
          </a:p>
        </p:txBody>
      </p:sp>
      <p:sp>
        <p:nvSpPr>
          <p:cNvPr id="10" name="Rounded Rectangle 9"/>
          <p:cNvSpPr/>
          <p:nvPr/>
        </p:nvSpPr>
        <p:spPr>
          <a:xfrm>
            <a:off x="7378700" y="2176463"/>
            <a:ext cx="31369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nl-NL" altLang="en-US" sz="2400">
                <a:solidFill>
                  <a:srgbClr val="000000"/>
                </a:solidFill>
                <a:latin typeface="Times New Roman" pitchFamily="18" charset="0"/>
                <a:cs typeface="Times New Roman" pitchFamily="18" charset="0"/>
              </a:rPr>
              <a:t>Trao đổi thông tin giữa </a:t>
            </a:r>
          </a:p>
          <a:p>
            <a:pPr algn="ctr" eaLnBrk="1" hangingPunct="1"/>
            <a:r>
              <a:rPr lang="nl-NL" altLang="en-US" sz="2400">
                <a:solidFill>
                  <a:srgbClr val="000000"/>
                </a:solidFill>
                <a:latin typeface="Times New Roman" pitchFamily="18" charset="0"/>
                <a:cs typeface="Times New Roman" pitchFamily="18" charset="0"/>
              </a:rPr>
              <a:t>chủ thể và đối tượng phản ánh</a:t>
            </a:r>
            <a:endParaRPr lang="en-US" altLang="en-US" sz="2400">
              <a:solidFill>
                <a:srgbClr val="000000"/>
              </a:solidFill>
              <a:latin typeface="Times New Roman" pitchFamily="18" charset="0"/>
              <a:cs typeface="Times New Roman" pitchFamily="18" charset="0"/>
            </a:endParaRPr>
          </a:p>
        </p:txBody>
      </p:sp>
      <p:sp>
        <p:nvSpPr>
          <p:cNvPr id="11" name="Rounded Rectangle 10"/>
          <p:cNvSpPr/>
          <p:nvPr/>
        </p:nvSpPr>
        <p:spPr>
          <a:xfrm>
            <a:off x="7377114" y="3754438"/>
            <a:ext cx="3405187" cy="9144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en-US" sz="2400">
                <a:solidFill>
                  <a:srgbClr val="000000"/>
                </a:solidFill>
                <a:latin typeface="Times New Roman" pitchFamily="18" charset="0"/>
                <a:cs typeface="Times New Roman" pitchFamily="18" charset="0"/>
              </a:rPr>
              <a:t>Xây dựng các học thuyết</a:t>
            </a:r>
          </a:p>
          <a:p>
            <a:pPr algn="ctr" eaLnBrk="1" hangingPunct="1"/>
            <a:r>
              <a:rPr lang="en-US" altLang="en-US" sz="2400">
                <a:solidFill>
                  <a:srgbClr val="000000"/>
                </a:solidFill>
                <a:latin typeface="Times New Roman" pitchFamily="18" charset="0"/>
                <a:cs typeface="Times New Roman" pitchFamily="18" charset="0"/>
              </a:rPr>
              <a:t>Lý thuyết khoa học</a:t>
            </a:r>
          </a:p>
        </p:txBody>
      </p:sp>
      <p:sp>
        <p:nvSpPr>
          <p:cNvPr id="12" name="Rounded Rectangle 11"/>
          <p:cNvSpPr/>
          <p:nvPr/>
        </p:nvSpPr>
        <p:spPr>
          <a:xfrm>
            <a:off x="7377113" y="4887913"/>
            <a:ext cx="3276600"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nl-NL" altLang="en-US" sz="2400">
                <a:solidFill>
                  <a:srgbClr val="000000"/>
                </a:solidFill>
                <a:latin typeface="Times New Roman" pitchFamily="18" charset="0"/>
                <a:cs typeface="Times New Roman" pitchFamily="18" charset="0"/>
              </a:rPr>
              <a:t>Vận dụng để cải tạo</a:t>
            </a:r>
          </a:p>
          <a:p>
            <a:pPr algn="ctr" eaLnBrk="1" hangingPunct="1"/>
            <a:r>
              <a:rPr lang="nl-NL" altLang="en-US" sz="2400">
                <a:solidFill>
                  <a:srgbClr val="000000"/>
                </a:solidFill>
                <a:latin typeface="Times New Roman" pitchFamily="18" charset="0"/>
                <a:cs typeface="Times New Roman" pitchFamily="18" charset="0"/>
              </a:rPr>
              <a:t> hoạt động thực tiễn</a:t>
            </a:r>
            <a:endParaRPr lang="en-US" altLang="en-US" sz="2400" b="1">
              <a:solidFill>
                <a:srgbClr val="000000"/>
              </a:solidFill>
              <a:latin typeface="Times New Roman" pitchFamily="18" charset="0"/>
              <a:cs typeface="Times New Roman" pitchFamily="18" charset="0"/>
            </a:endParaRPr>
          </a:p>
        </p:txBody>
      </p:sp>
      <p:cxnSp>
        <p:nvCxnSpPr>
          <p:cNvPr id="14" name="Straight Connector 13"/>
          <p:cNvCxnSpPr>
            <a:stCxn id="0" idx="3"/>
            <a:endCxn id="8" idx="1"/>
          </p:cNvCxnSpPr>
          <p:nvPr/>
        </p:nvCxnSpPr>
        <p:spPr>
          <a:xfrm flipV="1">
            <a:off x="5257800" y="1144589"/>
            <a:ext cx="977900" cy="858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0" idx="3"/>
            <a:endCxn id="9" idx="1"/>
          </p:cNvCxnSpPr>
          <p:nvPr/>
        </p:nvCxnSpPr>
        <p:spPr>
          <a:xfrm>
            <a:off x="5257801" y="2003425"/>
            <a:ext cx="396875" cy="1671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3"/>
            <a:endCxn id="10" idx="1"/>
          </p:cNvCxnSpPr>
          <p:nvPr/>
        </p:nvCxnSpPr>
        <p:spPr>
          <a:xfrm flipV="1">
            <a:off x="7100888" y="2862263"/>
            <a:ext cx="277812" cy="81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3"/>
            <a:endCxn id="11" idx="1"/>
          </p:cNvCxnSpPr>
          <p:nvPr/>
        </p:nvCxnSpPr>
        <p:spPr>
          <a:xfrm>
            <a:off x="7100889" y="3675064"/>
            <a:ext cx="276225" cy="53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12" idx="1"/>
          </p:cNvCxnSpPr>
          <p:nvPr/>
        </p:nvCxnSpPr>
        <p:spPr>
          <a:xfrm>
            <a:off x="7100889" y="3675063"/>
            <a:ext cx="276225" cy="167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0" idx="2"/>
          </p:cNvCxnSpPr>
          <p:nvPr/>
        </p:nvCxnSpPr>
        <p:spPr>
          <a:xfrm flipV="1">
            <a:off x="2676526" y="2862264"/>
            <a:ext cx="1431925" cy="930275"/>
          </a:xfrm>
          <a:prstGeom prst="line">
            <a:avLst/>
          </a:prstGeom>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162300" y="4859339"/>
            <a:ext cx="1519238" cy="192087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hangingPunct="1"/>
            <a:r>
              <a:rPr lang="en-US" sz="2400" b="1">
                <a:solidFill>
                  <a:srgbClr val="FEE9DE"/>
                </a:solidFill>
                <a:latin typeface="Times New Roman" pitchFamily="18" charset="0"/>
                <a:cs typeface="Cordia New" pitchFamily="34" charset="-34"/>
              </a:rPr>
              <a:t>Ý thức mang </a:t>
            </a:r>
          </a:p>
          <a:p>
            <a:pPr algn="ctr" eaLnBrk="1" hangingPunct="1"/>
            <a:r>
              <a:rPr lang="en-US" sz="2400" b="1">
                <a:solidFill>
                  <a:srgbClr val="FEE9DE"/>
                </a:solidFill>
                <a:latin typeface="Times New Roman" pitchFamily="18" charset="0"/>
                <a:cs typeface="Cordia New" pitchFamily="34" charset="-34"/>
              </a:rPr>
              <a:t>bản chất </a:t>
            </a:r>
          </a:p>
          <a:p>
            <a:pPr algn="ctr" eaLnBrk="1" hangingPunct="1"/>
            <a:r>
              <a:rPr lang="en-US" sz="2400" b="1">
                <a:solidFill>
                  <a:srgbClr val="FEE9DE"/>
                </a:solidFill>
                <a:latin typeface="Times New Roman" pitchFamily="18" charset="0"/>
                <a:cs typeface="Cordia New" pitchFamily="34" charset="-34"/>
              </a:rPr>
              <a:t>lịch sử </a:t>
            </a:r>
          </a:p>
          <a:p>
            <a:pPr algn="ctr" eaLnBrk="1" hangingPunct="1"/>
            <a:r>
              <a:rPr lang="en-US" sz="2400" b="1">
                <a:solidFill>
                  <a:srgbClr val="FEE9DE"/>
                </a:solidFill>
                <a:latin typeface="Times New Roman" pitchFamily="18" charset="0"/>
                <a:cs typeface="Cordia New" pitchFamily="34" charset="-34"/>
              </a:rPr>
              <a:t>- xã hội</a:t>
            </a:r>
          </a:p>
        </p:txBody>
      </p:sp>
      <p:sp>
        <p:nvSpPr>
          <p:cNvPr id="40" name="Rounded Rectangle 39"/>
          <p:cNvSpPr/>
          <p:nvPr/>
        </p:nvSpPr>
        <p:spPr>
          <a:xfrm>
            <a:off x="5168900" y="5338763"/>
            <a:ext cx="1676400" cy="56356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eaLnBrk="1" hangingPunct="1"/>
            <a:r>
              <a:rPr lang="en-US" b="1">
                <a:solidFill>
                  <a:srgbClr val="000000"/>
                </a:solidFill>
                <a:latin typeface="Times New Roman" pitchFamily="18" charset="0"/>
                <a:cs typeface="Cordia New" pitchFamily="34" charset="-34"/>
              </a:rPr>
              <a:t>Điều kiện LS</a:t>
            </a:r>
          </a:p>
        </p:txBody>
      </p:sp>
      <p:sp>
        <p:nvSpPr>
          <p:cNvPr id="41" name="Rounded Rectangle 40"/>
          <p:cNvSpPr/>
          <p:nvPr/>
        </p:nvSpPr>
        <p:spPr>
          <a:xfrm>
            <a:off x="5168900" y="6100763"/>
            <a:ext cx="1995488" cy="62071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en-US" b="1">
                <a:solidFill>
                  <a:srgbClr val="000000"/>
                </a:solidFill>
                <a:latin typeface="Times New Roman" pitchFamily="18" charset="0"/>
                <a:cs typeface="Cordia New" pitchFamily="34" charset="-34"/>
              </a:rPr>
              <a:t>Quan hệ xã hội</a:t>
            </a:r>
          </a:p>
        </p:txBody>
      </p:sp>
      <p:cxnSp>
        <p:nvCxnSpPr>
          <p:cNvPr id="47" name="Straight Arrow Connector 46"/>
          <p:cNvCxnSpPr>
            <a:stCxn id="0" idx="3"/>
            <a:endCxn id="40" idx="1"/>
          </p:cNvCxnSpPr>
          <p:nvPr/>
        </p:nvCxnSpPr>
        <p:spPr>
          <a:xfrm flipV="1">
            <a:off x="4681538" y="5621339"/>
            <a:ext cx="487362" cy="19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0" idx="3"/>
            <a:endCxn id="41" idx="1"/>
          </p:cNvCxnSpPr>
          <p:nvPr/>
        </p:nvCxnSpPr>
        <p:spPr>
          <a:xfrm>
            <a:off x="4681538" y="5819775"/>
            <a:ext cx="487362" cy="59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 idx="3"/>
            <a:endCxn id="0" idx="0"/>
          </p:cNvCxnSpPr>
          <p:nvPr/>
        </p:nvCxnSpPr>
        <p:spPr>
          <a:xfrm>
            <a:off x="2676525" y="3790950"/>
            <a:ext cx="1246188" cy="10683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78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ircle(in)">
                                      <p:cBhvr>
                                        <p:cTn id="44" dur="2000"/>
                                        <p:tgtEl>
                                          <p:spTgt spid="26"/>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20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ox(in)">
                                      <p:cBhvr>
                                        <p:cTn id="60" dur="2000"/>
                                        <p:tgtEl>
                                          <p:spTgt spid="55"/>
                                        </p:tgtEl>
                                      </p:cBhvr>
                                    </p:animEffect>
                                  </p:childTnLst>
                                </p:cTn>
                              </p:par>
                              <p:par>
                                <p:cTn id="61" presetID="4" presetClass="entr" presetSubtype="16"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ox(in)">
                                      <p:cBhvr>
                                        <p:cTn id="63" dur="2000"/>
                                        <p:tgtEl>
                                          <p:spTgt spid="3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arn(inVertical)">
                                      <p:cBhvr>
                                        <p:cTn id="68" dur="500"/>
                                        <p:tgtEl>
                                          <p:spTgt spid="4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barn(inVertical)">
                                      <p:cBhvr>
                                        <p:cTn id="71" dur="500"/>
                                        <p:tgtEl>
                                          <p:spTgt spid="4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21" fill="hold"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inVertical)">
                                      <p:cBhvr>
                                        <p:cTn id="76" dur="500"/>
                                        <p:tgtEl>
                                          <p:spTgt spid="5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barn(inVertical)">
                                      <p:cBhvr>
                                        <p:cTn id="7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40" grpId="0" animBg="1"/>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5" name="Picture 3" descr="10IM026"/>
          <p:cNvPicPr>
            <a:picLocks noGrp="1" noChangeAspect="1" noChangeArrowheads="1"/>
          </p:cNvPicPr>
          <p:nvPr>
            <p:ph sz="half" idx="4294967295"/>
          </p:nvPr>
        </p:nvPicPr>
        <p:blipFill>
          <a:blip r:embed="rId3"/>
          <a:srcRect/>
          <a:stretch>
            <a:fillRect/>
          </a:stretch>
        </p:blipFill>
        <p:spPr>
          <a:xfrm>
            <a:off x="6781800" y="1600200"/>
            <a:ext cx="3657600" cy="4572000"/>
          </a:xfrm>
          <a:prstGeom prst="rect">
            <a:avLst/>
          </a:prstGeom>
        </p:spPr>
      </p:pic>
      <p:sp>
        <p:nvSpPr>
          <p:cNvPr id="55299" name="Slide Number Placeholder 6"/>
          <p:cNvSpPr>
            <a:spLocks noGrp="1"/>
          </p:cNvSpPr>
          <p:nvPr>
            <p:ph type="sldNum" sz="quarter" idx="4294967295"/>
          </p:nvPr>
        </p:nvSpPr>
        <p:spPr>
          <a:xfrm>
            <a:off x="8077200" y="6245225"/>
            <a:ext cx="2133600" cy="476250"/>
          </a:xfrm>
          <a:prstGeom prst="rect">
            <a:avLst/>
          </a:prstGeom>
          <a:noFill/>
        </p:spPr>
        <p:txBody>
          <a:bodyPr/>
          <a:lstStyle/>
          <a:p>
            <a:fld id="{C34FF5F0-B33F-4F91-B1E8-E4D5B623F49B}" type="slidenum">
              <a:rPr lang="en-US" altLang="en-US"/>
              <a:pPr/>
              <a:t>32</a:t>
            </a:fld>
            <a:endParaRPr lang="th-TH" altLang="en-US"/>
          </a:p>
        </p:txBody>
      </p:sp>
      <p:sp>
        <p:nvSpPr>
          <p:cNvPr id="47109" name="Text Box 8"/>
          <p:cNvSpPr txBox="1">
            <a:spLocks noChangeArrowheads="1"/>
          </p:cNvSpPr>
          <p:nvPr/>
        </p:nvSpPr>
        <p:spPr bwMode="auto">
          <a:xfrm flipH="1">
            <a:off x="7696200" y="685800"/>
            <a:ext cx="2438400" cy="369332"/>
          </a:xfrm>
          <a:prstGeom prst="rect">
            <a:avLst/>
          </a:prstGeom>
          <a:noFill/>
          <a:ln w="12700" cap="sq">
            <a:noFill/>
            <a:miter lim="800000"/>
            <a:headEnd type="none" w="sm" len="sm"/>
            <a:tailEnd type="none" w="sm" len="sm"/>
          </a:ln>
        </p:spPr>
        <p:txBody>
          <a:bodyPr>
            <a:spAutoFit/>
          </a:bodyPr>
          <a:lstStyle/>
          <a:p>
            <a:pPr algn="ctr" eaLnBrk="1" hangingPunct="1"/>
            <a:r>
              <a:rPr lang="en-US" altLang="en-US" b="1">
                <a:latin typeface="Times New Roman" pitchFamily="18" charset="0"/>
              </a:rPr>
              <a:t>TNC</a:t>
            </a:r>
          </a:p>
        </p:txBody>
      </p:sp>
      <p:sp>
        <p:nvSpPr>
          <p:cNvPr id="12" name="TextBox 11"/>
          <p:cNvSpPr txBox="1">
            <a:spLocks noChangeArrowheads="1"/>
          </p:cNvSpPr>
          <p:nvPr/>
        </p:nvSpPr>
        <p:spPr bwMode="auto">
          <a:xfrm>
            <a:off x="1676400" y="885826"/>
            <a:ext cx="4605338" cy="2246769"/>
          </a:xfrm>
          <a:prstGeom prst="rect">
            <a:avLst/>
          </a:prstGeom>
          <a:noFill/>
          <a:ln w="9525">
            <a:solidFill>
              <a:srgbClr val="000000"/>
            </a:solidFill>
            <a:miter lim="800000"/>
            <a:headEnd/>
            <a:tailEnd/>
          </a:ln>
        </p:spPr>
        <p:txBody>
          <a:bodyPr>
            <a:spAutoFit/>
          </a:bodyPr>
          <a:lstStyle/>
          <a:p>
            <a:pPr eaLnBrk="1" hangingPunct="1"/>
            <a:r>
              <a:rPr lang="en-US" altLang="en-US" sz="2800" b="1" i="1" dirty="0" err="1">
                <a:latin typeface="Times New Roman" pitchFamily="18" charset="0"/>
                <a:ea typeface="Cordia New" pitchFamily="34" charset="-34"/>
                <a:cs typeface="Times New Roman" pitchFamily="18" charset="0"/>
              </a:rPr>
              <a:t>Các</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lớp</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cấu</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trúc</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của</a:t>
            </a:r>
            <a:r>
              <a:rPr lang="en-US" altLang="en-US" sz="2800" b="1" i="1" dirty="0">
                <a:latin typeface="Times New Roman" pitchFamily="18" charset="0"/>
                <a:ea typeface="Cordia New" pitchFamily="34" charset="-34"/>
                <a:cs typeface="Times New Roman" pitchFamily="18" charset="0"/>
              </a:rPr>
              <a:t> ý </a:t>
            </a:r>
            <a:r>
              <a:rPr lang="en-US" altLang="en-US" sz="2800" b="1" i="1" dirty="0" err="1">
                <a:latin typeface="Times New Roman" pitchFamily="18" charset="0"/>
                <a:ea typeface="Cordia New" pitchFamily="34" charset="-34"/>
                <a:cs typeface="Times New Roman" pitchFamily="18" charset="0"/>
              </a:rPr>
              <a:t>thức</a:t>
            </a:r>
            <a:r>
              <a:rPr lang="en-US" altLang="en-US" sz="2800" dirty="0">
                <a:latin typeface="Times New Roman" pitchFamily="18" charset="0"/>
                <a:ea typeface="Cordia New" pitchFamily="34" charset="-34"/>
                <a:cs typeface="Times New Roman" pitchFamily="18" charset="0"/>
              </a:rPr>
              <a:t>:</a:t>
            </a:r>
          </a:p>
          <a:p>
            <a:pPr eaLnBrk="1" hangingPunct="1"/>
            <a:r>
              <a:rPr lang="en-US" altLang="en-US" sz="2800" dirty="0">
                <a:latin typeface="Times New Roman" pitchFamily="18" charset="0"/>
                <a:ea typeface="Cordia New" pitchFamily="34" charset="-34"/>
                <a:cs typeface="Times New Roman" pitchFamily="18" charset="0"/>
              </a:rPr>
              <a:t>- Tri </a:t>
            </a:r>
            <a:r>
              <a:rPr lang="en-US" altLang="en-US" sz="2800" dirty="0" err="1">
                <a:latin typeface="Times New Roman" pitchFamily="18" charset="0"/>
                <a:ea typeface="Cordia New" pitchFamily="34" charset="-34"/>
                <a:cs typeface="Times New Roman" pitchFamily="18" charset="0"/>
              </a:rPr>
              <a:t>thức</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Tình</a:t>
            </a: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cảm</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Niềm</a:t>
            </a:r>
            <a:r>
              <a:rPr lang="en-US" altLang="en-US" sz="2800" dirty="0">
                <a:latin typeface="Times New Roman" pitchFamily="18" charset="0"/>
                <a:ea typeface="Cordia New" pitchFamily="34" charset="-34"/>
                <a:cs typeface="Times New Roman" pitchFamily="18" charset="0"/>
              </a:rPr>
              <a:t> tin</a:t>
            </a:r>
          </a:p>
          <a:p>
            <a:pPr eaLnBrk="1" hangingPunct="1">
              <a:buFontTx/>
              <a:buChar char="-"/>
            </a:pPr>
            <a:r>
              <a:rPr lang="en-US" altLang="en-US" sz="2800" dirty="0">
                <a:latin typeface="Times New Roman" pitchFamily="18" charset="0"/>
                <a:ea typeface="Cordia New" pitchFamily="34" charset="-34"/>
                <a:cs typeface="Times New Roman" pitchFamily="18" charset="0"/>
              </a:rPr>
              <a:t> Ý </a:t>
            </a:r>
            <a:r>
              <a:rPr lang="en-US" altLang="en-US" sz="2800" dirty="0" err="1">
                <a:latin typeface="Times New Roman" pitchFamily="18" charset="0"/>
                <a:ea typeface="Cordia New" pitchFamily="34" charset="-34"/>
                <a:cs typeface="Times New Roman" pitchFamily="18" charset="0"/>
              </a:rPr>
              <a:t>chí</a:t>
            </a:r>
            <a:endParaRPr lang="vi-VN" altLang="en-US" sz="2800" dirty="0">
              <a:latin typeface="Times New Roman" pitchFamily="18" charset="0"/>
              <a:ea typeface="Cordia New" pitchFamily="34" charset="-34"/>
              <a:cs typeface="Times New Roman" pitchFamily="18" charset="0"/>
            </a:endParaRPr>
          </a:p>
        </p:txBody>
      </p:sp>
      <p:sp>
        <p:nvSpPr>
          <p:cNvPr id="9" name="TextBox 8"/>
          <p:cNvSpPr txBox="1">
            <a:spLocks noChangeArrowheads="1"/>
          </p:cNvSpPr>
          <p:nvPr/>
        </p:nvSpPr>
        <p:spPr bwMode="auto">
          <a:xfrm>
            <a:off x="1676401" y="2895600"/>
            <a:ext cx="4792663" cy="1816100"/>
          </a:xfrm>
          <a:prstGeom prst="rect">
            <a:avLst/>
          </a:prstGeom>
          <a:noFill/>
          <a:ln w="9525">
            <a:solidFill>
              <a:srgbClr val="000000"/>
            </a:solidFill>
            <a:miter lim="800000"/>
            <a:headEnd/>
            <a:tailEnd/>
          </a:ln>
        </p:spPr>
        <p:txBody>
          <a:bodyPr>
            <a:spAutoFit/>
          </a:bodyPr>
          <a:lstStyle/>
          <a:p>
            <a:pPr eaLnBrk="1" hangingPunct="1"/>
            <a:r>
              <a:rPr lang="en-US" altLang="en-US" sz="2800" b="1" i="1" dirty="0" err="1">
                <a:latin typeface="Times New Roman" pitchFamily="18" charset="0"/>
                <a:ea typeface="Cordia New" pitchFamily="34" charset="-34"/>
                <a:cs typeface="Times New Roman" pitchFamily="18" charset="0"/>
              </a:rPr>
              <a:t>Các</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cấp</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độ</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của</a:t>
            </a:r>
            <a:r>
              <a:rPr lang="en-US" altLang="en-US" sz="2800" b="1" i="1" dirty="0">
                <a:latin typeface="Times New Roman" pitchFamily="18" charset="0"/>
                <a:ea typeface="Cordia New" pitchFamily="34" charset="-34"/>
                <a:cs typeface="Times New Roman" pitchFamily="18" charset="0"/>
              </a:rPr>
              <a:t> ý </a:t>
            </a:r>
            <a:r>
              <a:rPr lang="en-US" altLang="en-US" sz="2800" b="1" i="1" dirty="0" err="1">
                <a:latin typeface="Times New Roman" pitchFamily="18" charset="0"/>
                <a:ea typeface="Cordia New" pitchFamily="34" charset="-34"/>
                <a:cs typeface="Times New Roman" pitchFamily="18" charset="0"/>
              </a:rPr>
              <a:t>thức</a:t>
            </a:r>
            <a:r>
              <a:rPr lang="en-US" altLang="en-US" sz="2800" b="1" i="1" dirty="0">
                <a:latin typeface="Times New Roman" pitchFamily="18" charset="0"/>
                <a:ea typeface="Cordia New" pitchFamily="34" charset="-34"/>
                <a:cs typeface="Times New Roman" pitchFamily="18" charset="0"/>
              </a:rPr>
              <a:t> </a:t>
            </a:r>
          </a:p>
          <a:p>
            <a:pPr eaLnBrk="1" hangingPunct="1">
              <a:buFontTx/>
              <a:buChar char="-"/>
            </a:pPr>
            <a:r>
              <a:rPr lang="en-US" altLang="en-US" sz="2800" dirty="0" err="1">
                <a:latin typeface="Times New Roman" pitchFamily="18" charset="0"/>
                <a:ea typeface="Cordia New" pitchFamily="34" charset="-34"/>
                <a:cs typeface="Times New Roman" pitchFamily="18" charset="0"/>
              </a:rPr>
              <a:t>Tự</a:t>
            </a:r>
            <a:r>
              <a:rPr lang="en-US" altLang="en-US" sz="2800" dirty="0">
                <a:latin typeface="Times New Roman" pitchFamily="18" charset="0"/>
                <a:ea typeface="Cordia New" pitchFamily="34" charset="-34"/>
                <a:cs typeface="Times New Roman" pitchFamily="18" charset="0"/>
              </a:rPr>
              <a:t> ý </a:t>
            </a:r>
            <a:r>
              <a:rPr lang="en-US" altLang="en-US" sz="2800" dirty="0" err="1">
                <a:latin typeface="Times New Roman" pitchFamily="18" charset="0"/>
                <a:ea typeface="Cordia New" pitchFamily="34" charset="-34"/>
                <a:cs typeface="Times New Roman" pitchFamily="18" charset="0"/>
              </a:rPr>
              <a:t>thức</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err="1">
                <a:latin typeface="Times New Roman" pitchFamily="18" charset="0"/>
                <a:ea typeface="Cordia New" pitchFamily="34" charset="-34"/>
                <a:cs typeface="Times New Roman" pitchFamily="18" charset="0"/>
              </a:rPr>
              <a:t>Tiềm</a:t>
            </a: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thức</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Vô</a:t>
            </a: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thức</a:t>
            </a:r>
            <a:endParaRPr lang="vi-VN" altLang="en-US" sz="2800" dirty="0">
              <a:latin typeface="Times New Roman" pitchFamily="18" charset="0"/>
              <a:ea typeface="Cordia New" pitchFamily="34" charset="-34"/>
              <a:cs typeface="Times New Roman" pitchFamily="18" charset="0"/>
            </a:endParaRPr>
          </a:p>
        </p:txBody>
      </p:sp>
      <p:sp>
        <p:nvSpPr>
          <p:cNvPr id="55303" name="TextBox 1"/>
          <p:cNvSpPr txBox="1">
            <a:spLocks noChangeArrowheads="1"/>
          </p:cNvSpPr>
          <p:nvPr/>
        </p:nvSpPr>
        <p:spPr bwMode="auto">
          <a:xfrm>
            <a:off x="1828800" y="152401"/>
            <a:ext cx="6019800" cy="646113"/>
          </a:xfrm>
          <a:prstGeom prst="rect">
            <a:avLst/>
          </a:prstGeom>
          <a:noFill/>
          <a:ln w="9525">
            <a:noFill/>
            <a:miter lim="800000"/>
            <a:headEnd/>
            <a:tailEnd/>
          </a:ln>
        </p:spPr>
        <p:txBody>
          <a:bodyPr>
            <a:spAutoFit/>
          </a:bodyPr>
          <a:lstStyle/>
          <a:p>
            <a:pPr eaLnBrk="1" hangingPunct="1"/>
            <a:r>
              <a:rPr lang="en-US" altLang="en-US" sz="3600" b="1" i="1">
                <a:latin typeface="Times New Roman" pitchFamily="18" charset="0"/>
                <a:ea typeface="Cordia New" pitchFamily="34" charset="-34"/>
                <a:cs typeface="Times New Roman" pitchFamily="18" charset="0"/>
              </a:rPr>
              <a:t>c) Kết cấu của ý thức</a:t>
            </a:r>
            <a:endParaRPr lang="vi-VN" altLang="en-US" sz="3600" b="1" i="1">
              <a:latin typeface="Times New Roman" pitchFamily="18" charset="0"/>
              <a:ea typeface="Cordia New" pitchFamily="34" charset="-34"/>
              <a:cs typeface="Times New Roman" pitchFamily="18" charset="0"/>
            </a:endParaRPr>
          </a:p>
        </p:txBody>
      </p:sp>
      <p:sp>
        <p:nvSpPr>
          <p:cNvPr id="4" name="TextBox 3"/>
          <p:cNvSpPr txBox="1"/>
          <p:nvPr/>
        </p:nvSpPr>
        <p:spPr>
          <a:xfrm>
            <a:off x="1600200" y="4800600"/>
            <a:ext cx="4953000" cy="1816100"/>
          </a:xfrm>
          <a:prstGeom prst="rect">
            <a:avLst/>
          </a:prstGeom>
          <a:noFill/>
          <a:ln>
            <a:solidFill>
              <a:schemeClr val="bg1">
                <a:lumMod val="25000"/>
              </a:schemeClr>
            </a:solidFill>
          </a:ln>
        </p:spPr>
        <p:txBody>
          <a:bodyPr>
            <a:spAutoFit/>
          </a:bodyPr>
          <a:lstStyle/>
          <a:p>
            <a:pPr eaLnBrk="1" hangingPunct="1"/>
            <a:r>
              <a:rPr lang="en-US" sz="2800" b="1" i="1" dirty="0" err="1">
                <a:latin typeface="Times New Roman" pitchFamily="18" charset="0"/>
                <a:cs typeface="Times New Roman" pitchFamily="18" charset="0"/>
              </a:rPr>
              <a:t>Vấn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đề</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trí</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tuệ</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tạo</a:t>
            </a:r>
            <a:r>
              <a:rPr lang="en-US" sz="2800" dirty="0">
                <a:latin typeface="Times New Roman" pitchFamily="18" charset="0"/>
                <a:cs typeface="Times New Roman" pitchFamily="18" charset="0"/>
              </a:rPr>
              <a:t>:</a:t>
            </a:r>
          </a:p>
          <a:p>
            <a:pPr eaLnBrk="1" hangingPunct="1"/>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biệt</a:t>
            </a:r>
            <a:r>
              <a:rPr lang="en-US" sz="2800" dirty="0">
                <a:latin typeface="Times New Roman" pitchFamily="18" charset="0"/>
                <a:cs typeface="Times New Roman" pitchFamily="18" charset="0"/>
              </a:rPr>
              <a:t> ý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con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2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33196546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335875"/>
                                        </p:tgtEl>
                                        <p:attrNameLst>
                                          <p:attrName>style.visibility</p:attrName>
                                        </p:attrNameLst>
                                      </p:cBhvr>
                                      <p:to>
                                        <p:strVal val="visible"/>
                                      </p:to>
                                    </p:set>
                                    <p:anim calcmode="lin" valueType="num">
                                      <p:cBhvr>
                                        <p:cTn id="7" dur="1000" fill="hold"/>
                                        <p:tgtEl>
                                          <p:spTgt spid="335875"/>
                                        </p:tgtEl>
                                        <p:attrNameLst>
                                          <p:attrName>ppt_w</p:attrName>
                                        </p:attrNameLst>
                                      </p:cBhvr>
                                      <p:tavLst>
                                        <p:tav tm="0">
                                          <p:val>
                                            <p:strVal val="#ppt_w*0.70"/>
                                          </p:val>
                                        </p:tav>
                                        <p:tav tm="100000">
                                          <p:val>
                                            <p:strVal val="#ppt_w"/>
                                          </p:val>
                                        </p:tav>
                                      </p:tavLst>
                                    </p:anim>
                                    <p:anim calcmode="lin" valueType="num">
                                      <p:cBhvr>
                                        <p:cTn id="8" dur="1000" fill="hold"/>
                                        <p:tgtEl>
                                          <p:spTgt spid="335875"/>
                                        </p:tgtEl>
                                        <p:attrNameLst>
                                          <p:attrName>ppt_h</p:attrName>
                                        </p:attrNameLst>
                                      </p:cBhvr>
                                      <p:tavLst>
                                        <p:tav tm="0">
                                          <p:val>
                                            <p:strVal val="#ppt_h"/>
                                          </p:val>
                                        </p:tav>
                                        <p:tav tm="100000">
                                          <p:val>
                                            <p:strVal val="#ppt_h"/>
                                          </p:val>
                                        </p:tav>
                                      </p:tavLst>
                                    </p:anim>
                                    <p:animEffect transition="in" filter="fade">
                                      <p:cBhvr>
                                        <p:cTn id="9" dur="1000"/>
                                        <p:tgtEl>
                                          <p:spTgt spid="33587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7109"/>
                                        </p:tgtEl>
                                        <p:attrNameLst>
                                          <p:attrName>style.visibility</p:attrName>
                                        </p:attrNameLst>
                                      </p:cBhvr>
                                      <p:to>
                                        <p:strVal val="visible"/>
                                      </p:to>
                                    </p:set>
                                    <p:animEffect transition="in" filter="blinds(horizontal)">
                                      <p:cBhvr>
                                        <p:cTn id="14" dur="500"/>
                                        <p:tgtEl>
                                          <p:spTgt spid="4710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12"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0" y="76200"/>
            <a:ext cx="8991600" cy="990600"/>
          </a:xfrm>
        </p:spPr>
        <p:txBody>
          <a:bodyPr>
            <a:normAutofit fontScale="90000"/>
          </a:bodyPr>
          <a:lstStyle/>
          <a:p>
            <a:pPr algn="ctr"/>
            <a:br>
              <a:rPr lang="en-US"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CHƯƠNG 2</a:t>
            </a:r>
            <a:br>
              <a:rPr lang="vi-VN" altLang="en-US" sz="3200">
                <a:latin typeface="Times New Roman" pitchFamily="18" charset="0"/>
                <a:cs typeface="Times New Roman" pitchFamily="18" charset="0"/>
              </a:rPr>
            </a:br>
            <a:r>
              <a:rPr lang="en-US" altLang="en-US" sz="3200">
                <a:latin typeface="Times New Roman" pitchFamily="18" charset="0"/>
                <a:cs typeface="Times New Roman" pitchFamily="18" charset="0"/>
              </a:rPr>
              <a:t>CHỦ NGHĨA DUY VẬT BIỆN CHỨNG</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9219" name="Slide Number Placeholder 3"/>
          <p:cNvSpPr>
            <a:spLocks noGrp="1"/>
          </p:cNvSpPr>
          <p:nvPr>
            <p:ph type="sldNum" sz="quarter" idx="4294967295"/>
          </p:nvPr>
        </p:nvSpPr>
        <p:spPr>
          <a:xfrm>
            <a:off x="8077200" y="6245225"/>
            <a:ext cx="2133600" cy="476250"/>
          </a:xfrm>
          <a:prstGeom prst="rect">
            <a:avLst/>
          </a:prstGeom>
          <a:noFill/>
        </p:spPr>
        <p:txBody>
          <a:bodyPr/>
          <a:lstStyle/>
          <a:p>
            <a:fld id="{1ADFFFF4-7908-4AD9-A001-7FF4BF4D60FD}" type="slidenum">
              <a:rPr lang="en-US" altLang="en-US"/>
              <a:pPr/>
              <a:t>33</a:t>
            </a:fld>
            <a:endParaRPr lang="th-TH" altLang="en-US"/>
          </a:p>
        </p:txBody>
      </p:sp>
      <p:graphicFrame>
        <p:nvGraphicFramePr>
          <p:cNvPr id="2" name="Diagram 1"/>
          <p:cNvGraphicFramePr/>
          <p:nvPr/>
        </p:nvGraphicFramePr>
        <p:xfrm>
          <a:off x="2244436" y="1752601"/>
          <a:ext cx="8001000" cy="4153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5713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00200" y="76200"/>
            <a:ext cx="8915400" cy="838200"/>
          </a:xfrm>
        </p:spPr>
        <p:txBody>
          <a:bodyPr>
            <a:normAutofit fontScale="90000"/>
          </a:bodyPr>
          <a:lstStyle/>
          <a:p>
            <a:br>
              <a:rPr lang="pt-BR" altLang="en-US">
                <a:latin typeface="Times New Roman" pitchFamily="18" charset="0"/>
                <a:cs typeface="Times New Roman" pitchFamily="18" charset="0"/>
              </a:rPr>
            </a:br>
            <a:r>
              <a:rPr lang="pt-BR" altLang="en-US">
                <a:latin typeface="Times New Roman" pitchFamily="18" charset="0"/>
                <a:cs typeface="Times New Roman" pitchFamily="18" charset="0"/>
              </a:rPr>
              <a:t>I. VẬT CHẤT VÀ Ý THỨC</a:t>
            </a:r>
            <a:br>
              <a:rPr lang="vi-VN" altLang="en-US">
                <a:latin typeface="Times New Roman" pitchFamily="18" charset="0"/>
                <a:cs typeface="Times New Roman" pitchFamily="18" charset="0"/>
              </a:rPr>
            </a:br>
            <a:endParaRPr lang="vi-VN" altLang="en-US"/>
          </a:p>
        </p:txBody>
      </p:sp>
      <p:sp>
        <p:nvSpPr>
          <p:cNvPr id="10243" name="Slide Number Placeholder 3"/>
          <p:cNvSpPr>
            <a:spLocks noGrp="1"/>
          </p:cNvSpPr>
          <p:nvPr>
            <p:ph type="sldNum" sz="quarter" idx="4294967295"/>
          </p:nvPr>
        </p:nvSpPr>
        <p:spPr>
          <a:xfrm>
            <a:off x="8077200" y="6245225"/>
            <a:ext cx="2133600" cy="476250"/>
          </a:xfrm>
          <a:prstGeom prst="rect">
            <a:avLst/>
          </a:prstGeom>
          <a:noFill/>
        </p:spPr>
        <p:txBody>
          <a:bodyPr/>
          <a:lstStyle/>
          <a:p>
            <a:fld id="{0ACF9838-B2A7-4168-BC47-7166F40AE4E1}" type="slidenum">
              <a:rPr lang="en-US" altLang="en-US"/>
              <a:pPr/>
              <a:t>34</a:t>
            </a:fld>
            <a:endParaRPr lang="th-TH" altLang="en-US"/>
          </a:p>
        </p:txBody>
      </p:sp>
      <p:graphicFrame>
        <p:nvGraphicFramePr>
          <p:cNvPr id="2" name="Diagram 1"/>
          <p:cNvGraphicFramePr/>
          <p:nvPr/>
        </p:nvGraphicFramePr>
        <p:xfrm>
          <a:off x="2324100" y="1547812"/>
          <a:ext cx="78867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5390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4294967295"/>
          </p:nvPr>
        </p:nvSpPr>
        <p:spPr>
          <a:xfrm>
            <a:off x="8077200" y="6245225"/>
            <a:ext cx="2133600" cy="476250"/>
          </a:xfrm>
          <a:prstGeom prst="rect">
            <a:avLst/>
          </a:prstGeom>
          <a:noFill/>
        </p:spPr>
        <p:txBody>
          <a:bodyPr/>
          <a:lstStyle/>
          <a:p>
            <a:fld id="{C731F50D-84F5-46AD-AC68-8E27DA01FAC1}" type="slidenum">
              <a:rPr lang="en-US" altLang="en-US"/>
              <a:pPr/>
              <a:t>35</a:t>
            </a:fld>
            <a:endParaRPr lang="th-TH" altLang="en-US"/>
          </a:p>
        </p:txBody>
      </p:sp>
      <p:graphicFrame>
        <p:nvGraphicFramePr>
          <p:cNvPr id="5" name="Diagram 4"/>
          <p:cNvGraphicFramePr/>
          <p:nvPr/>
        </p:nvGraphicFramePr>
        <p:xfrm>
          <a:off x="1898074" y="701675"/>
          <a:ext cx="8617527"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8" name="Title 1"/>
          <p:cNvSpPr>
            <a:spLocks noGrp="1"/>
          </p:cNvSpPr>
          <p:nvPr>
            <p:ph type="title"/>
          </p:nvPr>
        </p:nvSpPr>
        <p:spPr>
          <a:xfrm>
            <a:off x="1468438" y="-152400"/>
            <a:ext cx="8991601" cy="1176338"/>
          </a:xfrm>
        </p:spPr>
        <p:txBody>
          <a:bodyPr/>
          <a:lstStyle/>
          <a:p>
            <a:r>
              <a:rPr lang="en-US" altLang="en-US" sz="3200">
                <a:latin typeface="Times New Roman" pitchFamily="18" charset="0"/>
                <a:cs typeface="Times New Roman" pitchFamily="18" charset="0"/>
              </a:rPr>
              <a:t>1. Vật chất và các hình thức tồn tại của vật chất</a:t>
            </a:r>
            <a:endParaRPr lang="vi-VN" altLang="en-US" sz="3200">
              <a:latin typeface="Times New Roman" pitchFamily="18" charset="0"/>
              <a:cs typeface="Times New Roman" pitchFamily="18" charset="0"/>
            </a:endParaRPr>
          </a:p>
        </p:txBody>
      </p:sp>
      <p:sp>
        <p:nvSpPr>
          <p:cNvPr id="7" name="Rectangle 6"/>
          <p:cNvSpPr/>
          <p:nvPr/>
        </p:nvSpPr>
        <p:spPr>
          <a:xfrm>
            <a:off x="2209801" y="1050925"/>
            <a:ext cx="530225" cy="647700"/>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a.</a:t>
            </a:r>
            <a:endParaRPr lang="en-US" sz="2400" dirty="0">
              <a:ea typeface="Cordia New"/>
              <a:cs typeface="Cordia New"/>
            </a:endParaRPr>
          </a:p>
        </p:txBody>
      </p:sp>
      <p:sp>
        <p:nvSpPr>
          <p:cNvPr id="8" name="Rectangle 7"/>
          <p:cNvSpPr/>
          <p:nvPr/>
        </p:nvSpPr>
        <p:spPr>
          <a:xfrm>
            <a:off x="2738439" y="2228851"/>
            <a:ext cx="530225" cy="646113"/>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b.</a:t>
            </a:r>
            <a:endParaRPr lang="en-US" sz="2400" dirty="0">
              <a:ea typeface="Cordia New"/>
              <a:cs typeface="Cordia New"/>
            </a:endParaRPr>
          </a:p>
        </p:txBody>
      </p:sp>
      <p:sp>
        <p:nvSpPr>
          <p:cNvPr id="9" name="Rectangle 8"/>
          <p:cNvSpPr/>
          <p:nvPr/>
        </p:nvSpPr>
        <p:spPr>
          <a:xfrm>
            <a:off x="2917825" y="3371851"/>
            <a:ext cx="539750" cy="708025"/>
          </a:xfrm>
          <a:prstGeom prst="rect">
            <a:avLst/>
          </a:prstGeom>
        </p:spPr>
        <p:txBody>
          <a:bodyPr wrap="none">
            <a:spAutoFit/>
          </a:bodyPr>
          <a:lstStyle/>
          <a:p>
            <a:pPr eaLnBrk="1" hangingPunct="1">
              <a:defRPr/>
            </a:pPr>
            <a:r>
              <a:rPr lang="nl-NL" sz="4000" b="1" i="1" kern="0" dirty="0">
                <a:solidFill>
                  <a:srgbClr val="000000"/>
                </a:solidFill>
                <a:latin typeface="Times New Roman" pitchFamily="18" charset="0"/>
                <a:cs typeface="Times New Roman" pitchFamily="18" charset="0"/>
              </a:rPr>
              <a:t>c.</a:t>
            </a:r>
            <a:endParaRPr lang="en-US" sz="2800" dirty="0">
              <a:ea typeface="Cordia New"/>
              <a:cs typeface="Cordia New"/>
            </a:endParaRPr>
          </a:p>
        </p:txBody>
      </p:sp>
      <p:sp>
        <p:nvSpPr>
          <p:cNvPr id="10" name="Rectangle 9"/>
          <p:cNvSpPr/>
          <p:nvPr/>
        </p:nvSpPr>
        <p:spPr>
          <a:xfrm>
            <a:off x="2738439" y="4505326"/>
            <a:ext cx="530225" cy="646113"/>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d.</a:t>
            </a:r>
            <a:endParaRPr lang="en-US" sz="2400" dirty="0">
              <a:ea typeface="Cordia New"/>
              <a:cs typeface="Cordia New"/>
            </a:endParaRPr>
          </a:p>
        </p:txBody>
      </p:sp>
      <p:sp>
        <p:nvSpPr>
          <p:cNvPr id="11" name="Rectangle 10"/>
          <p:cNvSpPr/>
          <p:nvPr/>
        </p:nvSpPr>
        <p:spPr>
          <a:xfrm>
            <a:off x="2266951" y="5599113"/>
            <a:ext cx="506413" cy="646112"/>
          </a:xfrm>
          <a:prstGeom prst="rect">
            <a:avLst/>
          </a:prstGeom>
        </p:spPr>
        <p:txBody>
          <a:bodyPr wrap="none">
            <a:spAutoFit/>
          </a:bodyPr>
          <a:lstStyle/>
          <a:p>
            <a:pPr eaLnBrk="1" hangingPunct="1">
              <a:defRPr/>
            </a:pPr>
            <a:r>
              <a:rPr lang="nl-NL" sz="3600" b="1" i="1" kern="0" dirty="0">
                <a:solidFill>
                  <a:srgbClr val="000000"/>
                </a:solidFill>
                <a:latin typeface="Times New Roman" pitchFamily="18" charset="0"/>
                <a:cs typeface="Times New Roman" pitchFamily="18" charset="0"/>
              </a:rPr>
              <a:t>e.</a:t>
            </a:r>
            <a:endParaRPr lang="en-US" sz="2400" dirty="0">
              <a:ea typeface="Cordia New"/>
              <a:cs typeface="Cordia New"/>
            </a:endParaRPr>
          </a:p>
        </p:txBody>
      </p:sp>
    </p:spTree>
    <p:extLst>
      <p:ext uri="{BB962C8B-B14F-4D97-AF65-F5344CB8AC3E}">
        <p14:creationId xmlns:p14="http://schemas.microsoft.com/office/powerpoint/2010/main" val="271002378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altLang="en-US"/>
          </a:p>
        </p:txBody>
      </p:sp>
      <p:pic>
        <p:nvPicPr>
          <p:cNvPr id="12291" name="Content Placeholder 3"/>
          <p:cNvPicPr>
            <a:picLocks noGrp="1" noChangeAspect="1"/>
          </p:cNvPicPr>
          <p:nvPr>
            <p:ph idx="4294967295"/>
          </p:nvPr>
        </p:nvPicPr>
        <p:blipFill>
          <a:blip r:embed="rId2"/>
          <a:srcRect/>
          <a:stretch>
            <a:fillRect/>
          </a:stretch>
        </p:blipFill>
        <p:spPr>
          <a:xfrm>
            <a:off x="1524000" y="0"/>
            <a:ext cx="9144000" cy="6858000"/>
          </a:xfrm>
          <a:prstGeom prst="rect">
            <a:avLst/>
          </a:prstGeom>
        </p:spPr>
      </p:pic>
      <p:sp>
        <p:nvSpPr>
          <p:cNvPr id="12292" name="Rectangle 19"/>
          <p:cNvSpPr>
            <a:spLocks noChangeArrowheads="1"/>
          </p:cNvSpPr>
          <p:nvPr/>
        </p:nvSpPr>
        <p:spPr bwMode="auto">
          <a:xfrm>
            <a:off x="1676400" y="1914526"/>
            <a:ext cx="876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08050">
              <a:spcBef>
                <a:spcPct val="20000"/>
              </a:spcBef>
              <a:buChar char="•"/>
              <a:defRPr sz="3200">
                <a:solidFill>
                  <a:schemeClr val="tx1"/>
                </a:solidFill>
                <a:latin typeface="Arial" panose="020B0604020202020204" pitchFamily="34" charset="0"/>
              </a:defRPr>
            </a:lvl1pPr>
            <a:lvl2pPr marL="742950" indent="-285750" defTabSz="908050">
              <a:spcBef>
                <a:spcPct val="20000"/>
              </a:spcBef>
              <a:buChar char="–"/>
              <a:defRPr sz="2800">
                <a:solidFill>
                  <a:schemeClr val="tx1"/>
                </a:solidFill>
                <a:latin typeface="Arial" panose="020B0604020202020204" pitchFamily="34" charset="0"/>
              </a:defRPr>
            </a:lvl2pPr>
            <a:lvl3pPr marL="1143000" indent="-228600" defTabSz="908050">
              <a:spcBef>
                <a:spcPct val="20000"/>
              </a:spcBef>
              <a:buChar char="•"/>
              <a:defRPr sz="2400">
                <a:solidFill>
                  <a:schemeClr val="tx1"/>
                </a:solidFill>
                <a:latin typeface="Arial" panose="020B0604020202020204" pitchFamily="34" charset="0"/>
              </a:defRPr>
            </a:lvl3pPr>
            <a:lvl4pPr marL="1600200" indent="-228600" defTabSz="908050">
              <a:spcBef>
                <a:spcPct val="20000"/>
              </a:spcBef>
              <a:buChar char="–"/>
              <a:defRPr sz="2000">
                <a:solidFill>
                  <a:schemeClr val="tx1"/>
                </a:solidFill>
                <a:latin typeface="Arial" panose="020B0604020202020204" pitchFamily="34" charset="0"/>
              </a:defRPr>
            </a:lvl4pPr>
            <a:lvl5pPr marL="2057400" indent="-228600" defTabSz="908050">
              <a:spcBef>
                <a:spcPct val="20000"/>
              </a:spcBef>
              <a:buChar char="»"/>
              <a:defRPr sz="2000">
                <a:solidFill>
                  <a:schemeClr val="tx1"/>
                </a:solidFill>
                <a:latin typeface="Arial" panose="020B0604020202020204" pitchFamily="34" charset="0"/>
              </a:defRPr>
            </a:lvl5pPr>
            <a:lvl6pPr marL="25146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just">
              <a:lnSpc>
                <a:spcPct val="150000"/>
              </a:lnSpc>
              <a:spcBef>
                <a:spcPct val="0"/>
              </a:spcBef>
              <a:buFont typeface="Wingdings" panose="05000000000000000000" pitchFamily="2" charset="2"/>
              <a:buChar char="q"/>
              <a:defRPr/>
            </a:pP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Quan</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niệm</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chủ</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nghĩa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duy</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tâm</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gn="just" eaLnBrk="1" hangingPunct="1">
              <a:lnSpc>
                <a:spcPct val="150000"/>
              </a:lnSpc>
              <a:spcBef>
                <a:spcPct val="0"/>
              </a:spcBef>
              <a:buFontTx/>
              <a:buNone/>
              <a:defRPr/>
            </a:pP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Thừa</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sự</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tồn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tại</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sự</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chất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nhưng</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phủ</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đặc</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tính</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tồn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tại</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khách</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quan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chúng</a:t>
            </a:r>
            <a:endPar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q"/>
              <a:defRPr/>
            </a:pP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Quan</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niệm</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chủ</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nghĩa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duy</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trước</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Mác</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về</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alt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2" name="Pentagon 21"/>
          <p:cNvSpPr/>
          <p:nvPr/>
        </p:nvSpPr>
        <p:spPr>
          <a:xfrm>
            <a:off x="3713164" y="4343400"/>
            <a:ext cx="4613275" cy="762000"/>
          </a:xfrm>
          <a:prstGeom prst="homePlate">
            <a:avLst/>
          </a:prstGeom>
          <a:ln/>
        </p:spPr>
        <p:style>
          <a:lnRef idx="1">
            <a:schemeClr val="accent2"/>
          </a:lnRef>
          <a:fillRef idx="2">
            <a:schemeClr val="accent2"/>
          </a:fillRef>
          <a:effectRef idx="1">
            <a:schemeClr val="accent2"/>
          </a:effectRef>
          <a:fontRef idx="minor">
            <a:schemeClr val="dk1"/>
          </a:fontRef>
        </p:style>
        <p:txBody>
          <a:bodyPr anchor="ctr"/>
          <a:lstStyle/>
          <a:p>
            <a:pPr algn="just" defTabSz="685800"/>
            <a:r>
              <a:rPr lang="en-US" sz="2400">
                <a:solidFill>
                  <a:srgbClr val="000000"/>
                </a:solidFill>
                <a:latin typeface="Times New Roman" pitchFamily="18" charset="0"/>
                <a:cs typeface="Cordia New" pitchFamily="34" charset="-34"/>
              </a:rPr>
              <a:t>Quan niệm của CNDV thời cổ đại</a:t>
            </a:r>
            <a:endParaRPr lang="en-US" sz="2400">
              <a:solidFill>
                <a:srgbClr val="000000"/>
              </a:solidFill>
              <a:latin typeface="Calibri" pitchFamily="34" charset="0"/>
              <a:cs typeface="Cordia New" pitchFamily="34" charset="-34"/>
            </a:endParaRPr>
          </a:p>
        </p:txBody>
      </p:sp>
      <p:sp>
        <p:nvSpPr>
          <p:cNvPr id="24" name="Left Bracket 23"/>
          <p:cNvSpPr/>
          <p:nvPr/>
        </p:nvSpPr>
        <p:spPr>
          <a:xfrm>
            <a:off x="3367089" y="4724401"/>
            <a:ext cx="147637" cy="1971675"/>
          </a:xfrm>
          <a:prstGeom prst="leftBracket">
            <a:avLst/>
          </a:prstGeom>
        </p:spPr>
        <p:style>
          <a:lnRef idx="3">
            <a:schemeClr val="dk1"/>
          </a:lnRef>
          <a:fillRef idx="0">
            <a:schemeClr val="dk1"/>
          </a:fillRef>
          <a:effectRef idx="2">
            <a:schemeClr val="dk1"/>
          </a:effectRef>
          <a:fontRef idx="minor">
            <a:schemeClr val="tx1"/>
          </a:fontRef>
        </p:style>
        <p:txBody>
          <a:bodyPr anchor="ctr"/>
          <a:lstStyle/>
          <a:p>
            <a:pPr algn="ctr" defTabSz="909390">
              <a:defRPr/>
            </a:pPr>
            <a:endParaRPr lang="en-US" sz="2400">
              <a:solidFill>
                <a:prstClr val="black"/>
              </a:solidFill>
              <a:latin typeface="Calibri"/>
            </a:endParaRPr>
          </a:p>
        </p:txBody>
      </p:sp>
      <p:sp>
        <p:nvSpPr>
          <p:cNvPr id="13" name="Rectangle 12"/>
          <p:cNvSpPr/>
          <p:nvPr/>
        </p:nvSpPr>
        <p:spPr>
          <a:xfrm>
            <a:off x="3713163" y="5181600"/>
            <a:ext cx="3516312" cy="1016000"/>
          </a:xfrm>
          <a:prstGeom prst="rect">
            <a:avLst/>
          </a:prstGeom>
        </p:spPr>
        <p:txBody>
          <a:bodyPr>
            <a:spAutoFit/>
          </a:bodyPr>
          <a:lstStyle/>
          <a:p>
            <a:pPr marL="552450" lvl="1" indent="-212725" defTabSz="681038">
              <a:buFont typeface="Arial" pitchFamily="34" charset="0"/>
              <a:buChar char="–"/>
            </a:pPr>
            <a:r>
              <a:rPr lang="en-US" sz="2400">
                <a:solidFill>
                  <a:srgbClr val="000000"/>
                </a:solidFill>
                <a:latin typeface="Times New Roman" pitchFamily="18" charset="0"/>
                <a:cs typeface="Times New Roman" pitchFamily="18" charset="0"/>
              </a:rPr>
              <a:t>Phương Đông cổ đại</a:t>
            </a:r>
          </a:p>
          <a:p>
            <a:pPr marL="552450" lvl="1" indent="-212725" defTabSz="681038">
              <a:lnSpc>
                <a:spcPct val="150000"/>
              </a:lnSpc>
              <a:buFont typeface="Arial" pitchFamily="34" charset="0"/>
              <a:buChar char="–"/>
            </a:pPr>
            <a:r>
              <a:rPr lang="en-US" sz="2400">
                <a:solidFill>
                  <a:srgbClr val="000000"/>
                </a:solidFill>
                <a:latin typeface="Times New Roman" pitchFamily="18" charset="0"/>
                <a:cs typeface="Times New Roman" pitchFamily="18" charset="0"/>
              </a:rPr>
              <a:t>Phương Tây cổ đại</a:t>
            </a:r>
          </a:p>
        </p:txBody>
      </p:sp>
      <p:sp>
        <p:nvSpPr>
          <p:cNvPr id="19" name="Rounded Rectangle 18"/>
          <p:cNvSpPr/>
          <p:nvPr/>
        </p:nvSpPr>
        <p:spPr>
          <a:xfrm>
            <a:off x="1524000" y="1125539"/>
            <a:ext cx="8229600" cy="7889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r>
              <a:rPr lang="nl-NL" sz="2400" b="1" i="1" dirty="0">
                <a:solidFill>
                  <a:srgbClr val="000000"/>
                </a:solidFill>
                <a:latin typeface="Times New Roman" pitchFamily="18" charset="0"/>
                <a:cs typeface="Times New Roman" pitchFamily="18" charset="0"/>
              </a:rPr>
              <a:t>a. Quan niệm của chủ nghĩa duy tâm và chủ nghĩa duy vật trước Mác về phạm trù vật chất</a:t>
            </a:r>
            <a:endParaRPr lang="vi-VN" sz="2400" dirty="0">
              <a:solidFill>
                <a:srgbClr val="000000"/>
              </a:solidFill>
              <a:latin typeface="Times New Roman" pitchFamily="18" charset="0"/>
              <a:cs typeface="Times New Roman" pitchFamily="18" charset="0"/>
            </a:endParaRPr>
          </a:p>
        </p:txBody>
      </p:sp>
      <p:sp>
        <p:nvSpPr>
          <p:cNvPr id="12298" name="Rectangle 2"/>
          <p:cNvSpPr txBox="1">
            <a:spLocks noChangeArrowheads="1"/>
          </p:cNvSpPr>
          <p:nvPr/>
        </p:nvSpPr>
        <p:spPr bwMode="auto">
          <a:xfrm>
            <a:off x="2176463" y="366714"/>
            <a:ext cx="6551612" cy="422275"/>
          </a:xfrm>
          <a:prstGeom prst="rect">
            <a:avLst/>
          </a:prstGeom>
          <a:noFill/>
          <a:ln w="9525">
            <a:noFill/>
            <a:miter lim="800000"/>
            <a:headEnd/>
            <a:tailEnd/>
          </a:ln>
        </p:spPr>
        <p:txBody>
          <a:bodyPr/>
          <a:lstStyle/>
          <a:p>
            <a:pPr algn="ctr" defTabSz="684213"/>
            <a:endParaRPr lang="en-US" altLang="en-US" sz="2800" b="1">
              <a:solidFill>
                <a:srgbClr val="FFFFFF"/>
              </a:solidFill>
              <a:latin typeface="Times New Roman" pitchFamily="18" charset="0"/>
              <a:ea typeface="Cordia New" pitchFamily="34" charset="-34"/>
              <a:cs typeface="Times New Roman" pitchFamily="18" charset="0"/>
            </a:endParaRPr>
          </a:p>
        </p:txBody>
      </p:sp>
      <p:sp>
        <p:nvSpPr>
          <p:cNvPr id="12299" name="Rectangle 4"/>
          <p:cNvSpPr>
            <a:spLocks noChangeArrowheads="1"/>
          </p:cNvSpPr>
          <p:nvPr/>
        </p:nvSpPr>
        <p:spPr bwMode="auto">
          <a:xfrm>
            <a:off x="1524000" y="223838"/>
            <a:ext cx="9067800" cy="584200"/>
          </a:xfrm>
          <a:prstGeom prst="rect">
            <a:avLst/>
          </a:prstGeom>
          <a:noFill/>
          <a:ln w="9525">
            <a:noFill/>
            <a:miter lim="800000"/>
            <a:headEnd/>
            <a:tailEnd/>
          </a:ln>
        </p:spPr>
        <p:txBody>
          <a:bodyPr wrap="square">
            <a:spAutoFit/>
          </a:bodyPr>
          <a:lstStyle/>
          <a:p>
            <a:pPr eaLnBrk="1" hangingPunct="1"/>
            <a:r>
              <a:rPr lang="en-US" altLang="en-US" sz="3200" dirty="0">
                <a:latin typeface="Times New Roman" pitchFamily="18" charset="0"/>
                <a:ea typeface="Cordia New" pitchFamily="34" charset="-34"/>
                <a:cs typeface="Times New Roman" pitchFamily="18" charset="0"/>
              </a:rPr>
              <a:t>1. </a:t>
            </a:r>
            <a:r>
              <a:rPr lang="en-US" altLang="en-US" sz="3200" dirty="0" err="1">
                <a:latin typeface="Times New Roman" pitchFamily="18" charset="0"/>
                <a:ea typeface="Cordia New" pitchFamily="34" charset="-34"/>
                <a:cs typeface="Times New Roman" pitchFamily="18" charset="0"/>
              </a:rPr>
              <a:t>Vật</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chất</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và</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các</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hình</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thức</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tồn</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tại</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của</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vật</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chất</a:t>
            </a:r>
            <a:endParaRPr lang="vi-VN" altLang="en-US" sz="3200" dirty="0">
              <a:ea typeface="Cordia New" pitchFamily="34" charset="-34"/>
              <a:cs typeface="Times New Roman" pitchFamily="18" charset="0"/>
            </a:endParaRPr>
          </a:p>
        </p:txBody>
      </p:sp>
    </p:spTree>
    <p:extLst>
      <p:ext uri="{BB962C8B-B14F-4D97-AF65-F5344CB8AC3E}">
        <p14:creationId xmlns:p14="http://schemas.microsoft.com/office/powerpoint/2010/main" val="398235398"/>
      </p:ext>
    </p:extLst>
  </p:cSld>
  <p:clrMapOvr>
    <a:masterClrMapping/>
  </p:clrMapOvr>
  <p:transition spd="slow">
    <p:comb/>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p:cNvPicPr>
          <p:nvPr/>
        </p:nvPicPr>
        <p:blipFill>
          <a:blip r:embed="rId2"/>
          <a:srcRect/>
          <a:stretch>
            <a:fillRect/>
          </a:stretch>
        </p:blipFill>
        <p:spPr bwMode="auto">
          <a:xfrm>
            <a:off x="1322151" y="0"/>
            <a:ext cx="9144000" cy="6858000"/>
          </a:xfrm>
          <a:prstGeom prst="rect">
            <a:avLst/>
          </a:prstGeom>
          <a:noFill/>
          <a:ln w="9525">
            <a:noFill/>
            <a:miter lim="800000"/>
            <a:headEnd/>
            <a:tailEnd/>
          </a:ln>
        </p:spPr>
      </p:pic>
      <p:pic>
        <p:nvPicPr>
          <p:cNvPr id="3" name="Picture 2" descr="Thumb_1479.jpg"/>
          <p:cNvPicPr>
            <a:picLocks noChangeAspect="1"/>
          </p:cNvPicPr>
          <p:nvPr/>
        </p:nvPicPr>
        <p:blipFill>
          <a:blip r:embed="rId3"/>
          <a:srcRect/>
          <a:stretch>
            <a:fillRect/>
          </a:stretch>
        </p:blipFill>
        <p:spPr bwMode="auto">
          <a:xfrm>
            <a:off x="2232026" y="2582864"/>
            <a:ext cx="1311275" cy="1749425"/>
          </a:xfrm>
          <a:prstGeom prst="rect">
            <a:avLst/>
          </a:prstGeom>
          <a:ln/>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4"/>
          <a:srcRect/>
          <a:stretch>
            <a:fillRect/>
          </a:stretch>
        </p:blipFill>
        <p:spPr bwMode="auto">
          <a:xfrm>
            <a:off x="3054351" y="4713289"/>
            <a:ext cx="1446213" cy="1762125"/>
          </a:xfrm>
          <a:prstGeom prst="rect">
            <a:avLst/>
          </a:prstGeom>
          <a:noFill/>
          <a:ln w="9525">
            <a:noFill/>
            <a:miter lim="800000"/>
            <a:headEnd/>
            <a:tailEnd/>
          </a:ln>
        </p:spPr>
      </p:pic>
      <p:sp>
        <p:nvSpPr>
          <p:cNvPr id="7" name="Rectangle 6"/>
          <p:cNvSpPr>
            <a:spLocks noChangeArrowheads="1"/>
          </p:cNvSpPr>
          <p:nvPr/>
        </p:nvSpPr>
        <p:spPr bwMode="auto">
          <a:xfrm>
            <a:off x="4843464" y="5345113"/>
            <a:ext cx="5481637" cy="1200150"/>
          </a:xfrm>
          <a:prstGeom prst="rect">
            <a:avLst/>
          </a:prstGeom>
          <a:noFill/>
          <a:ln w="9525">
            <a:noFill/>
            <a:miter lim="800000"/>
            <a:headEnd/>
            <a:tailEnd/>
          </a:ln>
        </p:spPr>
        <p:txBody>
          <a:bodyPr>
            <a:spAutoFit/>
          </a:bodyPr>
          <a:lstStyle/>
          <a:p>
            <a:pPr defTabSz="908050"/>
            <a:r>
              <a:rPr lang="en-US" altLang="en-US" sz="2400">
                <a:solidFill>
                  <a:srgbClr val="000000"/>
                </a:solidFill>
                <a:latin typeface="Times New Roman" pitchFamily="18" charset="0"/>
                <a:ea typeface="Cordia New" pitchFamily="34" charset="-34"/>
                <a:cs typeface="Calibri" pitchFamily="34" charset="0"/>
              </a:rPr>
              <a:t>T</a:t>
            </a:r>
            <a:r>
              <a:rPr lang="vi-VN" altLang="en-US" sz="2400">
                <a:solidFill>
                  <a:srgbClr val="000000"/>
                </a:solidFill>
                <a:latin typeface="Times New Roman" pitchFamily="18" charset="0"/>
                <a:ea typeface="Cordia New" pitchFamily="34" charset="-34"/>
                <a:cs typeface="Calibri" pitchFamily="34" charset="0"/>
              </a:rPr>
              <a:t>huyết Ngũ Hành </a:t>
            </a:r>
            <a:r>
              <a:rPr lang="en-US" altLang="en-US" sz="2400">
                <a:solidFill>
                  <a:srgbClr val="000000"/>
                </a:solidFill>
                <a:latin typeface="Times New Roman" pitchFamily="18" charset="0"/>
                <a:ea typeface="Cordia New" pitchFamily="34" charset="-34"/>
                <a:cs typeface="Calibri" pitchFamily="34" charset="0"/>
              </a:rPr>
              <a:t>coi</a:t>
            </a:r>
            <a:r>
              <a:rPr lang="vi-VN" altLang="en-US" sz="2400">
                <a:solidFill>
                  <a:srgbClr val="000000"/>
                </a:solidFill>
                <a:latin typeface="Times New Roman" pitchFamily="18" charset="0"/>
                <a:ea typeface="Cordia New" pitchFamily="34" charset="-34"/>
                <a:cs typeface="Calibri" pitchFamily="34" charset="0"/>
              </a:rPr>
              <a:t> năm yếu tố: Kim, </a:t>
            </a:r>
            <a:r>
              <a:rPr lang="en-US" altLang="en-US" sz="2400">
                <a:solidFill>
                  <a:srgbClr val="000000"/>
                </a:solidFill>
                <a:latin typeface="Times New Roman" pitchFamily="18" charset="0"/>
                <a:ea typeface="Cordia New" pitchFamily="34" charset="-34"/>
                <a:cs typeface="Calibri" pitchFamily="34" charset="0"/>
              </a:rPr>
              <a:t>M</a:t>
            </a:r>
            <a:r>
              <a:rPr lang="vi-VN" altLang="en-US" sz="2400">
                <a:solidFill>
                  <a:srgbClr val="000000"/>
                </a:solidFill>
                <a:latin typeface="Times New Roman" pitchFamily="18" charset="0"/>
                <a:ea typeface="Cordia New" pitchFamily="34" charset="-34"/>
                <a:cs typeface="Calibri" pitchFamily="34" charset="0"/>
              </a:rPr>
              <a:t>ộc, </a:t>
            </a:r>
            <a:r>
              <a:rPr lang="en-US" altLang="en-US" sz="2400">
                <a:solidFill>
                  <a:srgbClr val="000000"/>
                </a:solidFill>
                <a:latin typeface="Times New Roman" pitchFamily="18" charset="0"/>
                <a:ea typeface="Cordia New" pitchFamily="34" charset="-34"/>
                <a:cs typeface="Calibri" pitchFamily="34" charset="0"/>
              </a:rPr>
              <a:t>T</a:t>
            </a:r>
            <a:r>
              <a:rPr lang="vi-VN" altLang="en-US" sz="2400">
                <a:solidFill>
                  <a:srgbClr val="000000"/>
                </a:solidFill>
                <a:latin typeface="Times New Roman" pitchFamily="18" charset="0"/>
                <a:ea typeface="Cordia New" pitchFamily="34" charset="-34"/>
                <a:cs typeface="Calibri" pitchFamily="34" charset="0"/>
              </a:rPr>
              <a:t>hủy, </a:t>
            </a:r>
            <a:r>
              <a:rPr lang="en-US" altLang="en-US" sz="2400">
                <a:solidFill>
                  <a:srgbClr val="000000"/>
                </a:solidFill>
                <a:latin typeface="Times New Roman" pitchFamily="18" charset="0"/>
                <a:ea typeface="Cordia New" pitchFamily="34" charset="-34"/>
                <a:cs typeface="Calibri" pitchFamily="34" charset="0"/>
              </a:rPr>
              <a:t>H</a:t>
            </a:r>
            <a:r>
              <a:rPr lang="vi-VN" altLang="en-US" sz="2400">
                <a:solidFill>
                  <a:srgbClr val="000000"/>
                </a:solidFill>
                <a:latin typeface="Times New Roman" pitchFamily="18" charset="0"/>
                <a:ea typeface="Cordia New" pitchFamily="34" charset="-34"/>
                <a:cs typeface="Calibri" pitchFamily="34" charset="0"/>
              </a:rPr>
              <a:t>ỏa, Thổ là những yếu tố khởi nguyên cấu tạo nên mọi vật. </a:t>
            </a:r>
            <a:endParaRPr lang="en-US" altLang="en-US" sz="2400">
              <a:solidFill>
                <a:srgbClr val="000000"/>
              </a:solidFill>
              <a:latin typeface="Calibri" pitchFamily="34" charset="0"/>
              <a:ea typeface="Cordia New" pitchFamily="34" charset="-34"/>
              <a:cs typeface="Calibri" pitchFamily="34" charset="0"/>
            </a:endParaRPr>
          </a:p>
        </p:txBody>
      </p:sp>
      <p:sp>
        <p:nvSpPr>
          <p:cNvPr id="8" name="Rectangle 7"/>
          <p:cNvSpPr>
            <a:spLocks noChangeArrowheads="1"/>
          </p:cNvSpPr>
          <p:nvPr/>
        </p:nvSpPr>
        <p:spPr bwMode="auto">
          <a:xfrm>
            <a:off x="3981451" y="2855914"/>
            <a:ext cx="5959475" cy="1570037"/>
          </a:xfrm>
          <a:prstGeom prst="rect">
            <a:avLst/>
          </a:prstGeom>
          <a:noFill/>
          <a:ln w="9525">
            <a:noFill/>
            <a:miter lim="800000"/>
            <a:headEnd/>
            <a:tailEnd/>
          </a:ln>
        </p:spPr>
        <p:txBody>
          <a:bodyPr>
            <a:spAutoFit/>
          </a:bodyPr>
          <a:lstStyle/>
          <a:p>
            <a:pPr indent="342900" algn="just" defTabSz="908050"/>
            <a:r>
              <a:rPr lang="en-US" altLang="en-US" sz="2400" dirty="0" err="1">
                <a:solidFill>
                  <a:srgbClr val="000000"/>
                </a:solidFill>
                <a:latin typeface="Times New Roman" pitchFamily="18" charset="0"/>
                <a:ea typeface="Calibri" pitchFamily="34" charset="0"/>
                <a:cs typeface="Times New Roman" pitchFamily="18" charset="0"/>
              </a:rPr>
              <a:t>Thuyết</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Âm</a:t>
            </a:r>
            <a:r>
              <a:rPr lang="en-US" altLang="en-US" sz="2400" dirty="0">
                <a:solidFill>
                  <a:srgbClr val="000000"/>
                </a:solidFill>
                <a:latin typeface="Times New Roman" pitchFamily="18" charset="0"/>
                <a:ea typeface="Calibri" pitchFamily="34" charset="0"/>
                <a:cs typeface="Times New Roman" pitchFamily="18" charset="0"/>
              </a:rPr>
              <a:t> - </a:t>
            </a:r>
            <a:r>
              <a:rPr lang="en-US" altLang="en-US" sz="2400" dirty="0" err="1">
                <a:solidFill>
                  <a:srgbClr val="000000"/>
                </a:solidFill>
                <a:latin typeface="Times New Roman" pitchFamily="18" charset="0"/>
                <a:ea typeface="Calibri" pitchFamily="34" charset="0"/>
                <a:cs typeface="Times New Roman" pitchFamily="18" charset="0"/>
              </a:rPr>
              <a:t>Dương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cho</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rằng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có</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hai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lực</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lượng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âm</a:t>
            </a:r>
            <a:r>
              <a:rPr lang="en-US" altLang="en-US" sz="2400" dirty="0">
                <a:solidFill>
                  <a:srgbClr val="000000"/>
                </a:solidFill>
                <a:latin typeface="Times New Roman" pitchFamily="18" charset="0"/>
                <a:ea typeface="Calibri" pitchFamily="34" charset="0"/>
                <a:cs typeface="Times New Roman" pitchFamily="18" charset="0"/>
              </a:rPr>
              <a:t> - </a:t>
            </a:r>
            <a:r>
              <a:rPr lang="en-US" altLang="en-US" sz="2400" dirty="0" err="1">
                <a:solidFill>
                  <a:srgbClr val="000000"/>
                </a:solidFill>
                <a:latin typeface="Times New Roman" pitchFamily="18" charset="0"/>
                <a:ea typeface="Calibri" pitchFamily="34" charset="0"/>
                <a:cs typeface="Times New Roman" pitchFamily="18" charset="0"/>
              </a:rPr>
              <a:t>dương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đối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lập</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nhau</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nhưng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lại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gắn</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bó</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cố</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kết</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với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nhau</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trong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mọi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vật</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là</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khởi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nguyên</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của</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mọi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sự</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sinh</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thành</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biến</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hóa</a:t>
            </a:r>
            <a:r>
              <a:rPr lang="en-US" altLang="en-US" sz="2400" dirty="0">
                <a:solidFill>
                  <a:srgbClr val="000000"/>
                </a:solidFill>
                <a:latin typeface="Times New Roman" pitchFamily="18" charset="0"/>
                <a:ea typeface="Calibri" pitchFamily="34" charset="0"/>
                <a:cs typeface="Times New Roman" pitchFamily="18" charset="0"/>
              </a:rPr>
              <a:t>. </a:t>
            </a:r>
            <a:endParaRPr lang="en-US" altLang="en-US" sz="1600" dirty="0">
              <a:solidFill>
                <a:srgbClr val="000000"/>
              </a:solidFill>
              <a:latin typeface="Calibri" pitchFamily="34" charset="0"/>
              <a:ea typeface="Calibri" pitchFamily="34" charset="0"/>
              <a:cs typeface="Times New Roman" pitchFamily="18" charset="0"/>
            </a:endParaRPr>
          </a:p>
        </p:txBody>
      </p:sp>
      <p:sp>
        <p:nvSpPr>
          <p:cNvPr id="9" name="Oval 8"/>
          <p:cNvSpPr/>
          <p:nvPr/>
        </p:nvSpPr>
        <p:spPr>
          <a:xfrm>
            <a:off x="5181600" y="1290638"/>
            <a:ext cx="5257800" cy="107156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hangingPunct="1"/>
            <a:r>
              <a:rPr lang="en-US" sz="2400">
                <a:latin typeface="Times New Roman" pitchFamily="18" charset="0"/>
                <a:cs typeface="Times New Roman" pitchFamily="18" charset="0"/>
              </a:rPr>
              <a:t>Thuyết tứ đại (Ấn Độ): </a:t>
            </a:r>
            <a:r>
              <a:rPr lang="nl-NL" sz="2400">
                <a:latin typeface="Times New Roman" pitchFamily="18" charset="0"/>
                <a:cs typeface="Times New Roman" pitchFamily="18" charset="0"/>
              </a:rPr>
              <a:t>đất, nước, lửa, gió </a:t>
            </a:r>
            <a:endParaRPr lang="vi-VN" sz="2400">
              <a:latin typeface="Times New Roman" pitchFamily="18" charset="0"/>
              <a:cs typeface="Times New Roman" pitchFamily="18" charset="0"/>
            </a:endParaRPr>
          </a:p>
        </p:txBody>
      </p:sp>
      <p:sp>
        <p:nvSpPr>
          <p:cNvPr id="10" name="Rounded Rectangle 9"/>
          <p:cNvSpPr/>
          <p:nvPr/>
        </p:nvSpPr>
        <p:spPr>
          <a:xfrm>
            <a:off x="1768476" y="1447801"/>
            <a:ext cx="3336925" cy="66357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defTabSz="908050"/>
            <a:r>
              <a:rPr lang="en-US" sz="2800" i="1">
                <a:solidFill>
                  <a:srgbClr val="000000"/>
                </a:solidFill>
                <a:latin typeface="Times New Roman" pitchFamily="18" charset="0"/>
                <a:cs typeface="Cordia New" pitchFamily="34" charset="-34"/>
              </a:rPr>
              <a:t>Phương Đông cổ đại</a:t>
            </a:r>
            <a:endParaRPr lang="en-US" sz="2800">
              <a:solidFill>
                <a:srgbClr val="000000"/>
              </a:solidFill>
              <a:latin typeface="Calibri" pitchFamily="34" charset="0"/>
              <a:cs typeface="Cordia New" pitchFamily="34" charset="-34"/>
            </a:endParaRPr>
          </a:p>
        </p:txBody>
      </p:sp>
      <p:sp>
        <p:nvSpPr>
          <p:cNvPr id="13322" name="Rectangle 2"/>
          <p:cNvSpPr txBox="1">
            <a:spLocks noChangeArrowheads="1"/>
          </p:cNvSpPr>
          <p:nvPr/>
        </p:nvSpPr>
        <p:spPr bwMode="auto">
          <a:xfrm>
            <a:off x="1524000" y="366714"/>
            <a:ext cx="6551612" cy="422275"/>
          </a:xfrm>
          <a:prstGeom prst="rect">
            <a:avLst/>
          </a:prstGeom>
          <a:noFill/>
          <a:ln w="9525">
            <a:noFill/>
            <a:miter lim="800000"/>
            <a:headEnd/>
            <a:tailEnd/>
          </a:ln>
        </p:spPr>
        <p:txBody>
          <a:bodyPr/>
          <a:lstStyle/>
          <a:p>
            <a:pPr algn="ctr" defTabSz="684213"/>
            <a:endParaRPr lang="en-US" altLang="en-US" sz="2800" b="1">
              <a:solidFill>
                <a:srgbClr val="FFFFFF"/>
              </a:solidFill>
              <a:latin typeface="Times New Roman" pitchFamily="18" charset="0"/>
              <a:ea typeface="Cordia New" pitchFamily="34" charset="-34"/>
              <a:cs typeface="Times New Roman" pitchFamily="18" charset="0"/>
            </a:endParaRPr>
          </a:p>
        </p:txBody>
      </p:sp>
      <p:sp>
        <p:nvSpPr>
          <p:cNvPr id="6" name="Rectangle 5"/>
          <p:cNvSpPr/>
          <p:nvPr/>
        </p:nvSpPr>
        <p:spPr>
          <a:xfrm>
            <a:off x="1981201" y="304800"/>
            <a:ext cx="8716963" cy="954088"/>
          </a:xfrm>
          <a:prstGeom prst="rect">
            <a:avLst/>
          </a:prstGeom>
        </p:spPr>
        <p:txBody>
          <a:bodyPr>
            <a:spAutoFit/>
          </a:bodyPr>
          <a:lstStyle/>
          <a:p>
            <a:pPr marL="342900" algn="just" defTabSz="909390">
              <a:defRPr/>
            </a:pP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chủ</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duy</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cổ</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sz="2800" kern="0" dirty="0">
              <a:solidFill>
                <a:prstClr val="black"/>
              </a:solidFill>
              <a:latin typeface="Calibri"/>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76510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p:cNvPicPr>
          <p:nvPr/>
        </p:nvPicPr>
        <p:blipFill>
          <a:blip r:embed="rId2"/>
          <a:srcRect/>
          <a:stretch>
            <a:fillRect/>
          </a:stretch>
        </p:blipFill>
        <p:spPr bwMode="auto">
          <a:xfrm>
            <a:off x="1524000" y="0"/>
            <a:ext cx="9144000" cy="6858000"/>
          </a:xfrm>
          <a:prstGeom prst="rect">
            <a:avLst/>
          </a:prstGeom>
          <a:noFill/>
          <a:ln w="9525">
            <a:noFill/>
            <a:miter lim="800000"/>
            <a:headEnd/>
            <a:tailEnd/>
          </a:ln>
        </p:spPr>
      </p:pic>
      <p:sp>
        <p:nvSpPr>
          <p:cNvPr id="10" name="Rounded Rectangle 9"/>
          <p:cNvSpPr/>
          <p:nvPr/>
        </p:nvSpPr>
        <p:spPr>
          <a:xfrm>
            <a:off x="1676400" y="1584326"/>
            <a:ext cx="3144838" cy="4730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defTabSz="908050"/>
            <a:r>
              <a:rPr lang="en-US" sz="2800" i="1">
                <a:solidFill>
                  <a:srgbClr val="000000"/>
                </a:solidFill>
                <a:latin typeface="Times New Roman" pitchFamily="18" charset="0"/>
                <a:cs typeface="Cordia New" pitchFamily="34" charset="-34"/>
              </a:rPr>
              <a:t>Phương Tây cổ đại</a:t>
            </a:r>
            <a:endParaRPr lang="en-US" sz="2800">
              <a:solidFill>
                <a:srgbClr val="000000"/>
              </a:solidFill>
              <a:latin typeface="Calibri" pitchFamily="34" charset="0"/>
              <a:cs typeface="Cordia New" pitchFamily="34" charset="-34"/>
            </a:endParaRPr>
          </a:p>
        </p:txBody>
      </p:sp>
      <p:pic>
        <p:nvPicPr>
          <p:cNvPr id="14340" name="Picture 5"/>
          <p:cNvPicPr>
            <a:picLocks noChangeAspect="1" noChangeArrowheads="1"/>
          </p:cNvPicPr>
          <p:nvPr/>
        </p:nvPicPr>
        <p:blipFill>
          <a:blip r:embed="rId3"/>
          <a:srcRect/>
          <a:stretch>
            <a:fillRect/>
          </a:stretch>
        </p:blipFill>
        <p:spPr bwMode="auto">
          <a:xfrm>
            <a:off x="1838326" y="4995864"/>
            <a:ext cx="1452563" cy="1290637"/>
          </a:xfrm>
          <a:prstGeom prst="rect">
            <a:avLst/>
          </a:prstGeom>
          <a:noFill/>
          <a:ln w="9525">
            <a:noFill/>
            <a:miter lim="800000"/>
            <a:headEnd/>
            <a:tailEnd/>
          </a:ln>
          <a:effectLst/>
        </p:spPr>
      </p:pic>
      <p:pic>
        <p:nvPicPr>
          <p:cNvPr id="14341" name="Picture 6"/>
          <p:cNvPicPr>
            <a:picLocks noChangeAspect="1" noChangeArrowheads="1"/>
          </p:cNvPicPr>
          <p:nvPr/>
        </p:nvPicPr>
        <p:blipFill>
          <a:blip r:embed="rId4"/>
          <a:srcRect/>
          <a:stretch>
            <a:fillRect/>
          </a:stretch>
        </p:blipFill>
        <p:spPr bwMode="auto">
          <a:xfrm>
            <a:off x="4391026" y="2166939"/>
            <a:ext cx="1414463" cy="1190625"/>
          </a:xfrm>
          <a:prstGeom prst="rect">
            <a:avLst/>
          </a:prstGeom>
          <a:noFill/>
          <a:ln w="9525">
            <a:noFill/>
            <a:miter lim="800000"/>
            <a:headEnd/>
            <a:tailEnd/>
          </a:ln>
          <a:effectLst/>
        </p:spPr>
      </p:pic>
      <p:pic>
        <p:nvPicPr>
          <p:cNvPr id="14342" name="Picture 7"/>
          <p:cNvPicPr>
            <a:picLocks noChangeAspect="1" noChangeArrowheads="1"/>
          </p:cNvPicPr>
          <p:nvPr/>
        </p:nvPicPr>
        <p:blipFill>
          <a:blip r:embed="rId5"/>
          <a:srcRect/>
          <a:stretch>
            <a:fillRect/>
          </a:stretch>
        </p:blipFill>
        <p:spPr bwMode="auto">
          <a:xfrm>
            <a:off x="2857500" y="3262314"/>
            <a:ext cx="1411288" cy="1239837"/>
          </a:xfrm>
          <a:prstGeom prst="rect">
            <a:avLst/>
          </a:prstGeom>
          <a:noFill/>
          <a:ln w="9525">
            <a:noFill/>
            <a:miter lim="800000"/>
            <a:headEnd/>
            <a:tailEnd/>
          </a:ln>
          <a:effectLst/>
        </p:spPr>
      </p:pic>
      <p:sp>
        <p:nvSpPr>
          <p:cNvPr id="14343" name="Rectangle 13"/>
          <p:cNvSpPr>
            <a:spLocks noChangeArrowheads="1"/>
          </p:cNvSpPr>
          <p:nvPr/>
        </p:nvSpPr>
        <p:spPr bwMode="auto">
          <a:xfrm>
            <a:off x="4781550" y="3419476"/>
            <a:ext cx="820738" cy="436563"/>
          </a:xfrm>
          <a:prstGeom prst="rect">
            <a:avLst/>
          </a:prstGeom>
          <a:noFill/>
          <a:ln w="9525">
            <a:noFill/>
            <a:miter lim="800000"/>
            <a:headEnd/>
            <a:tailEnd/>
          </a:ln>
        </p:spPr>
        <p:txBody>
          <a:bodyPr>
            <a:spAutoFit/>
          </a:bodyPr>
          <a:lstStyle/>
          <a:p>
            <a:pPr algn="just" defTabSz="309563">
              <a:lnSpc>
                <a:spcPct val="93000"/>
              </a:lnSpc>
              <a:buClr>
                <a:srgbClr val="000000"/>
              </a:buClr>
            </a:pPr>
            <a:r>
              <a:rPr lang="en-US" altLang="en-US" sz="2400">
                <a:solidFill>
                  <a:srgbClr val="000000"/>
                </a:solidFill>
                <a:latin typeface="Times New Roman" pitchFamily="18" charset="0"/>
                <a:ea typeface="MS Gothic" pitchFamily="49" charset="-128"/>
                <a:cs typeface="Times New Roman" pitchFamily="18" charset="0"/>
              </a:rPr>
              <a:t>Talét</a:t>
            </a:r>
            <a:endParaRPr lang="en-US" altLang="en-US" sz="2400" b="1" i="1">
              <a:solidFill>
                <a:srgbClr val="000000"/>
              </a:solidFill>
              <a:latin typeface="Times New Roman" pitchFamily="18" charset="0"/>
              <a:ea typeface="MS Gothic" pitchFamily="49" charset="-128"/>
              <a:cs typeface="Times New Roman" pitchFamily="18" charset="0"/>
            </a:endParaRPr>
          </a:p>
        </p:txBody>
      </p:sp>
      <p:sp>
        <p:nvSpPr>
          <p:cNvPr id="14344" name="Rectangle 14"/>
          <p:cNvSpPr>
            <a:spLocks noChangeArrowheads="1"/>
          </p:cNvSpPr>
          <p:nvPr/>
        </p:nvSpPr>
        <p:spPr bwMode="auto">
          <a:xfrm>
            <a:off x="2857501" y="4467226"/>
            <a:ext cx="1660525" cy="436563"/>
          </a:xfrm>
          <a:prstGeom prst="rect">
            <a:avLst/>
          </a:prstGeom>
          <a:noFill/>
          <a:ln w="9525">
            <a:noFill/>
            <a:miter lim="800000"/>
            <a:headEnd/>
            <a:tailEnd/>
          </a:ln>
        </p:spPr>
        <p:txBody>
          <a:bodyPr>
            <a:spAutoFit/>
          </a:bodyPr>
          <a:lstStyle/>
          <a:p>
            <a:pPr algn="just" defTabSz="309563">
              <a:lnSpc>
                <a:spcPct val="93000"/>
              </a:lnSpc>
              <a:buClr>
                <a:srgbClr val="000000"/>
              </a:buClr>
            </a:pPr>
            <a:r>
              <a:rPr lang="en-US" altLang="en-US" sz="2400">
                <a:solidFill>
                  <a:srgbClr val="000000"/>
                </a:solidFill>
                <a:latin typeface="Times New Roman" pitchFamily="18" charset="0"/>
                <a:ea typeface="MS Gothic" pitchFamily="49" charset="-128"/>
                <a:cs typeface="Times New Roman" pitchFamily="18" charset="0"/>
              </a:rPr>
              <a:t>Anaximen</a:t>
            </a:r>
            <a:endParaRPr lang="en-US" altLang="en-US" sz="2400" i="1">
              <a:solidFill>
                <a:srgbClr val="000000"/>
              </a:solidFill>
              <a:latin typeface="Times New Roman" pitchFamily="18" charset="0"/>
              <a:ea typeface="MS Gothic" pitchFamily="49" charset="-128"/>
              <a:cs typeface="Times New Roman" pitchFamily="18" charset="0"/>
            </a:endParaRPr>
          </a:p>
        </p:txBody>
      </p:sp>
      <p:sp>
        <p:nvSpPr>
          <p:cNvPr id="14345" name="Rectangle 15"/>
          <p:cNvSpPr>
            <a:spLocks noChangeArrowheads="1"/>
          </p:cNvSpPr>
          <p:nvPr/>
        </p:nvSpPr>
        <p:spPr bwMode="auto">
          <a:xfrm>
            <a:off x="2041526" y="6326188"/>
            <a:ext cx="1249363" cy="436562"/>
          </a:xfrm>
          <a:prstGeom prst="rect">
            <a:avLst/>
          </a:prstGeom>
          <a:noFill/>
          <a:ln w="9525">
            <a:noFill/>
            <a:miter lim="800000"/>
            <a:headEnd/>
            <a:tailEnd/>
          </a:ln>
        </p:spPr>
        <p:txBody>
          <a:bodyPr>
            <a:spAutoFit/>
          </a:bodyPr>
          <a:lstStyle/>
          <a:p>
            <a:pPr algn="just" defTabSz="309563">
              <a:lnSpc>
                <a:spcPct val="93000"/>
              </a:lnSpc>
              <a:buClr>
                <a:srgbClr val="000000"/>
              </a:buClr>
            </a:pPr>
            <a:r>
              <a:rPr lang="en-US" altLang="en-US" sz="2400">
                <a:solidFill>
                  <a:srgbClr val="000000"/>
                </a:solidFill>
                <a:latin typeface="Times New Roman" pitchFamily="18" charset="0"/>
                <a:ea typeface="MS Gothic" pitchFamily="49" charset="-128"/>
                <a:cs typeface="Times New Roman" pitchFamily="18" charset="0"/>
              </a:rPr>
              <a:t>Hêraclít</a:t>
            </a:r>
          </a:p>
        </p:txBody>
      </p:sp>
      <p:pic>
        <p:nvPicPr>
          <p:cNvPr id="17" name="Picture 4" descr="Related image"/>
          <p:cNvPicPr>
            <a:picLocks noChangeAspect="1" noChangeArrowheads="1"/>
          </p:cNvPicPr>
          <p:nvPr/>
        </p:nvPicPr>
        <p:blipFill>
          <a:blip r:embed="rId6"/>
          <a:srcRect/>
          <a:stretch>
            <a:fillRect/>
          </a:stretch>
        </p:blipFill>
        <p:spPr bwMode="auto">
          <a:xfrm>
            <a:off x="6477001" y="1981200"/>
            <a:ext cx="2251075" cy="2300288"/>
          </a:xfrm>
          <a:prstGeom prst="rect">
            <a:avLst/>
          </a:prstGeom>
          <a:noFill/>
          <a:ln w="9525">
            <a:noFill/>
            <a:miter lim="800000"/>
            <a:headEnd/>
            <a:tailEnd/>
          </a:ln>
        </p:spPr>
      </p:pic>
      <p:sp>
        <p:nvSpPr>
          <p:cNvPr id="18" name="Oval 17"/>
          <p:cNvSpPr/>
          <p:nvPr/>
        </p:nvSpPr>
        <p:spPr>
          <a:xfrm>
            <a:off x="6151563" y="4699001"/>
            <a:ext cx="3276600" cy="5937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defTabSz="908050"/>
            <a:r>
              <a:rPr lang="en-US" sz="2400">
                <a:solidFill>
                  <a:srgbClr val="000000"/>
                </a:solidFill>
                <a:latin typeface="Times New Roman" pitchFamily="18" charset="0"/>
                <a:cs typeface="Cordia New" pitchFamily="34" charset="-34"/>
              </a:rPr>
              <a:t>Vật chất là nguyên tử</a:t>
            </a:r>
            <a:endParaRPr lang="en-US" sz="2400">
              <a:solidFill>
                <a:srgbClr val="000000"/>
              </a:solidFill>
              <a:latin typeface="Calibri" pitchFamily="34" charset="0"/>
              <a:cs typeface="Cordia New" pitchFamily="34" charset="-34"/>
            </a:endParaRPr>
          </a:p>
        </p:txBody>
      </p:sp>
      <p:sp>
        <p:nvSpPr>
          <p:cNvPr id="20" name="Rounded Rectangle 19"/>
          <p:cNvSpPr/>
          <p:nvPr/>
        </p:nvSpPr>
        <p:spPr>
          <a:xfrm>
            <a:off x="7054851" y="5641976"/>
            <a:ext cx="1470025" cy="5048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09390">
              <a:defRPr/>
            </a:pPr>
            <a:r>
              <a:rPr lang="en-US" sz="2400" dirty="0" err="1">
                <a:solidFill>
                  <a:prstClr val="black"/>
                </a:solidFill>
                <a:latin typeface="Times New Roman" panose="02020603050405020304" pitchFamily="18" charset="0"/>
                <a:ea typeface="Calibri" panose="020F0502020204030204" pitchFamily="34" charset="0"/>
              </a:rPr>
              <a:t>Đêmôcrit</a:t>
            </a:r>
            <a:endParaRPr lang="en-US" sz="2400" dirty="0">
              <a:solidFill>
                <a:prstClr val="black"/>
              </a:solidFill>
              <a:latin typeface="Calibri"/>
            </a:endParaRPr>
          </a:p>
        </p:txBody>
      </p:sp>
      <p:sp>
        <p:nvSpPr>
          <p:cNvPr id="14350" name="Rectangle 2"/>
          <p:cNvSpPr txBox="1">
            <a:spLocks noChangeArrowheads="1"/>
          </p:cNvSpPr>
          <p:nvPr/>
        </p:nvSpPr>
        <p:spPr bwMode="auto">
          <a:xfrm>
            <a:off x="2176463" y="366714"/>
            <a:ext cx="6551612" cy="422275"/>
          </a:xfrm>
          <a:prstGeom prst="rect">
            <a:avLst/>
          </a:prstGeom>
          <a:noFill/>
          <a:ln w="9525">
            <a:noFill/>
            <a:miter lim="800000"/>
            <a:headEnd/>
            <a:tailEnd/>
          </a:ln>
        </p:spPr>
        <p:txBody>
          <a:bodyPr/>
          <a:lstStyle/>
          <a:p>
            <a:pPr algn="ctr" defTabSz="684213"/>
            <a:endParaRPr lang="en-US" altLang="en-US" sz="2800" b="1">
              <a:solidFill>
                <a:srgbClr val="FFFFFF"/>
              </a:solidFill>
              <a:latin typeface="Times New Roman" pitchFamily="18" charset="0"/>
              <a:ea typeface="Cordia New" pitchFamily="34" charset="-34"/>
              <a:cs typeface="Times New Roman" pitchFamily="18" charset="0"/>
            </a:endParaRPr>
          </a:p>
        </p:txBody>
      </p:sp>
      <p:sp>
        <p:nvSpPr>
          <p:cNvPr id="3" name="Rectangle 2"/>
          <p:cNvSpPr/>
          <p:nvPr/>
        </p:nvSpPr>
        <p:spPr>
          <a:xfrm>
            <a:off x="1524001" y="1"/>
            <a:ext cx="8415337" cy="954087"/>
          </a:xfrm>
          <a:prstGeom prst="rect">
            <a:avLst/>
          </a:prstGeom>
        </p:spPr>
        <p:txBody>
          <a:bodyPr>
            <a:spAutoFit/>
          </a:bodyPr>
          <a:lstStyle/>
          <a:p>
            <a:pPr marL="342900" algn="just" defTabSz="909390">
              <a:defRPr/>
            </a:pP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chủ</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duy</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cổ</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sz="2800" kern="0" dirty="0">
              <a:solidFill>
                <a:prstClr val="black"/>
              </a:solidFill>
              <a:latin typeface="Calibri"/>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25817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900" decel="100000" fill="hold"/>
                                        <p:tgtEl>
                                          <p:spTgt spid="1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900" decel="100000" fill="hold"/>
                                        <p:tgtEl>
                                          <p:spTgt spid="1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2895601" y="1025525"/>
            <a:ext cx="5838825" cy="78105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342900" algn="ctr" defTabSz="909390">
              <a:defRPr/>
            </a:pP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chủ</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duy</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cổ</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sz="1500" kern="0" dirty="0">
              <a:solidFill>
                <a:prstClr val="black"/>
              </a:solidFill>
              <a:latin typeface="Calibri"/>
              <a:ea typeface="Calibri" panose="020F0502020204030204" pitchFamily="34" charset="0"/>
              <a:cs typeface="Times New Roman" panose="02020603050405020304" pitchFamily="18" charset="0"/>
            </a:endParaRPr>
          </a:p>
        </p:txBody>
      </p:sp>
      <p:sp>
        <p:nvSpPr>
          <p:cNvPr id="20" name="Rectangle 19"/>
          <p:cNvSpPr/>
          <p:nvPr/>
        </p:nvSpPr>
        <p:spPr>
          <a:xfrm>
            <a:off x="2449513" y="2003426"/>
            <a:ext cx="2419350" cy="46037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defTabSz="908050">
              <a:spcBef>
                <a:spcPct val="20000"/>
              </a:spcBef>
            </a:pPr>
            <a:r>
              <a:rPr lang="en-US" sz="2400" b="1">
                <a:solidFill>
                  <a:srgbClr val="000000"/>
                </a:solidFill>
                <a:latin typeface="Times New Roman" pitchFamily="18" charset="0"/>
                <a:cs typeface="Times New Roman" pitchFamily="18" charset="0"/>
              </a:rPr>
              <a:t>Tích cực</a:t>
            </a:r>
          </a:p>
        </p:txBody>
      </p:sp>
      <p:sp>
        <p:nvSpPr>
          <p:cNvPr id="21" name="Rectangle 20"/>
          <p:cNvSpPr/>
          <p:nvPr/>
        </p:nvSpPr>
        <p:spPr>
          <a:xfrm>
            <a:off x="1701801" y="2886075"/>
            <a:ext cx="3749675" cy="3785652"/>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defTabSz="908050"/>
            <a:r>
              <a:rPr lang="en-US" sz="2400" dirty="0">
                <a:solidFill>
                  <a:srgbClr val="000000"/>
                </a:solidFill>
                <a:latin typeface="Times New Roman" pitchFamily="18" charset="0"/>
                <a:cs typeface="Cordia New" pitchFamily="34" charset="-34"/>
              </a:rPr>
              <a:t>X</a:t>
            </a:r>
            <a:r>
              <a:rPr lang="pt-BR" sz="2400" dirty="0">
                <a:solidFill>
                  <a:srgbClr val="000000"/>
                </a:solidFill>
                <a:latin typeface="Times New Roman" pitchFamily="18" charset="0"/>
                <a:cs typeface="Cordia New" pitchFamily="34" charset="-34"/>
              </a:rPr>
              <a:t>uất phát từ chính thế giới vật chất để giải thích thế giới</a:t>
            </a:r>
          </a:p>
          <a:p>
            <a:pPr algn="just" defTabSz="908050"/>
            <a:r>
              <a:rPr lang="pt-BR" sz="2400" dirty="0">
                <a:solidFill>
                  <a:srgbClr val="000000"/>
                </a:solidFill>
                <a:latin typeface="Times New Roman" pitchFamily="18" charset="0"/>
                <a:cs typeface="Cordia New" pitchFamily="34" charset="-34"/>
              </a:rPr>
              <a:t>Là cơ sở để các nhà triết học duy vật về sau phát triển quan điểm về thế giới vật chất</a:t>
            </a:r>
          </a:p>
          <a:p>
            <a:pPr algn="just" defTabSz="908050"/>
            <a:r>
              <a:rPr lang="en-US" sz="2400" dirty="0">
                <a:solidFill>
                  <a:srgbClr val="000000"/>
                </a:solidFill>
                <a:latin typeface="Times New Roman" pitchFamily="18" charset="0"/>
                <a:cs typeface="Cordia New" pitchFamily="34" charset="-34"/>
              </a:rPr>
              <a:t>=&gt; </a:t>
            </a:r>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chất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được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coi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cơ</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sở</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đầu</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tiên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mọi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sự</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hiện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tượng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trong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thế</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giới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khách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quan</a:t>
            </a:r>
            <a:endParaRPr lang="en-US" sz="2400" dirty="0">
              <a:solidFill>
                <a:srgbClr val="000000"/>
              </a:solidFill>
              <a:latin typeface="Times New Roman" pitchFamily="18" charset="0"/>
              <a:cs typeface="Cordia New" pitchFamily="34" charset="-34"/>
            </a:endParaRPr>
          </a:p>
        </p:txBody>
      </p:sp>
      <p:sp>
        <p:nvSpPr>
          <p:cNvPr id="22" name="Rectangle 21"/>
          <p:cNvSpPr/>
          <p:nvPr/>
        </p:nvSpPr>
        <p:spPr>
          <a:xfrm>
            <a:off x="6691313" y="2000251"/>
            <a:ext cx="2482850" cy="461963"/>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defTabSz="908050"/>
            <a:r>
              <a:rPr lang="en-US" sz="2400" b="1">
                <a:solidFill>
                  <a:srgbClr val="000000"/>
                </a:solidFill>
                <a:latin typeface="Times New Roman" pitchFamily="18" charset="0"/>
                <a:cs typeface="Times New Roman" pitchFamily="18" charset="0"/>
              </a:rPr>
              <a:t>Hạn chế</a:t>
            </a:r>
          </a:p>
        </p:txBody>
      </p:sp>
      <p:sp>
        <p:nvSpPr>
          <p:cNvPr id="23" name="Rectangle 22"/>
          <p:cNvSpPr/>
          <p:nvPr/>
        </p:nvSpPr>
        <p:spPr>
          <a:xfrm>
            <a:off x="5614988" y="2886075"/>
            <a:ext cx="4953000" cy="157003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08050"/>
            <a:r>
              <a:rPr lang="en-US" sz="2400" dirty="0" err="1">
                <a:solidFill>
                  <a:srgbClr val="000000"/>
                </a:solidFill>
                <a:latin typeface="Times New Roman" pitchFamily="18" charset="0"/>
                <a:cs typeface="Cordia New" pitchFamily="34" charset="-34"/>
              </a:rPr>
              <a:t>Nhưng</a:t>
            </a:r>
            <a:r>
              <a:rPr lang="en-US" sz="2400" dirty="0">
                <a:solidFill>
                  <a:srgbClr val="000000"/>
                </a:solidFill>
                <a:latin typeface="Times New Roman" pitchFamily="18" charset="0"/>
                <a:cs typeface="Cordia New" pitchFamily="34" charset="-34"/>
              </a:rPr>
              <a:t> </a:t>
            </a:r>
            <a:r>
              <a:rPr lang="vi-VN" sz="2400" dirty="0">
                <a:solidFill>
                  <a:srgbClr val="000000"/>
                </a:solidFill>
                <a:latin typeface="Times New Roman" pitchFamily="18" charset="0"/>
                <a:cs typeface="Cordia New" pitchFamily="34" charset="-34"/>
              </a:rPr>
              <a:t>họ đã đồng nhất vật chất với một dạng vật thể cụ thể</a:t>
            </a:r>
            <a:endParaRPr lang="en-US" sz="2400" dirty="0">
              <a:solidFill>
                <a:srgbClr val="000000"/>
              </a:solidFill>
              <a:latin typeface="Times New Roman" pitchFamily="18" charset="0"/>
              <a:cs typeface="Cordia New" pitchFamily="34" charset="-34"/>
            </a:endParaRPr>
          </a:p>
          <a:p>
            <a:pPr algn="just" defTabSz="908050"/>
            <a:r>
              <a:rPr lang="en-US" sz="2400" dirty="0">
                <a:solidFill>
                  <a:srgbClr val="000000"/>
                </a:solidFill>
                <a:latin typeface="Times New Roman" pitchFamily="18" charset="0"/>
                <a:cs typeface="Times New Roman" pitchFamily="18" charset="0"/>
              </a:rPr>
              <a:t>=&gt; </a:t>
            </a:r>
            <a:r>
              <a:rPr lang="en-US" sz="2400" dirty="0" err="1">
                <a:solidFill>
                  <a:srgbClr val="000000"/>
                </a:solidFill>
                <a:latin typeface="Times New Roman" pitchFamily="18" charset="0"/>
                <a:cs typeface="Times New Roman" pitchFamily="18" charset="0"/>
              </a:rPr>
              <a:t>Lấy</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một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cụ</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thể</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để</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giải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thích</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cho</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toàn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bộ</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ấy</a:t>
            </a:r>
            <a:endParaRPr lang="en-US" sz="2400" dirty="0">
              <a:solidFill>
                <a:srgbClr val="000000"/>
              </a:solidFill>
              <a:latin typeface="Times New Roman" pitchFamily="18" charset="0"/>
              <a:cs typeface="Times New Roman" pitchFamily="18" charset="0"/>
            </a:endParaRPr>
          </a:p>
        </p:txBody>
      </p:sp>
      <p:sp>
        <p:nvSpPr>
          <p:cNvPr id="24" name="Rectangle 23"/>
          <p:cNvSpPr/>
          <p:nvPr/>
        </p:nvSpPr>
        <p:spPr>
          <a:xfrm>
            <a:off x="5610225" y="4564064"/>
            <a:ext cx="4953000" cy="193833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indent="337661" algn="just" defTabSz="909390">
              <a:defRPr/>
            </a:pP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yếu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tố</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khởi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tư</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tưởng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ra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đều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giả</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còn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mang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trực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chưa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chứng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minh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mặt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khoa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370" name="Rectangle 2"/>
          <p:cNvSpPr txBox="1">
            <a:spLocks noChangeArrowheads="1"/>
          </p:cNvSpPr>
          <p:nvPr/>
        </p:nvSpPr>
        <p:spPr bwMode="auto">
          <a:xfrm>
            <a:off x="1885950" y="304801"/>
            <a:ext cx="8872538" cy="422275"/>
          </a:xfrm>
          <a:prstGeom prst="rect">
            <a:avLst/>
          </a:prstGeom>
          <a:noFill/>
          <a:ln w="9525">
            <a:noFill/>
            <a:miter lim="800000"/>
            <a:headEnd/>
            <a:tailEnd/>
          </a:ln>
        </p:spPr>
        <p:txBody>
          <a:bodyPr/>
          <a:lstStyle/>
          <a:p>
            <a:pPr algn="ctr" defTabSz="684213"/>
            <a:r>
              <a:rPr lang="en-US" altLang="en-US" sz="2800" b="1" dirty="0">
                <a:solidFill>
                  <a:srgbClr val="FFFFFF"/>
                </a:solidFill>
                <a:latin typeface="Times New Roman" pitchFamily="18" charset="0"/>
                <a:ea typeface="Cordia New" pitchFamily="34" charset="-34"/>
                <a:cs typeface="Times New Roman" pitchFamily="18" charset="0"/>
              </a:rPr>
              <a:t>CHƯƠNG I. CHỦ NGHĨA DUY VẬT BIỆN CHỨNG</a:t>
            </a:r>
          </a:p>
        </p:txBody>
      </p:sp>
    </p:spTree>
    <p:extLst>
      <p:ext uri="{BB962C8B-B14F-4D97-AF65-F5344CB8AC3E}">
        <p14:creationId xmlns:p14="http://schemas.microsoft.com/office/powerpoint/2010/main" val="2633704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altLang="en-US"/>
          </a:p>
        </p:txBody>
      </p:sp>
      <p:pic>
        <p:nvPicPr>
          <p:cNvPr id="12291" name="Content Placeholder 3"/>
          <p:cNvPicPr>
            <a:picLocks noGrp="1" noChangeAspect="1"/>
          </p:cNvPicPr>
          <p:nvPr>
            <p:ph idx="4294967295"/>
          </p:nvPr>
        </p:nvPicPr>
        <p:blipFill>
          <a:blip r:embed="rId2"/>
          <a:srcRect/>
          <a:stretch>
            <a:fillRect/>
          </a:stretch>
        </p:blipFill>
        <p:spPr>
          <a:xfrm>
            <a:off x="1524000" y="0"/>
            <a:ext cx="9144000" cy="6858000"/>
          </a:xfrm>
          <a:prstGeom prst="rect">
            <a:avLst/>
          </a:prstGeom>
        </p:spPr>
      </p:pic>
      <p:sp>
        <p:nvSpPr>
          <p:cNvPr id="12292" name="Rectangle 19"/>
          <p:cNvSpPr>
            <a:spLocks noChangeArrowheads="1"/>
          </p:cNvSpPr>
          <p:nvPr/>
        </p:nvSpPr>
        <p:spPr bwMode="auto">
          <a:xfrm>
            <a:off x="1676400" y="1914526"/>
            <a:ext cx="876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08050">
              <a:spcBef>
                <a:spcPct val="20000"/>
              </a:spcBef>
              <a:buChar char="•"/>
              <a:defRPr sz="3200">
                <a:solidFill>
                  <a:schemeClr val="tx1"/>
                </a:solidFill>
                <a:latin typeface="Arial" panose="020B0604020202020204" pitchFamily="34" charset="0"/>
              </a:defRPr>
            </a:lvl1pPr>
            <a:lvl2pPr marL="742950" indent="-285750" defTabSz="908050">
              <a:spcBef>
                <a:spcPct val="20000"/>
              </a:spcBef>
              <a:buChar char="–"/>
              <a:defRPr sz="2800">
                <a:solidFill>
                  <a:schemeClr val="tx1"/>
                </a:solidFill>
                <a:latin typeface="Arial" panose="020B0604020202020204" pitchFamily="34" charset="0"/>
              </a:defRPr>
            </a:lvl2pPr>
            <a:lvl3pPr marL="1143000" indent="-228600" defTabSz="908050">
              <a:spcBef>
                <a:spcPct val="20000"/>
              </a:spcBef>
              <a:buChar char="•"/>
              <a:defRPr sz="2400">
                <a:solidFill>
                  <a:schemeClr val="tx1"/>
                </a:solidFill>
                <a:latin typeface="Arial" panose="020B0604020202020204" pitchFamily="34" charset="0"/>
              </a:defRPr>
            </a:lvl3pPr>
            <a:lvl4pPr marL="1600200" indent="-228600" defTabSz="908050">
              <a:spcBef>
                <a:spcPct val="20000"/>
              </a:spcBef>
              <a:buChar char="–"/>
              <a:defRPr sz="2000">
                <a:solidFill>
                  <a:schemeClr val="tx1"/>
                </a:solidFill>
                <a:latin typeface="Arial" panose="020B0604020202020204" pitchFamily="34" charset="0"/>
              </a:defRPr>
            </a:lvl4pPr>
            <a:lvl5pPr marL="2057400" indent="-228600" defTabSz="908050">
              <a:spcBef>
                <a:spcPct val="20000"/>
              </a:spcBef>
              <a:buChar char="»"/>
              <a:defRPr sz="2000">
                <a:solidFill>
                  <a:schemeClr val="tx1"/>
                </a:solidFill>
                <a:latin typeface="Arial" panose="020B0604020202020204" pitchFamily="34" charset="0"/>
              </a:defRPr>
            </a:lvl5pPr>
            <a:lvl6pPr marL="25146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0805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just">
              <a:lnSpc>
                <a:spcPct val="150000"/>
              </a:lnSpc>
              <a:spcBef>
                <a:spcPct val="0"/>
              </a:spcBef>
              <a:buFont typeface="Wingdings" panose="05000000000000000000" pitchFamily="2" charset="2"/>
              <a:buChar char="q"/>
              <a:defRPr/>
            </a:pP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Quan</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niệm</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chủ</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nghĩa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duy</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tâm</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gn="just" eaLnBrk="1" hangingPunct="1">
              <a:lnSpc>
                <a:spcPct val="150000"/>
              </a:lnSpc>
              <a:spcBef>
                <a:spcPct val="0"/>
              </a:spcBef>
              <a:buFontTx/>
              <a:buNone/>
              <a:defRPr/>
            </a:pP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Thừa</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sự</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tồn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tại</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sự</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chất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nhưng</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phủ</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đặc</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tính</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tồn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tại</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khách</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quan</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latin typeface="Times New Roman" panose="02020603050405020304" pitchFamily="18" charset="0"/>
                <a:ea typeface="Calibri" panose="020F0502020204030204" pitchFamily="34" charset="0"/>
                <a:cs typeface="Times New Roman" panose="02020603050405020304" pitchFamily="18" charset="0"/>
              </a:rPr>
              <a:t>chúng</a:t>
            </a:r>
            <a:endPar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q"/>
              <a:defRPr/>
            </a:pP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Quan</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niệm</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chủ</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nghĩa</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duy</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trước</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Mác</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về</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vật</a:t>
            </a:r>
            <a:r>
              <a:rPr lang="en-US"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alt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2" name="Pentagon 21"/>
          <p:cNvSpPr/>
          <p:nvPr/>
        </p:nvSpPr>
        <p:spPr>
          <a:xfrm>
            <a:off x="3713164" y="4343400"/>
            <a:ext cx="4613275" cy="762000"/>
          </a:xfrm>
          <a:prstGeom prst="homePlate">
            <a:avLst/>
          </a:prstGeom>
          <a:ln/>
        </p:spPr>
        <p:style>
          <a:lnRef idx="1">
            <a:schemeClr val="accent2"/>
          </a:lnRef>
          <a:fillRef idx="2">
            <a:schemeClr val="accent2"/>
          </a:fillRef>
          <a:effectRef idx="1">
            <a:schemeClr val="accent2"/>
          </a:effectRef>
          <a:fontRef idx="minor">
            <a:schemeClr val="dk1"/>
          </a:fontRef>
        </p:style>
        <p:txBody>
          <a:bodyPr anchor="ctr"/>
          <a:lstStyle/>
          <a:p>
            <a:pPr algn="just" defTabSz="685800"/>
            <a:r>
              <a:rPr lang="en-US" sz="2400">
                <a:solidFill>
                  <a:srgbClr val="000000"/>
                </a:solidFill>
                <a:latin typeface="Times New Roman" pitchFamily="18" charset="0"/>
                <a:cs typeface="Cordia New" pitchFamily="34" charset="-34"/>
              </a:rPr>
              <a:t>Quan niệm của CNDV thời cổ đại</a:t>
            </a:r>
            <a:endParaRPr lang="en-US" sz="2400">
              <a:solidFill>
                <a:srgbClr val="000000"/>
              </a:solidFill>
              <a:latin typeface="Calibri" pitchFamily="34" charset="0"/>
              <a:cs typeface="Cordia New" pitchFamily="34" charset="-34"/>
            </a:endParaRPr>
          </a:p>
        </p:txBody>
      </p:sp>
      <p:sp>
        <p:nvSpPr>
          <p:cNvPr id="24" name="Left Bracket 23"/>
          <p:cNvSpPr/>
          <p:nvPr/>
        </p:nvSpPr>
        <p:spPr>
          <a:xfrm>
            <a:off x="3367089" y="4724401"/>
            <a:ext cx="147637" cy="1971675"/>
          </a:xfrm>
          <a:prstGeom prst="leftBracket">
            <a:avLst/>
          </a:prstGeom>
        </p:spPr>
        <p:style>
          <a:lnRef idx="3">
            <a:schemeClr val="dk1"/>
          </a:lnRef>
          <a:fillRef idx="0">
            <a:schemeClr val="dk1"/>
          </a:fillRef>
          <a:effectRef idx="2">
            <a:schemeClr val="dk1"/>
          </a:effectRef>
          <a:fontRef idx="minor">
            <a:schemeClr val="tx1"/>
          </a:fontRef>
        </p:style>
        <p:txBody>
          <a:bodyPr anchor="ctr"/>
          <a:lstStyle/>
          <a:p>
            <a:pPr algn="ctr" defTabSz="909390">
              <a:defRPr/>
            </a:pPr>
            <a:endParaRPr lang="en-US" sz="2400">
              <a:solidFill>
                <a:prstClr val="black"/>
              </a:solidFill>
              <a:latin typeface="Calibri"/>
            </a:endParaRPr>
          </a:p>
        </p:txBody>
      </p:sp>
      <p:sp>
        <p:nvSpPr>
          <p:cNvPr id="13" name="Rectangle 12"/>
          <p:cNvSpPr/>
          <p:nvPr/>
        </p:nvSpPr>
        <p:spPr>
          <a:xfrm>
            <a:off x="3713163" y="5181600"/>
            <a:ext cx="3516312" cy="1016000"/>
          </a:xfrm>
          <a:prstGeom prst="rect">
            <a:avLst/>
          </a:prstGeom>
        </p:spPr>
        <p:txBody>
          <a:bodyPr>
            <a:spAutoFit/>
          </a:bodyPr>
          <a:lstStyle/>
          <a:p>
            <a:pPr marL="552450" lvl="1" indent="-212725" defTabSz="681038">
              <a:buFont typeface="Arial" pitchFamily="34" charset="0"/>
              <a:buChar char="–"/>
            </a:pPr>
            <a:r>
              <a:rPr lang="en-US" sz="2400">
                <a:solidFill>
                  <a:srgbClr val="000000"/>
                </a:solidFill>
                <a:latin typeface="Times New Roman" pitchFamily="18" charset="0"/>
                <a:cs typeface="Times New Roman" pitchFamily="18" charset="0"/>
              </a:rPr>
              <a:t>Phương Đông cổ đại</a:t>
            </a:r>
          </a:p>
          <a:p>
            <a:pPr marL="552450" lvl="1" indent="-212725" defTabSz="681038">
              <a:lnSpc>
                <a:spcPct val="150000"/>
              </a:lnSpc>
              <a:buFont typeface="Arial" pitchFamily="34" charset="0"/>
              <a:buChar char="–"/>
            </a:pPr>
            <a:r>
              <a:rPr lang="en-US" sz="2400">
                <a:solidFill>
                  <a:srgbClr val="000000"/>
                </a:solidFill>
                <a:latin typeface="Times New Roman" pitchFamily="18" charset="0"/>
                <a:cs typeface="Times New Roman" pitchFamily="18" charset="0"/>
              </a:rPr>
              <a:t>Phương Tây cổ đại</a:t>
            </a:r>
          </a:p>
        </p:txBody>
      </p:sp>
      <p:sp>
        <p:nvSpPr>
          <p:cNvPr id="19" name="Rounded Rectangle 18"/>
          <p:cNvSpPr/>
          <p:nvPr/>
        </p:nvSpPr>
        <p:spPr>
          <a:xfrm>
            <a:off x="1524000" y="1125539"/>
            <a:ext cx="8229600" cy="7889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r>
              <a:rPr lang="nl-NL" sz="2400" b="1" i="1" dirty="0">
                <a:solidFill>
                  <a:srgbClr val="000000"/>
                </a:solidFill>
                <a:latin typeface="Times New Roman" pitchFamily="18" charset="0"/>
                <a:cs typeface="Times New Roman" pitchFamily="18" charset="0"/>
              </a:rPr>
              <a:t>a. Quan niệm của chủ nghĩa duy tâm và chủ nghĩa duy vật trước Mác về phạm trù vật chất</a:t>
            </a:r>
            <a:endParaRPr lang="vi-VN" sz="2400" dirty="0">
              <a:solidFill>
                <a:srgbClr val="000000"/>
              </a:solidFill>
              <a:latin typeface="Times New Roman" pitchFamily="18" charset="0"/>
              <a:cs typeface="Times New Roman" pitchFamily="18" charset="0"/>
            </a:endParaRPr>
          </a:p>
        </p:txBody>
      </p:sp>
      <p:sp>
        <p:nvSpPr>
          <p:cNvPr id="12298" name="Rectangle 2"/>
          <p:cNvSpPr txBox="1">
            <a:spLocks noChangeArrowheads="1"/>
          </p:cNvSpPr>
          <p:nvPr/>
        </p:nvSpPr>
        <p:spPr bwMode="auto">
          <a:xfrm>
            <a:off x="2176463" y="366714"/>
            <a:ext cx="6551612" cy="422275"/>
          </a:xfrm>
          <a:prstGeom prst="rect">
            <a:avLst/>
          </a:prstGeom>
          <a:noFill/>
          <a:ln w="9525">
            <a:noFill/>
            <a:miter lim="800000"/>
            <a:headEnd/>
            <a:tailEnd/>
          </a:ln>
        </p:spPr>
        <p:txBody>
          <a:bodyPr/>
          <a:lstStyle/>
          <a:p>
            <a:pPr algn="ctr" defTabSz="684213"/>
            <a:endParaRPr lang="en-US" altLang="en-US" sz="2800" b="1">
              <a:solidFill>
                <a:srgbClr val="FFFFFF"/>
              </a:solidFill>
              <a:latin typeface="Times New Roman" pitchFamily="18" charset="0"/>
              <a:ea typeface="Cordia New" pitchFamily="34" charset="-34"/>
              <a:cs typeface="Times New Roman" pitchFamily="18" charset="0"/>
            </a:endParaRPr>
          </a:p>
        </p:txBody>
      </p:sp>
      <p:sp>
        <p:nvSpPr>
          <p:cNvPr id="12299" name="Rectangle 4"/>
          <p:cNvSpPr>
            <a:spLocks noChangeArrowheads="1"/>
          </p:cNvSpPr>
          <p:nvPr/>
        </p:nvSpPr>
        <p:spPr bwMode="auto">
          <a:xfrm>
            <a:off x="1524000" y="223838"/>
            <a:ext cx="9067800" cy="584200"/>
          </a:xfrm>
          <a:prstGeom prst="rect">
            <a:avLst/>
          </a:prstGeom>
          <a:noFill/>
          <a:ln w="9525">
            <a:noFill/>
            <a:miter lim="800000"/>
            <a:headEnd/>
            <a:tailEnd/>
          </a:ln>
        </p:spPr>
        <p:txBody>
          <a:bodyPr wrap="square">
            <a:spAutoFit/>
          </a:bodyPr>
          <a:lstStyle/>
          <a:p>
            <a:pPr eaLnBrk="1" hangingPunct="1"/>
            <a:r>
              <a:rPr lang="en-US" altLang="en-US" sz="3200" dirty="0">
                <a:latin typeface="Times New Roman" pitchFamily="18" charset="0"/>
                <a:ea typeface="Cordia New" pitchFamily="34" charset="-34"/>
                <a:cs typeface="Times New Roman" pitchFamily="18" charset="0"/>
              </a:rPr>
              <a:t>1. </a:t>
            </a:r>
            <a:r>
              <a:rPr lang="en-US" altLang="en-US" sz="3200" dirty="0" err="1">
                <a:latin typeface="Times New Roman" pitchFamily="18" charset="0"/>
                <a:ea typeface="Cordia New" pitchFamily="34" charset="-34"/>
                <a:cs typeface="Times New Roman" pitchFamily="18" charset="0"/>
              </a:rPr>
              <a:t>Vật</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chất</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và</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các</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hình</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thức</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tồn</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tại</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của</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vật</a:t>
            </a:r>
            <a:r>
              <a:rPr lang="en-US" altLang="en-US" sz="3200" dirty="0">
                <a:latin typeface="Times New Roman" pitchFamily="18" charset="0"/>
                <a:ea typeface="Cordia New" pitchFamily="34" charset="-34"/>
                <a:cs typeface="Times New Roman" pitchFamily="18" charset="0"/>
              </a:rPr>
              <a:t> </a:t>
            </a:r>
            <a:r>
              <a:rPr lang="en-US" altLang="en-US" sz="3200" dirty="0" err="1">
                <a:latin typeface="Times New Roman" pitchFamily="18" charset="0"/>
                <a:ea typeface="Cordia New" pitchFamily="34" charset="-34"/>
                <a:cs typeface="Times New Roman" pitchFamily="18" charset="0"/>
              </a:rPr>
              <a:t>chất</a:t>
            </a:r>
            <a:endParaRPr lang="vi-VN" altLang="en-US" sz="3200" dirty="0">
              <a:ea typeface="Cordia New" pitchFamily="34" charset="-34"/>
              <a:cs typeface="Times New Roman" pitchFamily="18" charset="0"/>
            </a:endParaRPr>
          </a:p>
        </p:txBody>
      </p:sp>
    </p:spTree>
    <p:extLst>
      <p:ext uri="{BB962C8B-B14F-4D97-AF65-F5344CB8AC3E}">
        <p14:creationId xmlns:p14="http://schemas.microsoft.com/office/powerpoint/2010/main" val="3244392757"/>
      </p:ext>
    </p:extLst>
  </p:cSld>
  <p:clrMapOvr>
    <a:masterClrMapping/>
  </p:clrMapOvr>
  <p:transition spd="slow">
    <p:comb/>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ltLang="en-US" dirty="0"/>
          </a:p>
        </p:txBody>
      </p:sp>
      <p:sp>
        <p:nvSpPr>
          <p:cNvPr id="17413" name="Rectangle 2"/>
          <p:cNvSpPr txBox="1">
            <a:spLocks noChangeArrowheads="1"/>
          </p:cNvSpPr>
          <p:nvPr/>
        </p:nvSpPr>
        <p:spPr bwMode="auto">
          <a:xfrm>
            <a:off x="2138150" y="382138"/>
            <a:ext cx="8447301" cy="406851"/>
          </a:xfrm>
          <a:prstGeom prst="rect">
            <a:avLst/>
          </a:prstGeom>
          <a:noFill/>
          <a:ln w="9525">
            <a:noFill/>
            <a:miter lim="800000"/>
            <a:headEnd/>
            <a:tailEnd/>
          </a:ln>
        </p:spPr>
        <p:txBody>
          <a:bodyPr/>
          <a:lstStyle/>
          <a:p>
            <a:pPr algn="ctr" defTabSz="684213"/>
            <a:r>
              <a:rPr lang="en-US" altLang="en-US" sz="2800" b="1" dirty="0">
                <a:solidFill>
                  <a:srgbClr val="FFFFFF"/>
                </a:solidFill>
                <a:latin typeface="Times New Roman" pitchFamily="18" charset="0"/>
                <a:ea typeface="Cordia New" pitchFamily="34" charset="-34"/>
                <a:cs typeface="Times New Roman" pitchFamily="18" charset="0"/>
              </a:rPr>
              <a:t>CHƯƠNG I. CHỦ NGHĨA DUY VẬT BIỆN CHỨNG</a:t>
            </a:r>
          </a:p>
        </p:txBody>
      </p:sp>
      <p:sp>
        <p:nvSpPr>
          <p:cNvPr id="13" name="Pentagon 12"/>
          <p:cNvSpPr/>
          <p:nvPr/>
        </p:nvSpPr>
        <p:spPr>
          <a:xfrm>
            <a:off x="2424752" y="1097697"/>
            <a:ext cx="6934200" cy="654050"/>
          </a:xfrm>
          <a:prstGeom prst="homePlate">
            <a:avLst/>
          </a:prstGeom>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indent="457200" algn="just">
              <a:lnSpc>
                <a:spcPct val="150000"/>
              </a:lnSpc>
              <a:defRPr/>
            </a:pP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CNDV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endPar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Vertical Scroll 13"/>
          <p:cNvSpPr/>
          <p:nvPr/>
        </p:nvSpPr>
        <p:spPr>
          <a:xfrm>
            <a:off x="1468437" y="2827338"/>
            <a:ext cx="2738438" cy="4030662"/>
          </a:xfrm>
          <a:prstGeom prst="verticalScroll">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en-US" sz="2400">
                <a:solidFill>
                  <a:srgbClr val="000000"/>
                </a:solidFill>
                <a:latin typeface="Times New Roman" pitchFamily="18" charset="0"/>
                <a:cs typeface="Times New Roman" pitchFamily="18" charset="0"/>
              </a:rPr>
              <a:t>Chứng minh sự tồn tại thực sự của nguyên tử là phần tử nhỏ nhất của vật chất vĩ mô thông qua thực nghiệm của vật lý học cổ điển</a:t>
            </a:r>
            <a:r>
              <a:rPr lang="en-US" sz="2400">
                <a:solidFill>
                  <a:srgbClr val="000000"/>
                </a:solidFill>
                <a:latin typeface="Calibri" pitchFamily="34" charset="0"/>
                <a:cs typeface="Cordia New" pitchFamily="34" charset="-34"/>
              </a:rPr>
              <a:t> </a:t>
            </a:r>
          </a:p>
        </p:txBody>
      </p:sp>
      <p:sp>
        <p:nvSpPr>
          <p:cNvPr id="15" name="Vertical Scroll 14"/>
          <p:cNvSpPr/>
          <p:nvPr/>
        </p:nvSpPr>
        <p:spPr>
          <a:xfrm>
            <a:off x="4198938" y="2622551"/>
            <a:ext cx="3192462" cy="3806825"/>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Times New Roman" pitchFamily="18" charset="0"/>
              </a:rPr>
              <a:t>Đồng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nhất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lượng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giải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thích</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sự</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động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của</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trên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nền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tảng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cơ</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học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tách</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rời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khỏi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động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không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gian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và</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thời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gian</a:t>
            </a:r>
            <a:endParaRPr lang="en-US" sz="2400" dirty="0">
              <a:solidFill>
                <a:srgbClr val="000000"/>
              </a:solidFill>
              <a:latin typeface="Times New Roman" pitchFamily="18" charset="0"/>
              <a:cs typeface="Times New Roman" pitchFamily="18" charset="0"/>
            </a:endParaRPr>
          </a:p>
        </p:txBody>
      </p:sp>
      <p:sp>
        <p:nvSpPr>
          <p:cNvPr id="16" name="Flowchart: Display 15"/>
          <p:cNvSpPr/>
          <p:nvPr/>
        </p:nvSpPr>
        <p:spPr>
          <a:xfrm>
            <a:off x="7671217" y="2788913"/>
            <a:ext cx="3097969" cy="3670666"/>
          </a:xfrm>
          <a:prstGeom prst="flowChartDisplay">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en-US" sz="2400" dirty="0" err="1">
                <a:solidFill>
                  <a:srgbClr val="000000"/>
                </a:solidFill>
                <a:latin typeface="Times New Roman" pitchFamily="18" charset="0"/>
                <a:cs typeface="Times New Roman" pitchFamily="18" charset="0"/>
              </a:rPr>
              <a:t>Không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đưa</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ra</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được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sự</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khái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quát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triết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học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trong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quan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niệm</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về</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p>
          <a:p>
            <a:pPr algn="ctr" eaLnBrk="1" hangingPunct="1"/>
            <a:r>
              <a:rPr lang="en-US" sz="2400" dirty="0">
                <a:solidFill>
                  <a:srgbClr val="000000"/>
                </a:solidFill>
                <a:latin typeface="Times New Roman" pitchFamily="18" charset="0"/>
                <a:cs typeface="Times New Roman" pitchFamily="18" charset="0"/>
              </a:rPr>
              <a:t>=&gt; </a:t>
            </a:r>
            <a:r>
              <a:rPr lang="en-US" sz="2400" dirty="0" err="1">
                <a:solidFill>
                  <a:srgbClr val="000000"/>
                </a:solidFill>
                <a:latin typeface="Times New Roman" pitchFamily="18" charset="0"/>
                <a:cs typeface="Times New Roman" pitchFamily="18" charset="0"/>
              </a:rPr>
              <a:t>Hạn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phương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pháp</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luận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siêu</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hình</a:t>
            </a:r>
            <a:r>
              <a:rPr lang="en-US" sz="2400" dirty="0">
                <a:solidFill>
                  <a:srgbClr val="000000"/>
                </a:solidFill>
                <a:latin typeface="Times New Roman" pitchFamily="18" charset="0"/>
                <a:cs typeface="Times New Roman" pitchFamily="18" charset="0"/>
              </a:rPr>
              <a:t> </a:t>
            </a:r>
          </a:p>
        </p:txBody>
      </p:sp>
      <p:sp>
        <p:nvSpPr>
          <p:cNvPr id="17" name="Cross 16"/>
          <p:cNvSpPr/>
          <p:nvPr/>
        </p:nvSpPr>
        <p:spPr>
          <a:xfrm>
            <a:off x="3990975" y="4337051"/>
            <a:ext cx="414338" cy="574675"/>
          </a:xfrm>
          <a:prstGeom prst="plus">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white"/>
              </a:solidFill>
              <a:latin typeface="Calibri"/>
            </a:endParaRPr>
          </a:p>
        </p:txBody>
      </p:sp>
      <p:sp>
        <p:nvSpPr>
          <p:cNvPr id="18" name="Notched Right Arrow 17"/>
          <p:cNvSpPr/>
          <p:nvPr/>
        </p:nvSpPr>
        <p:spPr>
          <a:xfrm>
            <a:off x="6937410" y="4258492"/>
            <a:ext cx="733806" cy="809895"/>
          </a:xfrm>
          <a:prstGeom prst="notched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solidFill>
                <a:prstClr val="white"/>
              </a:solidFill>
              <a:latin typeface="Calibri"/>
            </a:endParaRPr>
          </a:p>
        </p:txBody>
      </p:sp>
    </p:spTree>
    <p:extLst>
      <p:ext uri="{BB962C8B-B14F-4D97-AF65-F5344CB8AC3E}">
        <p14:creationId xmlns:p14="http://schemas.microsoft.com/office/powerpoint/2010/main" val="36677139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par>
                                <p:cTn id="23" presetID="6" presetClass="entr" presetSubtype="16"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35480" y="2303173"/>
          <a:ext cx="8608424" cy="4714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524000" y="4770439"/>
            <a:ext cx="1524000" cy="10191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defTabSz="414253">
              <a:lnSpc>
                <a:spcPct val="93000"/>
              </a:lnSpc>
              <a:buClr>
                <a:srgbClr val="000000"/>
              </a:buClr>
              <a:buSzPct val="100000"/>
              <a:defRPr/>
            </a:pPr>
            <a:r>
              <a:rPr lang="en-US" sz="2400" dirty="0" err="1">
                <a:solidFill>
                  <a:prstClr val="black"/>
                </a:solidFill>
                <a:latin typeface="Times New Roman" pitchFamily="18" charset="0"/>
                <a:ea typeface="MS Gothic" pitchFamily="49" charset="-128"/>
                <a:cs typeface="Times New Roman" pitchFamily="18" charset="0"/>
              </a:rPr>
              <a:t>Rơn-ghen</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phát</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hiện</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ra</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tia</a:t>
            </a:r>
            <a:r>
              <a:rPr lang="en-US" sz="2400" dirty="0">
                <a:solidFill>
                  <a:prstClr val="black"/>
                </a:solidFill>
                <a:latin typeface="Times New Roman" pitchFamily="18" charset="0"/>
                <a:ea typeface="MS Gothic" pitchFamily="49" charset="-128"/>
                <a:cs typeface="Times New Roman" pitchFamily="18" charset="0"/>
              </a:rPr>
              <a:t> X</a:t>
            </a:r>
          </a:p>
        </p:txBody>
      </p:sp>
      <p:sp>
        <p:nvSpPr>
          <p:cNvPr id="8" name="Rounded Rectangle 7"/>
          <p:cNvSpPr/>
          <p:nvPr/>
        </p:nvSpPr>
        <p:spPr>
          <a:xfrm>
            <a:off x="2286001" y="3209960"/>
            <a:ext cx="2241232" cy="1450454"/>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anchor="ctr"/>
          <a:lstStyle/>
          <a:p>
            <a:pPr algn="ctr" eaLnBrk="1" hangingPunct="1"/>
            <a:r>
              <a:rPr lang="en-US" sz="2400">
                <a:solidFill>
                  <a:srgbClr val="000000"/>
                </a:solidFill>
                <a:latin typeface="Times New Roman" pitchFamily="18" charset="0"/>
                <a:cs typeface="Cordia New" pitchFamily="34" charset="-34"/>
              </a:rPr>
              <a:t>Béc-cơ-ren phát hiện được hiện tượng phóng xạ</a:t>
            </a:r>
            <a:endParaRPr lang="en-US">
              <a:solidFill>
                <a:srgbClr val="FFFFFF"/>
              </a:solidFill>
              <a:latin typeface="Calibri" pitchFamily="34" charset="0"/>
              <a:cs typeface="Cordia New" pitchFamily="34" charset="-34"/>
            </a:endParaRPr>
          </a:p>
        </p:txBody>
      </p:sp>
      <p:sp>
        <p:nvSpPr>
          <p:cNvPr id="9" name="Rounded Rectangle 8"/>
          <p:cNvSpPr/>
          <p:nvPr/>
        </p:nvSpPr>
        <p:spPr>
          <a:xfrm>
            <a:off x="4419600" y="2332038"/>
            <a:ext cx="1371600" cy="14605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Tômxơn phát hiện ra điện tử</a:t>
            </a:r>
            <a:endParaRPr lang="en-US">
              <a:solidFill>
                <a:srgbClr val="000000"/>
              </a:solidFill>
              <a:latin typeface="Calibri" pitchFamily="34" charset="0"/>
              <a:cs typeface="Cordia New" pitchFamily="34" charset="-34"/>
            </a:endParaRPr>
          </a:p>
        </p:txBody>
      </p:sp>
      <p:sp>
        <p:nvSpPr>
          <p:cNvPr id="10" name="Rounded Rectangle 9"/>
          <p:cNvSpPr/>
          <p:nvPr/>
        </p:nvSpPr>
        <p:spPr>
          <a:xfrm>
            <a:off x="5943601" y="1565275"/>
            <a:ext cx="2352675" cy="166528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Kaufman chứng minh khối lượng biến đổi theo vận tốc của điện tử</a:t>
            </a:r>
            <a:endParaRPr lang="en-US">
              <a:solidFill>
                <a:srgbClr val="000000"/>
              </a:solidFill>
              <a:latin typeface="Calibri" pitchFamily="34" charset="0"/>
              <a:cs typeface="Cordia New" pitchFamily="34" charset="-34"/>
            </a:endParaRPr>
          </a:p>
        </p:txBody>
      </p:sp>
      <p:sp>
        <p:nvSpPr>
          <p:cNvPr id="11" name="Rounded Rectangle 10"/>
          <p:cNvSpPr/>
          <p:nvPr/>
        </p:nvSpPr>
        <p:spPr>
          <a:xfrm>
            <a:off x="8296276" y="936626"/>
            <a:ext cx="2371725" cy="198437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Times New Roman" pitchFamily="18" charset="0"/>
              </a:rPr>
              <a:t>A.Anhxtanh</a:t>
            </a:r>
            <a:r>
              <a:rPr lang="en-US" sz="2400" dirty="0">
                <a:solidFill>
                  <a:srgbClr val="000000"/>
                </a:solidFill>
                <a:latin typeface="Times New Roman" pitchFamily="18" charset="0"/>
                <a:cs typeface="Times New Roman" pitchFamily="18" charset="0"/>
              </a:rPr>
              <a:t>:</a:t>
            </a:r>
          </a:p>
          <a:p>
            <a:pPr algn="ctr" eaLnBrk="1" hangingPunct="1"/>
            <a:r>
              <a:rPr lang="en-US" sz="2400" dirty="0" err="1">
                <a:solidFill>
                  <a:srgbClr val="000000"/>
                </a:solidFill>
                <a:latin typeface="Times New Roman" pitchFamily="18" charset="0"/>
                <a:cs typeface="Times New Roman" pitchFamily="18" charset="0"/>
              </a:rPr>
              <a:t>Thuyết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hẹp</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và</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rộng</a:t>
            </a:r>
            <a:endParaRPr lang="en-US" sz="2400" dirty="0">
              <a:solidFill>
                <a:srgbClr val="000000"/>
              </a:solidFill>
              <a:latin typeface="Times New Roman" pitchFamily="18" charset="0"/>
              <a:cs typeface="Times New Roman" pitchFamily="18" charset="0"/>
            </a:endParaRPr>
          </a:p>
        </p:txBody>
      </p:sp>
      <p:sp>
        <p:nvSpPr>
          <p:cNvPr id="18442" name="TextBox 2"/>
          <p:cNvSpPr txBox="1">
            <a:spLocks noChangeArrowheads="1"/>
          </p:cNvSpPr>
          <p:nvPr/>
        </p:nvSpPr>
        <p:spPr bwMode="auto">
          <a:xfrm>
            <a:off x="1552575" y="152400"/>
            <a:ext cx="8172450" cy="1570038"/>
          </a:xfrm>
          <a:prstGeom prst="rect">
            <a:avLst/>
          </a:prstGeom>
          <a:noFill/>
          <a:ln w="9525">
            <a:noFill/>
            <a:miter lim="800000"/>
            <a:headEnd/>
            <a:tailEnd/>
          </a:ln>
        </p:spPr>
        <p:txBody>
          <a:bodyPr>
            <a:spAutoFit/>
          </a:bodyPr>
          <a:lstStyle/>
          <a:p>
            <a:pPr eaLnBrk="1" hangingPunct="1"/>
            <a:r>
              <a:rPr lang="nl-NL" altLang="en-US" sz="2400" b="1" i="1">
                <a:latin typeface="Times New Roman" pitchFamily="18" charset="0"/>
                <a:ea typeface="Cordia New" pitchFamily="34" charset="-34"/>
                <a:cs typeface="Times New Roman" pitchFamily="18" charset="0"/>
              </a:rPr>
              <a:t>b. Cuộc cách mạng trong khoa học tự nhiên cuối thế kỷ XIX, </a:t>
            </a:r>
          </a:p>
          <a:p>
            <a:pPr eaLnBrk="1" hangingPunct="1"/>
            <a:r>
              <a:rPr lang="nl-NL" altLang="en-US" sz="2400" b="1" i="1">
                <a:latin typeface="Times New Roman" pitchFamily="18" charset="0"/>
                <a:ea typeface="Cordia New" pitchFamily="34" charset="-34"/>
                <a:cs typeface="Times New Roman" pitchFamily="18" charset="0"/>
              </a:rPr>
              <a:t>đầu thế kỷ XX , và sự phá sản của các quan điểm duy vật </a:t>
            </a:r>
          </a:p>
          <a:p>
            <a:pPr eaLnBrk="1" hangingPunct="1"/>
            <a:r>
              <a:rPr lang="nl-NL" altLang="en-US" sz="2400" b="1" i="1">
                <a:latin typeface="Times New Roman" pitchFamily="18" charset="0"/>
                <a:ea typeface="Cordia New" pitchFamily="34" charset="-34"/>
                <a:cs typeface="Times New Roman" pitchFamily="18" charset="0"/>
              </a:rPr>
              <a:t>siêu hình về vật chất</a:t>
            </a:r>
            <a:endParaRPr lang="vi-VN" altLang="en-US" sz="2400">
              <a:latin typeface="Times New Roman" pitchFamily="18" charset="0"/>
              <a:ea typeface="Cordia New" pitchFamily="34" charset="-34"/>
              <a:cs typeface="Times New Roman" pitchFamily="18" charset="0"/>
            </a:endParaRPr>
          </a:p>
          <a:p>
            <a:pPr eaLnBrk="1" hangingPunct="1"/>
            <a:endParaRPr lang="vi-VN" altLang="en-US" sz="2400">
              <a:ea typeface="Cordia New" pitchFamily="34" charset="-34"/>
              <a:cs typeface="Times New Roman" pitchFamily="18" charset="0"/>
            </a:endParaRPr>
          </a:p>
        </p:txBody>
      </p:sp>
    </p:spTree>
    <p:extLst>
      <p:ext uri="{BB962C8B-B14F-4D97-AF65-F5344CB8AC3E}">
        <p14:creationId xmlns:p14="http://schemas.microsoft.com/office/powerpoint/2010/main" val="130840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0" y="152400"/>
            <a:ext cx="8839200" cy="1447800"/>
          </a:xfrm>
        </p:spPr>
        <p:txBody>
          <a:bodyPr>
            <a:normAutofit fontScale="90000"/>
          </a:bodyPr>
          <a:lstStyle/>
          <a:p>
            <a:br>
              <a:rPr lang="nl-NL" altLang="en-US" sz="3200" i="1">
                <a:latin typeface="Times New Roman" pitchFamily="18" charset="0"/>
                <a:cs typeface="Times New Roman" pitchFamily="18" charset="0"/>
              </a:rPr>
            </a:br>
            <a:r>
              <a:rPr lang="nl-NL" altLang="en-US" sz="3200" i="1">
                <a:latin typeface="Times New Roman" pitchFamily="18" charset="0"/>
                <a:cs typeface="Times New Roman" pitchFamily="18" charset="0"/>
              </a:rPr>
              <a:t>b. Cuộc cách mạng trong khoa học tự nhiên cuối thế kỷ XIX, đầu thế kỷ XX , và sự phá sản của các quan điểm duy vật siêu hình về vật chất</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19459" name="Slide Number Placeholder 3"/>
          <p:cNvSpPr>
            <a:spLocks noGrp="1"/>
          </p:cNvSpPr>
          <p:nvPr>
            <p:ph type="sldNum" sz="quarter" idx="4294967295"/>
          </p:nvPr>
        </p:nvSpPr>
        <p:spPr>
          <a:xfrm>
            <a:off x="8077200" y="6245225"/>
            <a:ext cx="2133600" cy="476250"/>
          </a:xfrm>
          <a:prstGeom prst="rect">
            <a:avLst/>
          </a:prstGeom>
          <a:noFill/>
        </p:spPr>
        <p:txBody>
          <a:bodyPr/>
          <a:lstStyle/>
          <a:p>
            <a:fld id="{C6567BCF-B9A4-4D1A-8336-F6258D68306B}" type="slidenum">
              <a:rPr lang="en-US" altLang="en-US"/>
              <a:pPr/>
              <a:t>42</a:t>
            </a:fld>
            <a:endParaRPr lang="th-TH" altLang="en-US"/>
          </a:p>
        </p:txBody>
      </p:sp>
      <p:sp>
        <p:nvSpPr>
          <p:cNvPr id="2" name="Rounded Rectangle 1"/>
          <p:cNvSpPr/>
          <p:nvPr/>
        </p:nvSpPr>
        <p:spPr>
          <a:xfrm>
            <a:off x="1676400" y="1838325"/>
            <a:ext cx="8305800" cy="1358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pPr>
            <a:r>
              <a:rPr lang="en-US" altLang="en-US" sz="2800" dirty="0" err="1">
                <a:solidFill>
                  <a:srgbClr val="000000"/>
                </a:solidFill>
                <a:latin typeface="Times New Roman" pitchFamily="18" charset="0"/>
                <a:cs typeface="Times New Roman" pitchFamily="18" charset="0"/>
              </a:rPr>
              <a:t>Các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nhà</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khoa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học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triết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học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tự</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phát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hoài</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nghi</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quan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niệm</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về</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chất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của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nghĩa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trước</a:t>
            </a:r>
            <a:endParaRPr lang="en-US" altLang="en-US" sz="2800" dirty="0">
              <a:solidFill>
                <a:srgbClr val="000000"/>
              </a:solidFill>
              <a:latin typeface="Times New Roman" pitchFamily="18" charset="0"/>
              <a:cs typeface="Times New Roman" pitchFamily="18" charset="0"/>
            </a:endParaRPr>
          </a:p>
        </p:txBody>
      </p:sp>
      <p:sp>
        <p:nvSpPr>
          <p:cNvPr id="3" name="Rounded Rectangle 2"/>
          <p:cNvSpPr/>
          <p:nvPr/>
        </p:nvSpPr>
        <p:spPr>
          <a:xfrm>
            <a:off x="2133600" y="3560763"/>
            <a:ext cx="8382000" cy="11176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pPr>
            <a:r>
              <a:rPr lang="en-US" altLang="en-US" sz="2800" dirty="0" err="1">
                <a:solidFill>
                  <a:srgbClr val="000000"/>
                </a:solidFill>
                <a:latin typeface="Times New Roman" pitchFamily="18" charset="0"/>
                <a:cs typeface="Times New Roman" pitchFamily="18" charset="0"/>
              </a:rPr>
              <a:t>Chủ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nghĩa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tâm</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trong</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một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số</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khoa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học</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tấn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công</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và</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phủ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nhận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quan</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niệm</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về</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chất</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của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chủ</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nghĩa</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duy</a:t>
            </a:r>
            <a:r>
              <a:rPr lang="en-US" altLang="en-US" sz="2800" dirty="0">
                <a:solidFill>
                  <a:srgbClr val="000000"/>
                </a:solidFill>
                <a:latin typeface="Times New Roman" pitchFamily="18" charset="0"/>
                <a:cs typeface="Times New Roman" pitchFamily="18" charset="0"/>
              </a:rPr>
              <a:t> </a:t>
            </a:r>
            <a:r>
              <a:rPr lang="en-US" altLang="en-US" sz="2800" dirty="0" err="1">
                <a:solidFill>
                  <a:srgbClr val="000000"/>
                </a:solidFill>
                <a:latin typeface="Times New Roman" pitchFamily="18" charset="0"/>
                <a:cs typeface="Times New Roman" pitchFamily="18" charset="0"/>
              </a:rPr>
              <a:t>vật</a:t>
            </a:r>
            <a:endParaRPr lang="en-US" altLang="en-US" sz="2800" dirty="0">
              <a:solidFill>
                <a:srgbClr val="000000"/>
              </a:solidFill>
              <a:latin typeface="Times New Roman" pitchFamily="18" charset="0"/>
              <a:cs typeface="Times New Roman" pitchFamily="18" charset="0"/>
            </a:endParaRPr>
          </a:p>
        </p:txBody>
      </p:sp>
      <p:sp>
        <p:nvSpPr>
          <p:cNvPr id="7" name="Rounded Rectangle 6"/>
          <p:cNvSpPr/>
          <p:nvPr/>
        </p:nvSpPr>
        <p:spPr>
          <a:xfrm>
            <a:off x="2743200" y="5040314"/>
            <a:ext cx="7924800" cy="146367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pPr>
            <a:r>
              <a:rPr lang="nl-NL" altLang="en-US" sz="2800">
                <a:solidFill>
                  <a:srgbClr val="000000"/>
                </a:solidFill>
                <a:latin typeface="Times New Roman" pitchFamily="18" charset="0"/>
                <a:cs typeface="Times New Roman" pitchFamily="18" charset="0"/>
              </a:rPr>
              <a:t>Một số nhà khoa học tự nhiên trượt từ chủ nghĩa duy vật máy móc, siêu hình sang chủ nghĩa tương đối, rồi rơi vào chủ nghĩa duy tâm</a:t>
            </a:r>
            <a:endParaRPr lang="vi-VN" altLang="en-US" sz="280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94711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3"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anim calcmode="lin" valueType="num">
                                      <p:cBhvr>
                                        <p:cTn id="20" dur="400" fill="hold"/>
                                        <p:tgtEl>
                                          <p:spTgt spid="7"/>
                                        </p:tgtEl>
                                        <p:attrNameLst>
                                          <p:attrName>ppt_x</p:attrName>
                                        </p:attrNameLst>
                                      </p:cBhvr>
                                      <p:tavLst>
                                        <p:tav tm="0">
                                          <p:val>
                                            <p:strVal val="#ppt_x"/>
                                          </p:val>
                                        </p:tav>
                                        <p:tav tm="100000">
                                          <p:val>
                                            <p:strVal val="#ppt_x"/>
                                          </p:val>
                                        </p:tav>
                                      </p:tavLst>
                                    </p:anim>
                                    <p:anim calcmode="lin" valueType="num">
                                      <p:cBhvr>
                                        <p:cTn id="21" dur="400" fill="hold"/>
                                        <p:tgtEl>
                                          <p:spTgt spid="7"/>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p:cNvPicPr>
          <p:nvPr/>
        </p:nvPicPr>
        <p:blipFill>
          <a:blip r:embed="rId2"/>
          <a:srcRect/>
          <a:stretch>
            <a:fillRect/>
          </a:stretch>
        </p:blipFill>
        <p:spPr bwMode="auto">
          <a:xfrm>
            <a:off x="1524000" y="0"/>
            <a:ext cx="9144000" cy="6858000"/>
          </a:xfrm>
          <a:prstGeom prst="rect">
            <a:avLst/>
          </a:prstGeom>
          <a:noFill/>
          <a:ln w="9525">
            <a:noFill/>
            <a:miter lim="800000"/>
            <a:headEnd/>
            <a:tailEnd/>
          </a:ln>
        </p:spPr>
      </p:pic>
      <p:sp>
        <p:nvSpPr>
          <p:cNvPr id="6" name="Rectangle 5"/>
          <p:cNvSpPr/>
          <p:nvPr/>
        </p:nvSpPr>
        <p:spPr>
          <a:xfrm>
            <a:off x="1660526" y="847725"/>
            <a:ext cx="8807411"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457200" indent="-457200">
              <a:buFont typeface="Wingdings" panose="05000000000000000000" pitchFamily="2" charset="2"/>
              <a:buChar char="v"/>
              <a:defRPr/>
            </a:pPr>
            <a:r>
              <a:rPr lang="vi-VN" sz="28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V.I.Lênin</a:t>
            </a:r>
            <a:r>
              <a:rPr lang="vi-VN"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vi-VN" sz="28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đã phân tích tình hình phức tạp đó và chỉ rõ:</a:t>
            </a:r>
            <a:endParaRPr lang="en-US" sz="2800" b="1" dirty="0">
              <a:solidFill>
                <a:prstClr val="black"/>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3992564" y="1565275"/>
            <a:ext cx="5762625" cy="10731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lý</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bị</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khủng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hoảng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đó</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chính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dấu</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hiệu</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một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cuộc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cách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mạng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trong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khoa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tự</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nhiên</a:t>
            </a:r>
            <a:endParaRPr lang="en-US" sz="2400" dirty="0">
              <a:solidFill>
                <a:srgbClr val="000000"/>
              </a:solidFill>
              <a:latin typeface="Calibri" pitchFamily="34" charset="0"/>
              <a:cs typeface="Cordia New" pitchFamily="34" charset="-34"/>
            </a:endParaRPr>
          </a:p>
        </p:txBody>
      </p:sp>
      <p:sp>
        <p:nvSpPr>
          <p:cNvPr id="4" name="Rounded Rectangle 3"/>
          <p:cNvSpPr/>
          <p:nvPr/>
        </p:nvSpPr>
        <p:spPr>
          <a:xfrm>
            <a:off x="3992564" y="2935288"/>
            <a:ext cx="5762625" cy="117951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indent="457200" algn="just">
              <a:defRPr/>
            </a:pP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bị</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tan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tử</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tan”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hạn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hiểu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tan</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3992564" y="4410075"/>
            <a:ext cx="5762625" cy="1246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Những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phát</a:t>
            </a:r>
            <a:r>
              <a:rPr lang="en-US" sz="2400" dirty="0">
                <a:solidFill>
                  <a:srgbClr val="000000"/>
                </a:solidFill>
                <a:latin typeface="Times New Roman" pitchFamily="18" charset="0"/>
                <a:cs typeface="Cordia New" pitchFamily="34" charset="-34"/>
              </a:rPr>
              <a:t> minh </a:t>
            </a:r>
            <a:r>
              <a:rPr lang="en-US" sz="2400" dirty="0" err="1">
                <a:solidFill>
                  <a:srgbClr val="000000"/>
                </a:solidFill>
                <a:latin typeface="Times New Roman" pitchFamily="18" charset="0"/>
                <a:cs typeface="Cordia New" pitchFamily="34" charset="-34"/>
              </a:rPr>
              <a:t>có</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giá</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trị</a:t>
            </a:r>
            <a:r>
              <a:rPr lang="en-US" sz="2400" dirty="0">
                <a:solidFill>
                  <a:srgbClr val="000000"/>
                </a:solidFill>
                <a:latin typeface="Times New Roman" pitchFamily="18" charset="0"/>
                <a:cs typeface="Cordia New" pitchFamily="34" charset="-34"/>
              </a:rPr>
              <a:t> to </a:t>
            </a:r>
            <a:r>
              <a:rPr lang="en-US" sz="2400" dirty="0" err="1">
                <a:solidFill>
                  <a:srgbClr val="000000"/>
                </a:solidFill>
                <a:latin typeface="Times New Roman" pitchFamily="18" charset="0"/>
                <a:cs typeface="Cordia New" pitchFamily="34" charset="-34"/>
              </a:rPr>
              <a:t>lớn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lý</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đương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thời</a:t>
            </a:r>
            <a:r>
              <a:rPr lang="en-US" sz="2400" dirty="0">
                <a:solidFill>
                  <a:srgbClr val="000000"/>
                </a:solidFill>
                <a:latin typeface="Times New Roman" pitchFamily="18" charset="0"/>
                <a:cs typeface="Cordia New" pitchFamily="34" charset="-34"/>
              </a:rPr>
              <a:t> </a:t>
            </a:r>
            <a:r>
              <a:rPr lang="vi-VN" sz="2400" dirty="0">
                <a:solidFill>
                  <a:srgbClr val="000000"/>
                </a:solidFill>
                <a:latin typeface="Times New Roman" pitchFamily="18" charset="0"/>
                <a:cs typeface="Cordia New" pitchFamily="34" charset="-34"/>
              </a:rPr>
              <a:t>không hề bác bỏ vật chất mà chỉ làm rõ hơn hiểu biết còn hạn chế của con người về vật chất</a:t>
            </a:r>
            <a:endParaRPr lang="en-US" sz="2400" dirty="0">
              <a:solidFill>
                <a:srgbClr val="000000"/>
              </a:solidFill>
              <a:latin typeface="Calibri" pitchFamily="34" charset="0"/>
              <a:cs typeface="Cordia New" pitchFamily="34" charset="-34"/>
            </a:endParaRPr>
          </a:p>
        </p:txBody>
      </p:sp>
      <p:pic>
        <p:nvPicPr>
          <p:cNvPr id="12" name="Picture 2" descr="Related image"/>
          <p:cNvPicPr>
            <a:picLocks noChangeAspect="1" noChangeArrowheads="1"/>
          </p:cNvPicPr>
          <p:nvPr/>
        </p:nvPicPr>
        <p:blipFill>
          <a:blip r:embed="rId3"/>
          <a:srcRect/>
          <a:stretch>
            <a:fillRect/>
          </a:stretch>
        </p:blipFill>
        <p:spPr bwMode="auto">
          <a:xfrm>
            <a:off x="1836739" y="1703388"/>
            <a:ext cx="1881187" cy="3357562"/>
          </a:xfrm>
          <a:prstGeom prst="rect">
            <a:avLst/>
          </a:prstGeom>
          <a:noFill/>
          <a:ln w="9525">
            <a:noFill/>
            <a:miter lim="800000"/>
            <a:headEnd/>
            <a:tailEnd/>
          </a:ln>
        </p:spPr>
      </p:pic>
      <p:sp>
        <p:nvSpPr>
          <p:cNvPr id="7" name="Rectangle 6"/>
          <p:cNvSpPr/>
          <p:nvPr/>
        </p:nvSpPr>
        <p:spPr>
          <a:xfrm>
            <a:off x="2203450" y="5175250"/>
            <a:ext cx="1493838" cy="954088"/>
          </a:xfrm>
          <a:prstGeom prst="rect">
            <a:avLst/>
          </a:prstGeom>
        </p:spPr>
        <p:txBody>
          <a:bodyPr>
            <a:spAutoFit/>
          </a:bodyPr>
          <a:lstStyle/>
          <a:p>
            <a:pPr>
              <a:defRPr/>
            </a:pPr>
            <a:r>
              <a:rPr lang="en-US" sz="2800" b="1" dirty="0" err="1">
                <a:solidFill>
                  <a:prstClr val="black"/>
                </a:solidFill>
                <a:latin typeface="Times New Roman" panose="02020603050405020304" pitchFamily="18" charset="0"/>
                <a:ea typeface="Calibri" panose="020F0502020204030204" pitchFamily="34" charset="0"/>
              </a:rPr>
              <a:t>Năm</a:t>
            </a:r>
            <a:r>
              <a:rPr lang="en-US" sz="2800" b="1" dirty="0">
                <a:solidFill>
                  <a:prstClr val="black"/>
                </a:solidFill>
                <a:latin typeface="Times New Roman" panose="02020603050405020304" pitchFamily="18" charset="0"/>
                <a:ea typeface="Calibri" panose="020F0502020204030204" pitchFamily="34" charset="0"/>
              </a:rPr>
              <a:t> 1908</a:t>
            </a:r>
            <a:endParaRPr lang="en-US" sz="3600" b="1" dirty="0">
              <a:solidFill>
                <a:prstClr val="black"/>
              </a:solidFill>
              <a:latin typeface="Calibri"/>
            </a:endParaRPr>
          </a:p>
        </p:txBody>
      </p:sp>
    </p:spTree>
    <p:extLst>
      <p:ext uri="{BB962C8B-B14F-4D97-AF65-F5344CB8AC3E}">
        <p14:creationId xmlns:p14="http://schemas.microsoft.com/office/powerpoint/2010/main" val="3427854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edge">
                                      <p:cBhvr>
                                        <p:cTn id="21" dur="2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fltVal val="0"/>
                                          </p:val>
                                        </p:tav>
                                        <p:tav tm="100000">
                                          <p:val>
                                            <p:strVal val="#ppt_w"/>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style.rotation</p:attrName>
                                        </p:attrNameLst>
                                      </p:cBhvr>
                                      <p:tavLst>
                                        <p:tav tm="0">
                                          <p:val>
                                            <p:fltVal val="90"/>
                                          </p:val>
                                        </p:tav>
                                        <p:tav tm="100000">
                                          <p:val>
                                            <p:fltVal val="0"/>
                                          </p:val>
                                        </p:tav>
                                      </p:tavLst>
                                    </p:anim>
                                    <p:animEffect transition="in" filter="fade">
                                      <p:cBhvr>
                                        <p:cTn id="29" dur="10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600200" y="76200"/>
            <a:ext cx="8991600" cy="838200"/>
          </a:xfrm>
        </p:spPr>
        <p:txBody>
          <a:bodyPr>
            <a:normAutofit fontScale="90000"/>
          </a:bodyPr>
          <a:lstStyle/>
          <a:p>
            <a:br>
              <a:rPr lang="nl-NL" altLang="en-US" sz="3200" i="1">
                <a:latin typeface="Times New Roman" pitchFamily="18" charset="0"/>
                <a:cs typeface="Times New Roman" pitchFamily="18" charset="0"/>
              </a:rPr>
            </a:br>
            <a:r>
              <a:rPr lang="nl-NL" altLang="en-US" sz="3200" i="1">
                <a:latin typeface="Times New Roman" pitchFamily="18" charset="0"/>
                <a:cs typeface="Times New Roman" pitchFamily="18" charset="0"/>
              </a:rPr>
              <a:t>a. Quan niệm của triết học Mác - Lênin về vật chất</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21507" name="Slide Number Placeholder 3"/>
          <p:cNvSpPr>
            <a:spLocks noGrp="1"/>
          </p:cNvSpPr>
          <p:nvPr>
            <p:ph type="sldNum" sz="quarter" idx="4294967295"/>
          </p:nvPr>
        </p:nvSpPr>
        <p:spPr>
          <a:xfrm>
            <a:off x="8077200" y="6245225"/>
            <a:ext cx="2133600" cy="476250"/>
          </a:xfrm>
          <a:prstGeom prst="rect">
            <a:avLst/>
          </a:prstGeom>
          <a:noFill/>
        </p:spPr>
        <p:txBody>
          <a:bodyPr/>
          <a:lstStyle/>
          <a:p>
            <a:fld id="{18DCB47B-5EF8-44B3-BFCF-24C0C6C2AF29}" type="slidenum">
              <a:rPr lang="en-US" altLang="en-US"/>
              <a:pPr/>
              <a:t>44</a:t>
            </a:fld>
            <a:endParaRPr lang="th-TH" altLang="en-US"/>
          </a:p>
        </p:txBody>
      </p:sp>
      <p:sp>
        <p:nvSpPr>
          <p:cNvPr id="2" name="Oval 1"/>
          <p:cNvSpPr/>
          <p:nvPr/>
        </p:nvSpPr>
        <p:spPr>
          <a:xfrm>
            <a:off x="2514600" y="1012825"/>
            <a:ext cx="7467600" cy="914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en-US" sz="3200">
                <a:solidFill>
                  <a:srgbClr val="000000"/>
                </a:solidFill>
                <a:latin typeface="Times New Roman" pitchFamily="18" charset="0"/>
                <a:cs typeface="Times New Roman" pitchFamily="18" charset="0"/>
              </a:rPr>
              <a:t>Quan niệm của </a:t>
            </a:r>
            <a:r>
              <a:rPr lang="nl-NL" altLang="en-US" sz="3200">
                <a:solidFill>
                  <a:srgbClr val="000000"/>
                </a:solidFill>
                <a:latin typeface="Times New Roman" pitchFamily="18" charset="0"/>
                <a:cs typeface="Times New Roman" pitchFamily="18" charset="0"/>
              </a:rPr>
              <a:t>Ph.Ăngghen</a:t>
            </a:r>
            <a:endParaRPr lang="en-US">
              <a:solidFill>
                <a:srgbClr val="FEE9DE"/>
              </a:solidFill>
              <a:cs typeface="Cordia New" pitchFamily="34" charset="-34"/>
            </a:endParaRPr>
          </a:p>
        </p:txBody>
      </p:sp>
      <p:sp>
        <p:nvSpPr>
          <p:cNvPr id="3" name="Rounded Rectangle 2"/>
          <p:cNvSpPr/>
          <p:nvPr/>
        </p:nvSpPr>
        <p:spPr>
          <a:xfrm>
            <a:off x="1828800" y="2593976"/>
            <a:ext cx="4191000" cy="384016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r>
              <a:rPr lang="nl-NL" altLang="en-US" sz="2400" dirty="0">
                <a:solidFill>
                  <a:srgbClr val="000000"/>
                </a:solidFill>
                <a:latin typeface="Times New Roman" pitchFamily="18" charset="0"/>
                <a:cs typeface="Times New Roman" pitchFamily="18" charset="0"/>
              </a:rPr>
              <a:t>Để có một quan niệm đúng đắn về vật chất, cần phải có sự phân biệt rõ ràng giữa </a:t>
            </a:r>
            <a:r>
              <a:rPr lang="nl-NL" altLang="en-US" sz="2400" i="1" dirty="0">
                <a:solidFill>
                  <a:srgbClr val="000000"/>
                </a:solidFill>
                <a:latin typeface="Times New Roman" pitchFamily="18" charset="0"/>
                <a:cs typeface="Times New Roman" pitchFamily="18" charset="0"/>
              </a:rPr>
              <a:t>vật chất với tính cách là một phạm trù triết học</a:t>
            </a:r>
            <a:r>
              <a:rPr lang="nl-NL" altLang="en-US" sz="2400" dirty="0">
                <a:solidFill>
                  <a:srgbClr val="000000"/>
                </a:solidFill>
                <a:latin typeface="Times New Roman" pitchFamily="18" charset="0"/>
                <a:cs typeface="Times New Roman" pitchFamily="18" charset="0"/>
              </a:rPr>
              <a:t>, một sáng tạo, một công trình trí óc của tư duy con người trong quá trình phản ánh hiện thực chứ không phải là sản phẩm chủ quan của tư duy</a:t>
            </a:r>
          </a:p>
        </p:txBody>
      </p:sp>
      <p:sp>
        <p:nvSpPr>
          <p:cNvPr id="7" name="Rounded Rectangle 6"/>
          <p:cNvSpPr/>
          <p:nvPr/>
        </p:nvSpPr>
        <p:spPr>
          <a:xfrm>
            <a:off x="6407150" y="2593976"/>
            <a:ext cx="4191000" cy="38401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Các sự vật, hiện tượng của thế giới, dù rất phong phú, muôn vẻ nhưng chúng vẫn có một đặc tính chung, thống nhất đó là </a:t>
            </a:r>
            <a:r>
              <a:rPr lang="nl-NL" altLang="en-US" sz="2400" i="1">
                <a:solidFill>
                  <a:srgbClr val="000000"/>
                </a:solidFill>
                <a:latin typeface="Times New Roman" pitchFamily="18" charset="0"/>
                <a:cs typeface="Times New Roman" pitchFamily="18" charset="0"/>
              </a:rPr>
              <a:t>tính vật chất - </a:t>
            </a:r>
            <a:r>
              <a:rPr lang="nl-NL" altLang="en-US" sz="2400">
                <a:solidFill>
                  <a:srgbClr val="000000"/>
                </a:solidFill>
                <a:latin typeface="Times New Roman" pitchFamily="18" charset="0"/>
                <a:cs typeface="Times New Roman" pitchFamily="18" charset="0"/>
              </a:rPr>
              <a:t>tính tồn tại, độc lập không lệ thuộc vào ý thức </a:t>
            </a:r>
          </a:p>
        </p:txBody>
      </p:sp>
      <p:sp>
        <p:nvSpPr>
          <p:cNvPr id="6" name="Left Brace 5"/>
          <p:cNvSpPr/>
          <p:nvPr/>
        </p:nvSpPr>
        <p:spPr>
          <a:xfrm rot="5400000">
            <a:off x="5947570" y="-288131"/>
            <a:ext cx="668337" cy="50958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extLst>
      <p:ext uri="{BB962C8B-B14F-4D97-AF65-F5344CB8AC3E}">
        <p14:creationId xmlns:p14="http://schemas.microsoft.com/office/powerpoint/2010/main" val="3083616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plus(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00200" y="76200"/>
            <a:ext cx="8991600" cy="838200"/>
          </a:xfrm>
        </p:spPr>
        <p:txBody>
          <a:bodyPr>
            <a:normAutofit fontScale="90000"/>
          </a:bodyPr>
          <a:lstStyle/>
          <a:p>
            <a:br>
              <a:rPr lang="nl-NL" altLang="en-US" sz="3200" i="1">
                <a:latin typeface="Times New Roman" pitchFamily="18" charset="0"/>
                <a:cs typeface="Times New Roman" pitchFamily="18" charset="0"/>
              </a:rPr>
            </a:br>
            <a:r>
              <a:rPr lang="nl-NL" altLang="en-US" sz="3200" i="1">
                <a:latin typeface="Times New Roman" pitchFamily="18" charset="0"/>
                <a:cs typeface="Times New Roman" pitchFamily="18" charset="0"/>
              </a:rPr>
              <a:t>a. Quan niệm của triết học Mác - Lênin về vật chất</a:t>
            </a:r>
            <a:br>
              <a:rPr lang="vi-VN" altLang="en-US" sz="3200">
                <a:latin typeface="Times New Roman" pitchFamily="18" charset="0"/>
                <a:cs typeface="Times New Roman" pitchFamily="18" charset="0"/>
              </a:rPr>
            </a:br>
            <a:endParaRPr lang="vi-VN" altLang="en-US" sz="3200">
              <a:latin typeface="Times New Roman" pitchFamily="18" charset="0"/>
              <a:cs typeface="Times New Roman" pitchFamily="18" charset="0"/>
            </a:endParaRPr>
          </a:p>
        </p:txBody>
      </p:sp>
      <p:sp>
        <p:nvSpPr>
          <p:cNvPr id="22531" name="Slide Number Placeholder 3"/>
          <p:cNvSpPr>
            <a:spLocks noGrp="1"/>
          </p:cNvSpPr>
          <p:nvPr>
            <p:ph type="sldNum" sz="quarter" idx="4294967295"/>
          </p:nvPr>
        </p:nvSpPr>
        <p:spPr>
          <a:xfrm>
            <a:off x="8077200" y="6245225"/>
            <a:ext cx="2133600" cy="476250"/>
          </a:xfrm>
          <a:prstGeom prst="rect">
            <a:avLst/>
          </a:prstGeom>
          <a:noFill/>
        </p:spPr>
        <p:txBody>
          <a:bodyPr/>
          <a:lstStyle/>
          <a:p>
            <a:fld id="{D43D4CC8-D854-4D40-9BD1-81A0D146B5A9}" type="slidenum">
              <a:rPr lang="en-US" altLang="en-US"/>
              <a:pPr/>
              <a:t>45</a:t>
            </a:fld>
            <a:endParaRPr lang="th-TH" altLang="en-US"/>
          </a:p>
        </p:txBody>
      </p:sp>
      <p:sp>
        <p:nvSpPr>
          <p:cNvPr id="2" name="Oval 1"/>
          <p:cNvSpPr/>
          <p:nvPr/>
        </p:nvSpPr>
        <p:spPr>
          <a:xfrm>
            <a:off x="2749550" y="962026"/>
            <a:ext cx="6781800" cy="682625"/>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en-US" altLang="en-US" sz="3200">
                <a:solidFill>
                  <a:srgbClr val="000000"/>
                </a:solidFill>
                <a:latin typeface="Times New Roman" pitchFamily="18" charset="0"/>
                <a:cs typeface="Times New Roman" pitchFamily="18" charset="0"/>
              </a:rPr>
              <a:t>Quan niệm của V.I.Lênin</a:t>
            </a:r>
            <a:endParaRPr lang="en-US">
              <a:solidFill>
                <a:srgbClr val="FEE9DE"/>
              </a:solidFill>
              <a:cs typeface="Cordia New" pitchFamily="34" charset="-34"/>
            </a:endParaRPr>
          </a:p>
        </p:txBody>
      </p:sp>
      <p:sp>
        <p:nvSpPr>
          <p:cNvPr id="3" name="Vertical Scroll 2"/>
          <p:cNvSpPr/>
          <p:nvPr/>
        </p:nvSpPr>
        <p:spPr>
          <a:xfrm>
            <a:off x="1371600" y="2332038"/>
            <a:ext cx="3276600" cy="4267200"/>
          </a:xfrm>
          <a:prstGeom prst="verticalScroll">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V.I.Lênin đã tiến hành tổng kết toàn diện những thành tựu mới nhất của khoa học, đấu tranh chống mọi biểu hiện của chủ nghĩa hoài nghi, duy tâm</a:t>
            </a:r>
          </a:p>
        </p:txBody>
      </p:sp>
      <p:sp>
        <p:nvSpPr>
          <p:cNvPr id="6" name="Vertical Scroll 5"/>
          <p:cNvSpPr/>
          <p:nvPr/>
        </p:nvSpPr>
        <p:spPr>
          <a:xfrm>
            <a:off x="7578726" y="2374900"/>
            <a:ext cx="3241675" cy="4267200"/>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Lênin đã tìm kiếm </a:t>
            </a:r>
            <a:r>
              <a:rPr lang="nl-NL" altLang="en-US" sz="2400" i="1">
                <a:solidFill>
                  <a:srgbClr val="000000"/>
                </a:solidFill>
                <a:latin typeface="Times New Roman" pitchFamily="18" charset="0"/>
                <a:cs typeface="Times New Roman" pitchFamily="18" charset="0"/>
              </a:rPr>
              <a:t>phương pháp định nghĩa mới </a:t>
            </a:r>
            <a:r>
              <a:rPr lang="nl-NL" altLang="en-US" sz="2400">
                <a:solidFill>
                  <a:srgbClr val="000000"/>
                </a:solidFill>
                <a:latin typeface="Times New Roman" pitchFamily="18" charset="0"/>
                <a:cs typeface="Times New Roman" pitchFamily="18" charset="0"/>
              </a:rPr>
              <a:t>cho phạm trù vật chất thông qua đối lập với phạm trù ý thức</a:t>
            </a:r>
            <a:endParaRPr lang="vi-VN" altLang="en-US" sz="2400">
              <a:solidFill>
                <a:srgbClr val="000000"/>
              </a:solidFill>
              <a:latin typeface="Times New Roman" pitchFamily="18" charset="0"/>
              <a:cs typeface="Times New Roman" pitchFamily="18" charset="0"/>
            </a:endParaRPr>
          </a:p>
        </p:txBody>
      </p:sp>
      <p:sp>
        <p:nvSpPr>
          <p:cNvPr id="8" name="Left Brace 7"/>
          <p:cNvSpPr/>
          <p:nvPr/>
        </p:nvSpPr>
        <p:spPr>
          <a:xfrm rot="5400000">
            <a:off x="5761038" y="-1382712"/>
            <a:ext cx="746125" cy="67691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extLst>
      <p:ext uri="{BB962C8B-B14F-4D97-AF65-F5344CB8AC3E}">
        <p14:creationId xmlns:p14="http://schemas.microsoft.com/office/powerpoint/2010/main" val="2849877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plus(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srcRect/>
          <a:stretch>
            <a:fillRect/>
          </a:stretch>
        </p:blipFill>
        <p:spPr bwMode="auto">
          <a:xfrm>
            <a:off x="1524000" y="0"/>
            <a:ext cx="9144000" cy="6858000"/>
          </a:xfrm>
          <a:prstGeom prst="rect">
            <a:avLst/>
          </a:prstGeom>
          <a:noFill/>
          <a:ln w="9525">
            <a:noFill/>
            <a:round/>
            <a:headEnd/>
            <a:tailEnd/>
          </a:ln>
        </p:spPr>
      </p:pic>
      <p:sp>
        <p:nvSpPr>
          <p:cNvPr id="23555" name="TextBox 5"/>
          <p:cNvSpPr txBox="1">
            <a:spLocks noChangeArrowheads="1"/>
          </p:cNvSpPr>
          <p:nvPr/>
        </p:nvSpPr>
        <p:spPr bwMode="auto">
          <a:xfrm>
            <a:off x="2049463" y="341314"/>
            <a:ext cx="6126162" cy="1228725"/>
          </a:xfrm>
          <a:prstGeom prst="rect">
            <a:avLst/>
          </a:prstGeom>
          <a:noFill/>
          <a:ln w="9525">
            <a:noFill/>
            <a:miter lim="800000"/>
            <a:headEnd/>
            <a:tailEnd/>
          </a:ln>
        </p:spPr>
        <p:txBody>
          <a:bodyPr lIns="82936" tIns="41469" rIns="82936" bIns="41469">
            <a:spAutoFit/>
          </a:bodyPr>
          <a:lstStyle/>
          <a:p>
            <a:pPr defTabSz="414338">
              <a:lnSpc>
                <a:spcPct val="93000"/>
              </a:lnSpc>
              <a:buClr>
                <a:srgbClr val="000000"/>
              </a:buClr>
            </a:pPr>
            <a:r>
              <a:rPr lang="en-US" altLang="en-US" sz="4000" b="1">
                <a:solidFill>
                  <a:srgbClr val="000000"/>
                </a:solidFill>
                <a:latin typeface="Times New Roman" pitchFamily="18" charset="0"/>
                <a:ea typeface="MS Gothic" pitchFamily="49" charset="-128"/>
                <a:cs typeface="Times New Roman" pitchFamily="18" charset="0"/>
              </a:rPr>
              <a:t>Định nghĩa vật chất của V.I.Lênin</a:t>
            </a:r>
            <a:endParaRPr lang="en-US" altLang="en-US" sz="4000">
              <a:solidFill>
                <a:srgbClr val="000000"/>
              </a:solidFill>
              <a:latin typeface="Times New Roman" pitchFamily="18" charset="0"/>
              <a:ea typeface="MS Gothic" pitchFamily="49" charset="-128"/>
              <a:cs typeface="Times New Roman" pitchFamily="18" charset="0"/>
            </a:endParaRPr>
          </a:p>
        </p:txBody>
      </p:sp>
      <p:pic>
        <p:nvPicPr>
          <p:cNvPr id="23556" name="Picture 6" descr="Le nin.jpg"/>
          <p:cNvPicPr>
            <a:picLocks noChangeAspect="1"/>
          </p:cNvPicPr>
          <p:nvPr/>
        </p:nvPicPr>
        <p:blipFill>
          <a:blip r:embed="rId4"/>
          <a:srcRect/>
          <a:stretch>
            <a:fillRect/>
          </a:stretch>
        </p:blipFill>
        <p:spPr bwMode="auto">
          <a:xfrm>
            <a:off x="7723189" y="1284288"/>
            <a:ext cx="1893887" cy="3111500"/>
          </a:xfrm>
          <a:prstGeom prst="rect">
            <a:avLst/>
          </a:prstGeom>
          <a:noFill/>
          <a:ln w="9525">
            <a:noFill/>
            <a:miter lim="800000"/>
            <a:headEnd/>
            <a:tailEnd/>
          </a:ln>
        </p:spPr>
      </p:pic>
      <p:sp>
        <p:nvSpPr>
          <p:cNvPr id="3" name="Flowchart: Alternate Process 2"/>
          <p:cNvSpPr/>
          <p:nvPr/>
        </p:nvSpPr>
        <p:spPr>
          <a:xfrm>
            <a:off x="1752601" y="1570039"/>
            <a:ext cx="5372099" cy="4403585"/>
          </a:xfrm>
          <a:prstGeom prst="flowChartAlternateProcess">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chor="ctr"/>
          <a:lstStyle/>
          <a:p>
            <a:pPr indent="457200" algn="just">
              <a:defRPr/>
            </a:pP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dùng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thực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đem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cho</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con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trong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lệ</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vào</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3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341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altLang="en-US"/>
          </a:p>
        </p:txBody>
      </p:sp>
      <p:pic>
        <p:nvPicPr>
          <p:cNvPr id="25603" name="Content Placeholder 3"/>
          <p:cNvPicPr>
            <a:picLocks noGrp="1" noChangeAspect="1"/>
          </p:cNvPicPr>
          <p:nvPr>
            <p:ph idx="4294967295"/>
          </p:nvPr>
        </p:nvPicPr>
        <p:blipFill>
          <a:blip r:embed="rId2"/>
          <a:srcRect/>
          <a:stretch>
            <a:fillRect/>
          </a:stretch>
        </p:blipFill>
        <p:spPr>
          <a:xfrm>
            <a:off x="1524000" y="0"/>
            <a:ext cx="9061450" cy="6858000"/>
          </a:xfrm>
          <a:prstGeom prst="rect">
            <a:avLst/>
          </a:prstGeom>
        </p:spPr>
      </p:pic>
      <p:sp>
        <p:nvSpPr>
          <p:cNvPr id="14" name="Pentagon 13"/>
          <p:cNvSpPr/>
          <p:nvPr/>
        </p:nvSpPr>
        <p:spPr>
          <a:xfrm>
            <a:off x="1524000" y="1329223"/>
            <a:ext cx="3801292" cy="581626"/>
          </a:xfrm>
          <a:prstGeom prst="homePlat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en-US" sz="2400" b="1" i="1">
                <a:solidFill>
                  <a:srgbClr val="FFFFFF"/>
                </a:solidFill>
                <a:latin typeface="Times New Roman" pitchFamily="18" charset="0"/>
                <a:cs typeface="Cordia New" pitchFamily="34" charset="-34"/>
              </a:rPr>
              <a:t>Phương pháp định nghĩa </a:t>
            </a:r>
            <a:endParaRPr lang="en-US" sz="2400">
              <a:solidFill>
                <a:srgbClr val="FFFFFF"/>
              </a:solidFill>
              <a:latin typeface="Calibri" pitchFamily="34" charset="0"/>
              <a:cs typeface="Cordia New" pitchFamily="34" charset="-34"/>
            </a:endParaRPr>
          </a:p>
        </p:txBody>
      </p:sp>
      <p:sp>
        <p:nvSpPr>
          <p:cNvPr id="15" name="7-Point Star 14"/>
          <p:cNvSpPr/>
          <p:nvPr/>
        </p:nvSpPr>
        <p:spPr>
          <a:xfrm>
            <a:off x="6703087" y="1751018"/>
            <a:ext cx="2079241" cy="1696968"/>
          </a:xfrm>
          <a:prstGeom prst="star7">
            <a:avLst>
              <a:gd name="adj" fmla="val 50000"/>
              <a:gd name="hf" fmla="val 102572"/>
              <a:gd name="vf" fmla="val 105210"/>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r>
              <a:rPr lang="en-US" sz="3600">
                <a:solidFill>
                  <a:srgbClr val="FFFFFF"/>
                </a:solidFill>
                <a:latin typeface="Times New Roman" pitchFamily="18" charset="0"/>
                <a:cs typeface="Cordia New" pitchFamily="34" charset="-34"/>
              </a:rPr>
              <a:t>Vật chất </a:t>
            </a:r>
            <a:endParaRPr lang="en-US" sz="3600">
              <a:solidFill>
                <a:srgbClr val="FFFFFF"/>
              </a:solidFill>
              <a:latin typeface="Calibri" pitchFamily="34" charset="0"/>
              <a:cs typeface="Cordia New" pitchFamily="34" charset="-34"/>
            </a:endParaRPr>
          </a:p>
        </p:txBody>
      </p:sp>
      <p:sp>
        <p:nvSpPr>
          <p:cNvPr id="16" name="7-Point Star 15"/>
          <p:cNvSpPr/>
          <p:nvPr/>
        </p:nvSpPr>
        <p:spPr>
          <a:xfrm>
            <a:off x="6763318" y="5039013"/>
            <a:ext cx="2079241" cy="1696968"/>
          </a:xfrm>
          <a:prstGeom prst="star7">
            <a:avLst>
              <a:gd name="adj" fmla="val 50000"/>
              <a:gd name="hf" fmla="val 102572"/>
              <a:gd name="vf" fmla="val 105210"/>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r>
              <a:rPr lang="en-US" sz="3600">
                <a:solidFill>
                  <a:srgbClr val="FFFFFF"/>
                </a:solidFill>
                <a:latin typeface="Times New Roman" pitchFamily="18" charset="0"/>
                <a:cs typeface="Cordia New" pitchFamily="34" charset="-34"/>
              </a:rPr>
              <a:t>Ý thức</a:t>
            </a:r>
            <a:endParaRPr lang="en-US" sz="3600">
              <a:solidFill>
                <a:srgbClr val="FFFFFF"/>
              </a:solidFill>
              <a:latin typeface="Calibri" pitchFamily="34" charset="0"/>
              <a:cs typeface="Cordia New" pitchFamily="34" charset="-34"/>
            </a:endParaRPr>
          </a:p>
        </p:txBody>
      </p:sp>
      <p:sp>
        <p:nvSpPr>
          <p:cNvPr id="18" name="Half Frame 17"/>
          <p:cNvSpPr/>
          <p:nvPr/>
        </p:nvSpPr>
        <p:spPr>
          <a:xfrm rot="2832536">
            <a:off x="7388226" y="4519614"/>
            <a:ext cx="747713" cy="795337"/>
          </a:xfrm>
          <a:prstGeom prst="halfFram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latin typeface="Calibri"/>
            </a:endParaRPr>
          </a:p>
        </p:txBody>
      </p:sp>
      <p:sp>
        <p:nvSpPr>
          <p:cNvPr id="19" name="Half Frame 18"/>
          <p:cNvSpPr/>
          <p:nvPr/>
        </p:nvSpPr>
        <p:spPr>
          <a:xfrm rot="13617022">
            <a:off x="7377907" y="3261520"/>
            <a:ext cx="842963" cy="809625"/>
          </a:xfrm>
          <a:prstGeom prst="halfFram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latin typeface="Calibri"/>
            </a:endParaRPr>
          </a:p>
        </p:txBody>
      </p:sp>
      <p:sp>
        <p:nvSpPr>
          <p:cNvPr id="22" name="Notched Right Arrow 21"/>
          <p:cNvSpPr/>
          <p:nvPr/>
        </p:nvSpPr>
        <p:spPr>
          <a:xfrm>
            <a:off x="5083176" y="2752725"/>
            <a:ext cx="1154113" cy="59848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prstClr val="white"/>
              </a:solidFill>
              <a:latin typeface="Calibri"/>
            </a:endParaRPr>
          </a:p>
        </p:txBody>
      </p:sp>
      <p:sp>
        <p:nvSpPr>
          <p:cNvPr id="23" name="Multiply 22"/>
          <p:cNvSpPr/>
          <p:nvPr/>
        </p:nvSpPr>
        <p:spPr>
          <a:xfrm>
            <a:off x="5129213" y="2546350"/>
            <a:ext cx="1027112" cy="1011238"/>
          </a:xfrm>
          <a:prstGeom prst="mathMultiply">
            <a:avLst>
              <a:gd name="adj1" fmla="val 6050"/>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ln w="38100">
                <a:solidFill>
                  <a:prstClr val="black"/>
                </a:solidFill>
              </a:ln>
              <a:solidFill>
                <a:prstClr val="black"/>
              </a:solidFill>
              <a:latin typeface="Calibri"/>
            </a:endParaRPr>
          </a:p>
        </p:txBody>
      </p:sp>
      <p:sp>
        <p:nvSpPr>
          <p:cNvPr id="24" name="7-Point Star 23"/>
          <p:cNvSpPr/>
          <p:nvPr/>
        </p:nvSpPr>
        <p:spPr>
          <a:xfrm>
            <a:off x="2000251" y="2051051"/>
            <a:ext cx="2733675" cy="2600325"/>
          </a:xfrm>
          <a:prstGeom prst="star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Phương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pháp</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định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nghĩa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thường</a:t>
            </a:r>
            <a:endParaRPr lang="en-US" sz="2400" dirty="0">
              <a:solidFill>
                <a:srgbClr val="000000"/>
              </a:solidFill>
              <a:latin typeface="Calibri" pitchFamily="34" charset="0"/>
              <a:cs typeface="Cordia New" pitchFamily="34" charset="-34"/>
            </a:endParaRPr>
          </a:p>
        </p:txBody>
      </p:sp>
      <p:sp>
        <p:nvSpPr>
          <p:cNvPr id="25" name="Rounded Rectangle 24"/>
          <p:cNvSpPr/>
          <p:nvPr/>
        </p:nvSpPr>
        <p:spPr>
          <a:xfrm>
            <a:off x="1652589" y="5160964"/>
            <a:ext cx="4300537" cy="157638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Không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quy</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được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niệm</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cần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định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nghĩa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vào</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một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niệm</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rộng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hơn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đồng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thời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chỉ</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ra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đặc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điểm</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riêng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nó</a:t>
            </a:r>
            <a:r>
              <a:rPr lang="en-US" sz="2400" dirty="0">
                <a:solidFill>
                  <a:srgbClr val="000000"/>
                </a:solidFill>
                <a:latin typeface="Times New Roman" pitchFamily="18" charset="0"/>
                <a:cs typeface="Cordia New" pitchFamily="34" charset="-34"/>
              </a:rPr>
              <a:t>.</a:t>
            </a:r>
            <a:endParaRPr lang="en-US" sz="2400" dirty="0">
              <a:solidFill>
                <a:srgbClr val="000000"/>
              </a:solidFill>
              <a:latin typeface="Calibri" pitchFamily="34" charset="0"/>
              <a:cs typeface="Cordia New" pitchFamily="34" charset="-34"/>
            </a:endParaRPr>
          </a:p>
        </p:txBody>
      </p:sp>
      <p:sp>
        <p:nvSpPr>
          <p:cNvPr id="31" name="Line Callout 2 30"/>
          <p:cNvSpPr/>
          <p:nvPr/>
        </p:nvSpPr>
        <p:spPr>
          <a:xfrm>
            <a:off x="8672514" y="1079500"/>
            <a:ext cx="1825625" cy="1104900"/>
          </a:xfrm>
          <a:prstGeom prst="borderCallout2">
            <a:avLst>
              <a:gd name="adj1" fmla="val 36498"/>
              <a:gd name="adj2" fmla="val -7"/>
              <a:gd name="adj3" fmla="val 47148"/>
              <a:gd name="adj4" fmla="val -20510"/>
              <a:gd name="adj5" fmla="val 94751"/>
              <a:gd name="adj6" fmla="val -3321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800" b="1">
                <a:solidFill>
                  <a:srgbClr val="000000"/>
                </a:solidFill>
                <a:latin typeface="Times New Roman" pitchFamily="18" charset="0"/>
                <a:cs typeface="Cordia New" pitchFamily="34" charset="-34"/>
              </a:rPr>
              <a:t>Phạm trù triết học</a:t>
            </a:r>
            <a:endParaRPr lang="en-US" sz="2800">
              <a:solidFill>
                <a:srgbClr val="000000"/>
              </a:solidFill>
              <a:latin typeface="Calibri" pitchFamily="34" charset="0"/>
              <a:cs typeface="Cordia New" pitchFamily="34" charset="-34"/>
            </a:endParaRPr>
          </a:p>
        </p:txBody>
      </p:sp>
      <p:sp>
        <p:nvSpPr>
          <p:cNvPr id="2" name="Rectangle 1"/>
          <p:cNvSpPr/>
          <p:nvPr/>
        </p:nvSpPr>
        <p:spPr>
          <a:xfrm>
            <a:off x="2427288" y="315914"/>
            <a:ext cx="6354762" cy="549275"/>
          </a:xfrm>
          <a:prstGeom prst="rect">
            <a:avLst/>
          </a:prstGeom>
        </p:spPr>
        <p:txBody>
          <a:bodyPr>
            <a:spAutoFit/>
          </a:bodyPr>
          <a:lstStyle/>
          <a:p>
            <a:pPr defTabSz="414683">
              <a:lnSpc>
                <a:spcPct val="93000"/>
              </a:lnSpc>
              <a:buClr>
                <a:srgbClr val="000000"/>
              </a:buClr>
              <a:buSzPct val="100000"/>
              <a:defRPr/>
            </a:pP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Định</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nghĩa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vật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chất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của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V.I.Lê-nin</a:t>
            </a:r>
            <a:endParaRPr lang="en-US" sz="3200" dirty="0">
              <a:solidFill>
                <a:schemeClr val="accent3"/>
              </a:solidFill>
              <a:latin typeface="Times New Roman" panose="02020603050405020304" pitchFamily="18" charset="0"/>
              <a:ea typeface="MS Gothic" pitchFamily="49" charset="-128"/>
              <a:cs typeface="Times New Roman" panose="02020603050405020304" pitchFamily="18" charset="0"/>
            </a:endParaRPr>
          </a:p>
        </p:txBody>
      </p:sp>
    </p:spTree>
    <p:extLst>
      <p:ext uri="{BB962C8B-B14F-4D97-AF65-F5344CB8AC3E}">
        <p14:creationId xmlns:p14="http://schemas.microsoft.com/office/powerpoint/2010/main" val="63539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en-US"/>
          </a:p>
        </p:txBody>
      </p:sp>
      <p:pic>
        <p:nvPicPr>
          <p:cNvPr id="28675" name="Content Placeholder 3"/>
          <p:cNvPicPr>
            <a:picLocks noGrp="1" noChangeAspect="1"/>
          </p:cNvPicPr>
          <p:nvPr>
            <p:ph idx="4294967295"/>
          </p:nvPr>
        </p:nvPicPr>
        <p:blipFill>
          <a:blip r:embed="rId2"/>
          <a:srcRect/>
          <a:stretch>
            <a:fillRect/>
          </a:stretch>
        </p:blipFill>
        <p:spPr>
          <a:xfrm>
            <a:off x="1524000" y="0"/>
            <a:ext cx="9061450" cy="6858000"/>
          </a:xfrm>
          <a:prstGeom prst="rect">
            <a:avLst/>
          </a:prstGeom>
        </p:spPr>
      </p:pic>
      <p:sp>
        <p:nvSpPr>
          <p:cNvPr id="12" name="Pentagon 11"/>
          <p:cNvSpPr/>
          <p:nvPr/>
        </p:nvSpPr>
        <p:spPr>
          <a:xfrm>
            <a:off x="1524000" y="1106488"/>
            <a:ext cx="3525838" cy="584200"/>
          </a:xfrm>
          <a:prstGeom prst="homePlate">
            <a:avLst/>
          </a:prstGeom>
        </p:spPr>
        <p:style>
          <a:lnRef idx="1">
            <a:schemeClr val="accent5"/>
          </a:lnRef>
          <a:fillRef idx="2">
            <a:schemeClr val="accent5"/>
          </a:fillRef>
          <a:effectRef idx="1">
            <a:schemeClr val="accent5"/>
          </a:effectRef>
          <a:fontRef idx="minor">
            <a:schemeClr val="dk1"/>
          </a:fontRef>
        </p:style>
        <p:txBody>
          <a:bodyPr anchor="ctr"/>
          <a:lstStyle/>
          <a:p>
            <a:pPr indent="457200" algn="just">
              <a:defRPr/>
            </a:pP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dung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2" name="Flowchart: Alternate Process 31"/>
          <p:cNvSpPr/>
          <p:nvPr/>
        </p:nvSpPr>
        <p:spPr>
          <a:xfrm>
            <a:off x="1649414" y="2711451"/>
            <a:ext cx="3825875" cy="4035425"/>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anchor="ctr"/>
          <a:lstStyle/>
          <a:p>
            <a:pPr indent="457200" algn="just">
              <a:defRPr/>
            </a:pP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dùng</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để</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tại</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quan</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đem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cho</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con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tồn</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tại</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lệ</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vào</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cảm</a:t>
            </a:r>
            <a:r>
              <a:rPr lang="en-US" sz="26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b="1" u="sng"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giác</a:t>
            </a:r>
            <a:r>
              <a:rPr lang="en-US" sz="2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p:cNvSpPr/>
          <p:nvPr/>
        </p:nvSpPr>
        <p:spPr>
          <a:xfrm>
            <a:off x="4122739" y="1585914"/>
            <a:ext cx="6588125" cy="1322387"/>
          </a:xfrm>
          <a:prstGeom prst="ellipse">
            <a:avLst/>
          </a:prstGeom>
        </p:spPr>
        <p:style>
          <a:lnRef idx="1">
            <a:schemeClr val="accent6"/>
          </a:lnRef>
          <a:fillRef idx="2">
            <a:schemeClr val="accent6"/>
          </a:fillRef>
          <a:effectRef idx="1">
            <a:schemeClr val="accent6"/>
          </a:effectRef>
          <a:fontRef idx="minor">
            <a:schemeClr val="dk1"/>
          </a:fontRef>
        </p:style>
        <p:txBody>
          <a:bodyPr lIns="82936" tIns="41469" rIns="82936" bIns="41469" anchor="ctr"/>
          <a:lstStyle/>
          <a:p>
            <a:pPr indent="457200" algn="ctr">
              <a:defRPr/>
            </a:pP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tính</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bản</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nhất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phổ</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biến</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nhất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mọi</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dạng</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descr="brain.jpg"/>
          <p:cNvPicPr>
            <a:picLocks noChangeAspect="1"/>
          </p:cNvPicPr>
          <p:nvPr/>
        </p:nvPicPr>
        <p:blipFill>
          <a:blip r:embed="rId3"/>
          <a:srcRect/>
          <a:stretch>
            <a:fillRect/>
          </a:stretch>
        </p:blipFill>
        <p:spPr bwMode="auto">
          <a:xfrm>
            <a:off x="7245350" y="4025901"/>
            <a:ext cx="1747838" cy="2392363"/>
          </a:xfrm>
          <a:prstGeom prst="rect">
            <a:avLst/>
          </a:prstGeom>
          <a:noFill/>
          <a:ln w="9525">
            <a:noFill/>
            <a:miter lim="800000"/>
            <a:headEnd/>
            <a:tailEnd/>
          </a:ln>
        </p:spPr>
      </p:pic>
      <p:sp>
        <p:nvSpPr>
          <p:cNvPr id="35" name="Multiply 34"/>
          <p:cNvSpPr/>
          <p:nvPr/>
        </p:nvSpPr>
        <p:spPr>
          <a:xfrm>
            <a:off x="6389688" y="3689350"/>
            <a:ext cx="3459162" cy="37465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defTabSz="414683">
              <a:lnSpc>
                <a:spcPct val="93000"/>
              </a:lnSpc>
              <a:buClr>
                <a:srgbClr val="000000"/>
              </a:buClr>
              <a:buSzPct val="100000"/>
              <a:defRPr/>
            </a:pPr>
            <a:endParaRPr lang="en-US">
              <a:solidFill>
                <a:prstClr val="white"/>
              </a:solidFill>
              <a:latin typeface="Calibri"/>
            </a:endParaRPr>
          </a:p>
        </p:txBody>
      </p:sp>
      <p:sp>
        <p:nvSpPr>
          <p:cNvPr id="36" name="Double Wave 35"/>
          <p:cNvSpPr/>
          <p:nvPr/>
        </p:nvSpPr>
        <p:spPr>
          <a:xfrm>
            <a:off x="6623050" y="3019425"/>
            <a:ext cx="3225800" cy="844550"/>
          </a:xfrm>
          <a:prstGeom prst="doubleWav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r>
              <a:rPr lang="en-US" sz="2800">
                <a:solidFill>
                  <a:schemeClr val="tx1"/>
                </a:solidFill>
                <a:latin typeface="Times New Roman" pitchFamily="18" charset="0"/>
                <a:cs typeface="Cordia New" pitchFamily="34" charset="-34"/>
              </a:rPr>
              <a:t>Tồn tại khách quan</a:t>
            </a:r>
            <a:endParaRPr lang="en-US" sz="2800">
              <a:solidFill>
                <a:schemeClr val="tx1"/>
              </a:solidFill>
              <a:latin typeface="Calibri" pitchFamily="34" charset="0"/>
              <a:cs typeface="Cordia New" pitchFamily="34" charset="-34"/>
            </a:endParaRPr>
          </a:p>
        </p:txBody>
      </p:sp>
      <p:pic>
        <p:nvPicPr>
          <p:cNvPr id="37" name="Picture 36"/>
          <p:cNvPicPr>
            <a:picLocks noChangeAspect="1"/>
          </p:cNvPicPr>
          <p:nvPr/>
        </p:nvPicPr>
        <p:blipFill>
          <a:blip r:embed="rId4"/>
          <a:srcRect/>
          <a:stretch>
            <a:fillRect/>
          </a:stretch>
        </p:blipFill>
        <p:spPr bwMode="auto">
          <a:xfrm>
            <a:off x="5857875" y="3081339"/>
            <a:ext cx="812800" cy="1266825"/>
          </a:xfrm>
          <a:prstGeom prst="rect">
            <a:avLst/>
          </a:prstGeom>
          <a:noFill/>
          <a:ln w="9525">
            <a:noFill/>
            <a:miter lim="800000"/>
            <a:headEnd/>
            <a:tailEnd/>
          </a:ln>
        </p:spPr>
      </p:pic>
      <p:sp>
        <p:nvSpPr>
          <p:cNvPr id="15" name="Rectangle 14"/>
          <p:cNvSpPr/>
          <p:nvPr/>
        </p:nvSpPr>
        <p:spPr>
          <a:xfrm>
            <a:off x="2427288" y="315914"/>
            <a:ext cx="6354762" cy="549275"/>
          </a:xfrm>
          <a:prstGeom prst="rect">
            <a:avLst/>
          </a:prstGeom>
        </p:spPr>
        <p:txBody>
          <a:bodyPr>
            <a:spAutoFit/>
          </a:bodyPr>
          <a:lstStyle/>
          <a:p>
            <a:pPr defTabSz="414683">
              <a:lnSpc>
                <a:spcPct val="93000"/>
              </a:lnSpc>
              <a:buClr>
                <a:srgbClr val="000000"/>
              </a:buClr>
              <a:buSzPct val="100000"/>
              <a:defRPr/>
            </a:pP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Định</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nghĩa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vật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chất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của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V.I.Lê-nin</a:t>
            </a:r>
            <a:endParaRPr lang="en-US" sz="3200" dirty="0">
              <a:solidFill>
                <a:schemeClr val="accent3"/>
              </a:solidFill>
              <a:latin typeface="Times New Roman" panose="02020603050405020304" pitchFamily="18" charset="0"/>
              <a:ea typeface="MS Gothic" pitchFamily="49" charset="-128"/>
              <a:cs typeface="Times New Roman" panose="02020603050405020304" pitchFamily="18" charset="0"/>
            </a:endParaRPr>
          </a:p>
        </p:txBody>
      </p:sp>
      <p:sp>
        <p:nvSpPr>
          <p:cNvPr id="28685" name="Rectangle 30"/>
          <p:cNvSpPr>
            <a:spLocks noChangeArrowheads="1"/>
          </p:cNvSpPr>
          <p:nvPr/>
        </p:nvSpPr>
        <p:spPr bwMode="auto">
          <a:xfrm>
            <a:off x="2808289" y="1724025"/>
            <a:ext cx="1508125" cy="522288"/>
          </a:xfrm>
          <a:prstGeom prst="rect">
            <a:avLst/>
          </a:prstGeom>
          <a:noFill/>
          <a:ln w="9525">
            <a:noFill/>
            <a:miter lim="800000"/>
            <a:headEnd/>
            <a:tailEnd/>
          </a:ln>
        </p:spPr>
        <p:txBody>
          <a:bodyPr wrap="none">
            <a:spAutoFit/>
          </a:bodyPr>
          <a:lstStyle/>
          <a:p>
            <a:pPr eaLnBrk="1" hangingPunct="1"/>
            <a:r>
              <a:rPr lang="en-US" altLang="en-US" sz="2800" b="1" i="1" u="sng">
                <a:solidFill>
                  <a:srgbClr val="000000"/>
                </a:solidFill>
                <a:latin typeface="Times New Roman" pitchFamily="18" charset="0"/>
                <a:ea typeface="Cordia New" pitchFamily="34" charset="-34"/>
                <a:cs typeface="Calibri" pitchFamily="34" charset="0"/>
              </a:rPr>
              <a:t>Thứ hai</a:t>
            </a:r>
            <a:r>
              <a:rPr lang="en-US" altLang="en-US" sz="2800" b="1" i="1">
                <a:solidFill>
                  <a:srgbClr val="000000"/>
                </a:solidFill>
                <a:latin typeface="Times New Roman" pitchFamily="18" charset="0"/>
                <a:ea typeface="Cordia New" pitchFamily="34" charset="-34"/>
                <a:cs typeface="Calibri" pitchFamily="34" charset="0"/>
              </a:rPr>
              <a:t>:</a:t>
            </a:r>
            <a:endParaRPr lang="en-US" altLang="en-US" sz="2800" b="1">
              <a:solidFill>
                <a:srgbClr val="000000"/>
              </a:solidFill>
              <a:latin typeface="Calibri" pitchFamily="34" charset="0"/>
              <a:ea typeface="Cordia New" pitchFamily="34" charset="-34"/>
              <a:cs typeface="Calibri" pitchFamily="34" charset="0"/>
            </a:endParaRPr>
          </a:p>
        </p:txBody>
      </p:sp>
    </p:spTree>
    <p:extLst>
      <p:ext uri="{BB962C8B-B14F-4D97-AF65-F5344CB8AC3E}">
        <p14:creationId xmlns:p14="http://schemas.microsoft.com/office/powerpoint/2010/main" val="31373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edge">
                                      <p:cBhvr>
                                        <p:cTn id="7" dur="20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900" decel="100000" fill="hold"/>
                                        <p:tgtEl>
                                          <p:spTgt spid="37"/>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900" decel="100000" fill="hold"/>
                                        <p:tgtEl>
                                          <p:spTgt spid="3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3"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
                                        <p:tgtEl>
                                          <p:spTgt spid="34"/>
                                        </p:tgtEl>
                                      </p:cBhvr>
                                    </p:animEffect>
                                    <p:anim calcmode="lin" valueType="num">
                                      <p:cBhvr>
                                        <p:cTn id="27" dur="400" fill="hold"/>
                                        <p:tgtEl>
                                          <p:spTgt spid="34"/>
                                        </p:tgtEl>
                                        <p:attrNameLst>
                                          <p:attrName>ppt_x</p:attrName>
                                        </p:attrNameLst>
                                      </p:cBhvr>
                                      <p:tavLst>
                                        <p:tav tm="0">
                                          <p:val>
                                            <p:strVal val="#ppt_x"/>
                                          </p:val>
                                        </p:tav>
                                        <p:tav tm="100000">
                                          <p:val>
                                            <p:strVal val="#ppt_x"/>
                                          </p:val>
                                        </p:tav>
                                      </p:tavLst>
                                    </p:anim>
                                    <p:anim calcmode="lin" valueType="num">
                                      <p:cBhvr>
                                        <p:cTn id="28" dur="400" fill="hold"/>
                                        <p:tgtEl>
                                          <p:spTgt spid="34"/>
                                        </p:tgtEl>
                                        <p:attrNameLst>
                                          <p:attrName>ppt_y</p:attrName>
                                        </p:attrNameLst>
                                      </p:cBhvr>
                                      <p:tavLst>
                                        <p:tav tm="0">
                                          <p:val>
                                            <p:strVal val="#ppt_y+0.31"/>
                                          </p:val>
                                        </p:tav>
                                        <p:tav tm="100000">
                                          <p:val>
                                            <p:strVal val="#ppt_y+0.31"/>
                                          </p:val>
                                        </p:tav>
                                      </p:tavLst>
                                    </p:anim>
                                    <p:anim calcmode="lin" valueType="num">
                                      <p:cBhvr>
                                        <p:cTn id="29" dur="600" decel="50000" fill="hold">
                                          <p:stCondLst>
                                            <p:cond delay="400"/>
                                          </p:stCondLst>
                                        </p:cTn>
                                        <p:tgtEl>
                                          <p:spTgt spid="3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600" decel="50000" fill="hold">
                                          <p:stCondLst>
                                            <p:cond delay="400"/>
                                          </p:stCondLst>
                                        </p:cTn>
                                        <p:tgtEl>
                                          <p:spTgt spid="3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1" presetID="43"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100"/>
                                        <p:tgtEl>
                                          <p:spTgt spid="35"/>
                                        </p:tgtEl>
                                      </p:cBhvr>
                                    </p:animEffect>
                                    <p:anim calcmode="lin" valueType="num">
                                      <p:cBhvr>
                                        <p:cTn id="34" dur="400" fill="hold"/>
                                        <p:tgtEl>
                                          <p:spTgt spid="35"/>
                                        </p:tgtEl>
                                        <p:attrNameLst>
                                          <p:attrName>ppt_x</p:attrName>
                                        </p:attrNameLst>
                                      </p:cBhvr>
                                      <p:tavLst>
                                        <p:tav tm="0">
                                          <p:val>
                                            <p:strVal val="#ppt_x"/>
                                          </p:val>
                                        </p:tav>
                                        <p:tav tm="100000">
                                          <p:val>
                                            <p:strVal val="#ppt_x"/>
                                          </p:val>
                                        </p:tav>
                                      </p:tavLst>
                                    </p:anim>
                                    <p:anim calcmode="lin" valueType="num">
                                      <p:cBhvr>
                                        <p:cTn id="35" dur="400" fill="hold"/>
                                        <p:tgtEl>
                                          <p:spTgt spid="35"/>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en-US"/>
          </a:p>
        </p:txBody>
      </p:sp>
      <p:pic>
        <p:nvPicPr>
          <p:cNvPr id="29699" name="Content Placeholder 3"/>
          <p:cNvPicPr>
            <a:picLocks noGrp="1" noChangeAspect="1"/>
          </p:cNvPicPr>
          <p:nvPr>
            <p:ph idx="4294967295"/>
          </p:nvPr>
        </p:nvPicPr>
        <p:blipFill>
          <a:blip r:embed="rId2"/>
          <a:srcRect/>
          <a:stretch>
            <a:fillRect/>
          </a:stretch>
        </p:blipFill>
        <p:spPr>
          <a:xfrm>
            <a:off x="1524000" y="0"/>
            <a:ext cx="9144000" cy="6858000"/>
          </a:xfrm>
          <a:prstGeom prst="rect">
            <a:avLst/>
          </a:prstGeom>
        </p:spPr>
      </p:pic>
      <p:sp>
        <p:nvSpPr>
          <p:cNvPr id="18" name="Flowchart: Alternate Process 17"/>
          <p:cNvSpPr/>
          <p:nvPr/>
        </p:nvSpPr>
        <p:spPr>
          <a:xfrm>
            <a:off x="2662238" y="1963739"/>
            <a:ext cx="7696200" cy="1774825"/>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anchor="ctr"/>
          <a:lstStyle/>
          <a:p>
            <a:pPr indent="457200" algn="just">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đem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lệ</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9" name="7-Point Star 18"/>
          <p:cNvSpPr/>
          <p:nvPr/>
        </p:nvSpPr>
        <p:spPr>
          <a:xfrm>
            <a:off x="5838826" y="4030664"/>
            <a:ext cx="1776413" cy="1584325"/>
          </a:xfrm>
          <a:prstGeom prst="star7">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r>
              <a:rPr lang="en-US" sz="3200">
                <a:solidFill>
                  <a:srgbClr val="000000"/>
                </a:solidFill>
                <a:latin typeface="Times New Roman" pitchFamily="18" charset="0"/>
                <a:cs typeface="Cordia New" pitchFamily="34" charset="-34"/>
              </a:rPr>
              <a:t>Ý thức</a:t>
            </a:r>
            <a:endParaRPr lang="en-US" sz="3200">
              <a:solidFill>
                <a:srgbClr val="000000"/>
              </a:solidFill>
              <a:latin typeface="Calibri" pitchFamily="34" charset="0"/>
              <a:cs typeface="Cordia New" pitchFamily="34" charset="-34"/>
            </a:endParaRPr>
          </a:p>
        </p:txBody>
      </p:sp>
      <p:sp>
        <p:nvSpPr>
          <p:cNvPr id="20" name="7-Point Star 19"/>
          <p:cNvSpPr/>
          <p:nvPr/>
        </p:nvSpPr>
        <p:spPr>
          <a:xfrm>
            <a:off x="2725739" y="3916364"/>
            <a:ext cx="1773237" cy="1698625"/>
          </a:xfrm>
          <a:prstGeom prst="star7">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3600">
                <a:solidFill>
                  <a:srgbClr val="000000"/>
                </a:solidFill>
                <a:latin typeface="Times New Roman" pitchFamily="18" charset="0"/>
                <a:cs typeface="Times New Roman" pitchFamily="18" charset="0"/>
              </a:rPr>
              <a:t>Vật chất</a:t>
            </a:r>
            <a:endParaRPr lang="en-US" sz="3600">
              <a:solidFill>
                <a:srgbClr val="000000"/>
              </a:solidFill>
              <a:latin typeface="Calibri" pitchFamily="34" charset="0"/>
              <a:cs typeface="Cordia New" pitchFamily="34" charset="-34"/>
            </a:endParaRPr>
          </a:p>
        </p:txBody>
      </p:sp>
      <p:sp>
        <p:nvSpPr>
          <p:cNvPr id="21" name="Notched Right Arrow 20"/>
          <p:cNvSpPr/>
          <p:nvPr/>
        </p:nvSpPr>
        <p:spPr>
          <a:xfrm>
            <a:off x="4856575" y="4600003"/>
            <a:ext cx="644345" cy="576711"/>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solidFill>
                <a:prstClr val="white"/>
              </a:solidFill>
              <a:latin typeface="Calibri"/>
            </a:endParaRPr>
          </a:p>
        </p:txBody>
      </p:sp>
      <p:sp>
        <p:nvSpPr>
          <p:cNvPr id="22" name="Flowchart: Alternate Process 21"/>
          <p:cNvSpPr/>
          <p:nvPr/>
        </p:nvSpPr>
        <p:spPr>
          <a:xfrm>
            <a:off x="2725739" y="5919788"/>
            <a:ext cx="3240087" cy="72231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en-US" sz="2800">
                <a:solidFill>
                  <a:srgbClr val="000000"/>
                </a:solidFill>
                <a:latin typeface="Times New Roman" pitchFamily="18" charset="0"/>
                <a:cs typeface="Cordia New" pitchFamily="34" charset="-34"/>
              </a:rPr>
              <a:t>Có thể nhận thức được</a:t>
            </a:r>
            <a:endParaRPr lang="en-US" sz="2800">
              <a:solidFill>
                <a:srgbClr val="000000"/>
              </a:solidFill>
              <a:latin typeface="Calibri" pitchFamily="34" charset="0"/>
              <a:cs typeface="Cordia New" pitchFamily="34" charset="-34"/>
            </a:endParaRPr>
          </a:p>
        </p:txBody>
      </p:sp>
      <p:sp>
        <p:nvSpPr>
          <p:cNvPr id="23" name="Left Brace 22"/>
          <p:cNvSpPr/>
          <p:nvPr/>
        </p:nvSpPr>
        <p:spPr>
          <a:xfrm>
            <a:off x="2201863" y="3916363"/>
            <a:ext cx="373062" cy="2817812"/>
          </a:xfrm>
          <a:prstGeom prst="leftBrace">
            <a:avLst/>
          </a:prstGeom>
        </p:spPr>
        <p:style>
          <a:lnRef idx="2">
            <a:schemeClr val="accent6"/>
          </a:lnRef>
          <a:fillRef idx="0">
            <a:schemeClr val="accent6"/>
          </a:fillRef>
          <a:effectRef idx="1">
            <a:schemeClr val="accent6"/>
          </a:effectRef>
          <a:fontRef idx="minor">
            <a:schemeClr val="tx1"/>
          </a:fontRef>
        </p:style>
        <p:txBody>
          <a:bodyPr anchor="ctr"/>
          <a:lstStyle/>
          <a:p>
            <a:pPr algn="ctr">
              <a:defRPr/>
            </a:pPr>
            <a:endParaRPr lang="en-US">
              <a:solidFill>
                <a:prstClr val="black"/>
              </a:solidFill>
              <a:latin typeface="Calibri"/>
            </a:endParaRPr>
          </a:p>
        </p:txBody>
      </p:sp>
      <p:sp>
        <p:nvSpPr>
          <p:cNvPr id="24" name="Flowchart: Alternate Process 23"/>
          <p:cNvSpPr/>
          <p:nvPr/>
        </p:nvSpPr>
        <p:spPr>
          <a:xfrm>
            <a:off x="2665414" y="1965325"/>
            <a:ext cx="7693025" cy="1773238"/>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anchor="ctr"/>
          <a:lstStyle/>
          <a:p>
            <a:pPr indent="457200" algn="just">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phạm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trù</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triết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khách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đem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ta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chép</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chụp</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lại</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phản</a:t>
            </a: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ánh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tồn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lệ</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5" name="Striped Right Arrow 24"/>
          <p:cNvSpPr/>
          <p:nvPr/>
        </p:nvSpPr>
        <p:spPr>
          <a:xfrm>
            <a:off x="6151083" y="5966469"/>
            <a:ext cx="366903" cy="484632"/>
          </a:xfrm>
          <a:prstGeom prst="striped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solidFill>
                <a:prstClr val="white"/>
              </a:solidFill>
              <a:latin typeface="Calibri"/>
            </a:endParaRPr>
          </a:p>
        </p:txBody>
      </p:sp>
      <p:sp>
        <p:nvSpPr>
          <p:cNvPr id="26" name="Oval 25"/>
          <p:cNvSpPr/>
          <p:nvPr/>
        </p:nvSpPr>
        <p:spPr>
          <a:xfrm>
            <a:off x="6669089" y="5557838"/>
            <a:ext cx="3813175" cy="11303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2800">
                <a:solidFill>
                  <a:srgbClr val="000000"/>
                </a:solidFill>
                <a:latin typeface="Times New Roman" pitchFamily="18" charset="0"/>
                <a:cs typeface="Cordia New" pitchFamily="34" charset="-34"/>
              </a:rPr>
              <a:t>“Chép lại, chụp lại, phản ánh” </a:t>
            </a:r>
            <a:endParaRPr lang="en-US" sz="2800">
              <a:solidFill>
                <a:srgbClr val="000000"/>
              </a:solidFill>
              <a:latin typeface="Calibri" pitchFamily="34" charset="0"/>
              <a:cs typeface="Cordia New" pitchFamily="34" charset="-34"/>
            </a:endParaRPr>
          </a:p>
        </p:txBody>
      </p:sp>
      <p:sp>
        <p:nvSpPr>
          <p:cNvPr id="27" name="Oval 26"/>
          <p:cNvSpPr/>
          <p:nvPr/>
        </p:nvSpPr>
        <p:spPr>
          <a:xfrm>
            <a:off x="6334126" y="2825750"/>
            <a:ext cx="4024313" cy="490538"/>
          </a:xfrm>
          <a:prstGeom prst="ellips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chor="ctr"/>
          <a:lstStyle/>
          <a:p>
            <a:pPr algn="ctr">
              <a:defRPr/>
            </a:pPr>
            <a:endParaRPr lang="en-US">
              <a:solidFill>
                <a:srgbClr val="4F81BD"/>
              </a:solidFill>
              <a:latin typeface="Calibri"/>
            </a:endParaRPr>
          </a:p>
        </p:txBody>
      </p:sp>
      <p:sp>
        <p:nvSpPr>
          <p:cNvPr id="29715" name="Rectangle 27"/>
          <p:cNvSpPr>
            <a:spLocks noChangeArrowheads="1"/>
          </p:cNvSpPr>
          <p:nvPr/>
        </p:nvSpPr>
        <p:spPr bwMode="auto">
          <a:xfrm>
            <a:off x="1552576" y="1657350"/>
            <a:ext cx="1389063" cy="522288"/>
          </a:xfrm>
          <a:prstGeom prst="rect">
            <a:avLst/>
          </a:prstGeom>
          <a:noFill/>
          <a:ln w="9525">
            <a:noFill/>
            <a:miter lim="800000"/>
            <a:headEnd/>
            <a:tailEnd/>
          </a:ln>
        </p:spPr>
        <p:txBody>
          <a:bodyPr wrap="none">
            <a:spAutoFit/>
          </a:bodyPr>
          <a:lstStyle/>
          <a:p>
            <a:pPr eaLnBrk="1" hangingPunct="1"/>
            <a:r>
              <a:rPr lang="en-US" altLang="en-US" sz="2800" b="1" i="1" u="sng">
                <a:solidFill>
                  <a:srgbClr val="000000"/>
                </a:solidFill>
                <a:latin typeface="Times New Roman" pitchFamily="18" charset="0"/>
                <a:ea typeface="Cordia New" pitchFamily="34" charset="-34"/>
                <a:cs typeface="Calibri" pitchFamily="34" charset="0"/>
              </a:rPr>
              <a:t>Thứ ba</a:t>
            </a:r>
            <a:r>
              <a:rPr lang="en-US" altLang="en-US" sz="2800" i="1">
                <a:solidFill>
                  <a:srgbClr val="000000"/>
                </a:solidFill>
                <a:latin typeface="Times New Roman" pitchFamily="18" charset="0"/>
                <a:ea typeface="Cordia New" pitchFamily="34" charset="-34"/>
                <a:cs typeface="Calibri" pitchFamily="34" charset="0"/>
              </a:rPr>
              <a:t>:</a:t>
            </a:r>
            <a:endParaRPr lang="en-US" altLang="en-US" sz="2800">
              <a:solidFill>
                <a:srgbClr val="000000"/>
              </a:solidFill>
              <a:latin typeface="Calibri" pitchFamily="34" charset="0"/>
              <a:ea typeface="Cordia New" pitchFamily="34" charset="-34"/>
              <a:cs typeface="Calibri" pitchFamily="34" charset="0"/>
            </a:endParaRPr>
          </a:p>
        </p:txBody>
      </p:sp>
      <p:sp>
        <p:nvSpPr>
          <p:cNvPr id="28" name="Rectangle 27"/>
          <p:cNvSpPr/>
          <p:nvPr/>
        </p:nvSpPr>
        <p:spPr>
          <a:xfrm>
            <a:off x="2427288" y="315914"/>
            <a:ext cx="6354762" cy="549275"/>
          </a:xfrm>
          <a:prstGeom prst="rect">
            <a:avLst/>
          </a:prstGeom>
        </p:spPr>
        <p:txBody>
          <a:bodyPr>
            <a:spAutoFit/>
          </a:bodyPr>
          <a:lstStyle/>
          <a:p>
            <a:pPr defTabSz="414683">
              <a:lnSpc>
                <a:spcPct val="93000"/>
              </a:lnSpc>
              <a:buClr>
                <a:srgbClr val="000000"/>
              </a:buClr>
              <a:buSzPct val="100000"/>
              <a:defRPr/>
            </a:pP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Định</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nghĩa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vật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chất</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của</a:t>
            </a:r>
            <a:r>
              <a:rPr lang="en-US" sz="3200" b="1" dirty="0">
                <a:solidFill>
                  <a:schemeClr val="accent3"/>
                </a:solidFill>
                <a:latin typeface="Times New Roman" panose="02020603050405020304" pitchFamily="18" charset="0"/>
                <a:ea typeface="MS Gothic" pitchFamily="49" charset="-128"/>
                <a:cs typeface="Times New Roman" panose="02020603050405020304" pitchFamily="18" charset="0"/>
              </a:rPr>
              <a:t> </a:t>
            </a:r>
            <a:r>
              <a:rPr lang="en-US" sz="3200" b="1" dirty="0" err="1">
                <a:solidFill>
                  <a:schemeClr val="accent3"/>
                </a:solidFill>
                <a:latin typeface="Times New Roman" panose="02020603050405020304" pitchFamily="18" charset="0"/>
                <a:ea typeface="MS Gothic" pitchFamily="49" charset="-128"/>
                <a:cs typeface="Times New Roman" panose="02020603050405020304" pitchFamily="18" charset="0"/>
              </a:rPr>
              <a:t>V.I.Lê-nin</a:t>
            </a:r>
            <a:endParaRPr lang="en-US" sz="3200" dirty="0">
              <a:solidFill>
                <a:schemeClr val="accent3"/>
              </a:solidFill>
              <a:latin typeface="Times New Roman" panose="02020603050405020304" pitchFamily="18" charset="0"/>
              <a:ea typeface="MS Gothic" pitchFamily="49" charset="-128"/>
              <a:cs typeface="Times New Roman" panose="02020603050405020304" pitchFamily="18" charset="0"/>
            </a:endParaRPr>
          </a:p>
        </p:txBody>
      </p:sp>
      <p:sp>
        <p:nvSpPr>
          <p:cNvPr id="29" name="Pentagon 28"/>
          <p:cNvSpPr/>
          <p:nvPr/>
        </p:nvSpPr>
        <p:spPr>
          <a:xfrm>
            <a:off x="1524000" y="1090613"/>
            <a:ext cx="3810000" cy="576262"/>
          </a:xfrm>
          <a:prstGeom prst="homePlate">
            <a:avLst/>
          </a:prstGeom>
        </p:spPr>
        <p:style>
          <a:lnRef idx="1">
            <a:schemeClr val="accent5"/>
          </a:lnRef>
          <a:fillRef idx="2">
            <a:schemeClr val="accent5"/>
          </a:fillRef>
          <a:effectRef idx="1">
            <a:schemeClr val="accent5"/>
          </a:effectRef>
          <a:fontRef idx="minor">
            <a:schemeClr val="dk1"/>
          </a:fontRef>
        </p:style>
        <p:txBody>
          <a:bodyPr anchor="b"/>
          <a:lstStyle/>
          <a:p>
            <a:pPr indent="457200" algn="just">
              <a:lnSpc>
                <a:spcPct val="150000"/>
              </a:lnSpc>
              <a:defRPr/>
            </a:pP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dung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9625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1000" fill="hold"/>
                                        <p:tgtEl>
                                          <p:spTgt spid="20"/>
                                        </p:tgtEl>
                                        <p:attrNameLst>
                                          <p:attrName>ppt_w</p:attrName>
                                        </p:attrNameLst>
                                      </p:cBhvr>
                                      <p:tavLst>
                                        <p:tav tm="0">
                                          <p:val>
                                            <p:strVal val="#ppt_w*0.70"/>
                                          </p:val>
                                        </p:tav>
                                        <p:tav tm="100000">
                                          <p:val>
                                            <p:strVal val="#ppt_w"/>
                                          </p:val>
                                        </p:tav>
                                      </p:tavLst>
                                    </p:anim>
                                    <p:anim calcmode="lin" valueType="num">
                                      <p:cBhvr>
                                        <p:cTn id="13" dur="1000" fill="hold"/>
                                        <p:tgtEl>
                                          <p:spTgt spid="20"/>
                                        </p:tgtEl>
                                        <p:attrNameLst>
                                          <p:attrName>ppt_h</p:attrName>
                                        </p:attrNameLst>
                                      </p:cBhvr>
                                      <p:tavLst>
                                        <p:tav tm="0">
                                          <p:val>
                                            <p:strVal val="#ppt_h"/>
                                          </p:val>
                                        </p:tav>
                                        <p:tav tm="100000">
                                          <p:val>
                                            <p:strVal val="#ppt_h"/>
                                          </p:val>
                                        </p:tav>
                                      </p:tavLst>
                                    </p:anim>
                                    <p:animEffect transition="in" filter="fade">
                                      <p:cBhvr>
                                        <p:cTn id="14" dur="1000"/>
                                        <p:tgtEl>
                                          <p:spTgt spid="20"/>
                                        </p:tgtEl>
                                      </p:cBhvr>
                                    </p:animEffect>
                                  </p:childTnLst>
                                </p:cTn>
                              </p:par>
                              <p:par>
                                <p:cTn id="15" presetID="55"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strVal val="#ppt_w*0.70"/>
                                          </p:val>
                                        </p:tav>
                                        <p:tav tm="100000">
                                          <p:val>
                                            <p:strVal val="#ppt_w"/>
                                          </p:val>
                                        </p:tav>
                                      </p:tavLst>
                                    </p:anim>
                                    <p:anim calcmode="lin" valueType="num">
                                      <p:cBhvr>
                                        <p:cTn id="18" dur="1000" fill="hold"/>
                                        <p:tgtEl>
                                          <p:spTgt spid="21"/>
                                        </p:tgtEl>
                                        <p:attrNameLst>
                                          <p:attrName>ppt_h</p:attrName>
                                        </p:attrNameLst>
                                      </p:cBhvr>
                                      <p:tavLst>
                                        <p:tav tm="0">
                                          <p:val>
                                            <p:strVal val="#ppt_h"/>
                                          </p:val>
                                        </p:tav>
                                        <p:tav tm="100000">
                                          <p:val>
                                            <p:strVal val="#ppt_h"/>
                                          </p:val>
                                        </p:tav>
                                      </p:tavLst>
                                    </p:anim>
                                    <p:animEffect transition="in" filter="fade">
                                      <p:cBhvr>
                                        <p:cTn id="19" dur="1000"/>
                                        <p:tgtEl>
                                          <p:spTgt spid="21"/>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0.70"/>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500"/>
                                        <p:tgtEl>
                                          <p:spTgt spid="26"/>
                                        </p:tgtEl>
                                      </p:cBhvr>
                                    </p:animEffect>
                                  </p:childTnLst>
                                </p:cTn>
                              </p:par>
                              <p:par>
                                <p:cTn id="40" presetID="16" presetClass="entr" presetSubtype="21"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arn(inVertical)">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3" grpId="0" animBg="1"/>
      <p:bldP spid="24"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p:cNvPicPr>
          <p:nvPr/>
        </p:nvPicPr>
        <p:blipFill>
          <a:blip r:embed="rId2"/>
          <a:srcRect/>
          <a:stretch>
            <a:fillRect/>
          </a:stretch>
        </p:blipFill>
        <p:spPr bwMode="auto">
          <a:xfrm>
            <a:off x="1322151" y="0"/>
            <a:ext cx="9144000" cy="6858000"/>
          </a:xfrm>
          <a:prstGeom prst="rect">
            <a:avLst/>
          </a:prstGeom>
          <a:noFill/>
          <a:ln w="9525">
            <a:noFill/>
            <a:miter lim="800000"/>
            <a:headEnd/>
            <a:tailEnd/>
          </a:ln>
        </p:spPr>
      </p:pic>
      <p:pic>
        <p:nvPicPr>
          <p:cNvPr id="3" name="Picture 2" descr="Thumb_1479.jpg"/>
          <p:cNvPicPr>
            <a:picLocks noChangeAspect="1"/>
          </p:cNvPicPr>
          <p:nvPr/>
        </p:nvPicPr>
        <p:blipFill>
          <a:blip r:embed="rId3"/>
          <a:srcRect/>
          <a:stretch>
            <a:fillRect/>
          </a:stretch>
        </p:blipFill>
        <p:spPr bwMode="auto">
          <a:xfrm>
            <a:off x="2232026" y="2582864"/>
            <a:ext cx="1311275" cy="1749425"/>
          </a:xfrm>
          <a:prstGeom prst="rect">
            <a:avLst/>
          </a:prstGeom>
          <a:ln/>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4"/>
          <a:srcRect/>
          <a:stretch>
            <a:fillRect/>
          </a:stretch>
        </p:blipFill>
        <p:spPr bwMode="auto">
          <a:xfrm>
            <a:off x="3054351" y="4713289"/>
            <a:ext cx="1446213" cy="1762125"/>
          </a:xfrm>
          <a:prstGeom prst="rect">
            <a:avLst/>
          </a:prstGeom>
          <a:noFill/>
          <a:ln w="9525">
            <a:noFill/>
            <a:miter lim="800000"/>
            <a:headEnd/>
            <a:tailEnd/>
          </a:ln>
        </p:spPr>
      </p:pic>
      <p:sp>
        <p:nvSpPr>
          <p:cNvPr id="7" name="Rectangle 6"/>
          <p:cNvSpPr>
            <a:spLocks noChangeArrowheads="1"/>
          </p:cNvSpPr>
          <p:nvPr/>
        </p:nvSpPr>
        <p:spPr bwMode="auto">
          <a:xfrm>
            <a:off x="4843464" y="5345113"/>
            <a:ext cx="5481637" cy="1200150"/>
          </a:xfrm>
          <a:prstGeom prst="rect">
            <a:avLst/>
          </a:prstGeom>
          <a:noFill/>
          <a:ln w="9525">
            <a:noFill/>
            <a:miter lim="800000"/>
            <a:headEnd/>
            <a:tailEnd/>
          </a:ln>
        </p:spPr>
        <p:txBody>
          <a:bodyPr>
            <a:spAutoFit/>
          </a:bodyPr>
          <a:lstStyle/>
          <a:p>
            <a:pPr defTabSz="908050"/>
            <a:r>
              <a:rPr lang="en-US" altLang="en-US" sz="2400">
                <a:solidFill>
                  <a:srgbClr val="000000"/>
                </a:solidFill>
                <a:latin typeface="Times New Roman" pitchFamily="18" charset="0"/>
                <a:ea typeface="Cordia New" pitchFamily="34" charset="-34"/>
                <a:cs typeface="Calibri" pitchFamily="34" charset="0"/>
              </a:rPr>
              <a:t>T</a:t>
            </a:r>
            <a:r>
              <a:rPr lang="vi-VN" altLang="en-US" sz="2400">
                <a:solidFill>
                  <a:srgbClr val="000000"/>
                </a:solidFill>
                <a:latin typeface="Times New Roman" pitchFamily="18" charset="0"/>
                <a:ea typeface="Cordia New" pitchFamily="34" charset="-34"/>
                <a:cs typeface="Calibri" pitchFamily="34" charset="0"/>
              </a:rPr>
              <a:t>huyết Ngũ Hành </a:t>
            </a:r>
            <a:r>
              <a:rPr lang="en-US" altLang="en-US" sz="2400">
                <a:solidFill>
                  <a:srgbClr val="000000"/>
                </a:solidFill>
                <a:latin typeface="Times New Roman" pitchFamily="18" charset="0"/>
                <a:ea typeface="Cordia New" pitchFamily="34" charset="-34"/>
                <a:cs typeface="Calibri" pitchFamily="34" charset="0"/>
              </a:rPr>
              <a:t>coi</a:t>
            </a:r>
            <a:r>
              <a:rPr lang="vi-VN" altLang="en-US" sz="2400">
                <a:solidFill>
                  <a:srgbClr val="000000"/>
                </a:solidFill>
                <a:latin typeface="Times New Roman" pitchFamily="18" charset="0"/>
                <a:ea typeface="Cordia New" pitchFamily="34" charset="-34"/>
                <a:cs typeface="Calibri" pitchFamily="34" charset="0"/>
              </a:rPr>
              <a:t> năm yếu tố: Kim, </a:t>
            </a:r>
            <a:r>
              <a:rPr lang="en-US" altLang="en-US" sz="2400">
                <a:solidFill>
                  <a:srgbClr val="000000"/>
                </a:solidFill>
                <a:latin typeface="Times New Roman" pitchFamily="18" charset="0"/>
                <a:ea typeface="Cordia New" pitchFamily="34" charset="-34"/>
                <a:cs typeface="Calibri" pitchFamily="34" charset="0"/>
              </a:rPr>
              <a:t>M</a:t>
            </a:r>
            <a:r>
              <a:rPr lang="vi-VN" altLang="en-US" sz="2400">
                <a:solidFill>
                  <a:srgbClr val="000000"/>
                </a:solidFill>
                <a:latin typeface="Times New Roman" pitchFamily="18" charset="0"/>
                <a:ea typeface="Cordia New" pitchFamily="34" charset="-34"/>
                <a:cs typeface="Calibri" pitchFamily="34" charset="0"/>
              </a:rPr>
              <a:t>ộc, </a:t>
            </a:r>
            <a:r>
              <a:rPr lang="en-US" altLang="en-US" sz="2400">
                <a:solidFill>
                  <a:srgbClr val="000000"/>
                </a:solidFill>
                <a:latin typeface="Times New Roman" pitchFamily="18" charset="0"/>
                <a:ea typeface="Cordia New" pitchFamily="34" charset="-34"/>
                <a:cs typeface="Calibri" pitchFamily="34" charset="0"/>
              </a:rPr>
              <a:t>T</a:t>
            </a:r>
            <a:r>
              <a:rPr lang="vi-VN" altLang="en-US" sz="2400">
                <a:solidFill>
                  <a:srgbClr val="000000"/>
                </a:solidFill>
                <a:latin typeface="Times New Roman" pitchFamily="18" charset="0"/>
                <a:ea typeface="Cordia New" pitchFamily="34" charset="-34"/>
                <a:cs typeface="Calibri" pitchFamily="34" charset="0"/>
              </a:rPr>
              <a:t>hủy, </a:t>
            </a:r>
            <a:r>
              <a:rPr lang="en-US" altLang="en-US" sz="2400">
                <a:solidFill>
                  <a:srgbClr val="000000"/>
                </a:solidFill>
                <a:latin typeface="Times New Roman" pitchFamily="18" charset="0"/>
                <a:ea typeface="Cordia New" pitchFamily="34" charset="-34"/>
                <a:cs typeface="Calibri" pitchFamily="34" charset="0"/>
              </a:rPr>
              <a:t>H</a:t>
            </a:r>
            <a:r>
              <a:rPr lang="vi-VN" altLang="en-US" sz="2400">
                <a:solidFill>
                  <a:srgbClr val="000000"/>
                </a:solidFill>
                <a:latin typeface="Times New Roman" pitchFamily="18" charset="0"/>
                <a:ea typeface="Cordia New" pitchFamily="34" charset="-34"/>
                <a:cs typeface="Calibri" pitchFamily="34" charset="0"/>
              </a:rPr>
              <a:t>ỏa, Thổ là những yếu tố khởi nguyên cấu tạo nên mọi vật. </a:t>
            </a:r>
            <a:endParaRPr lang="en-US" altLang="en-US" sz="2400">
              <a:solidFill>
                <a:srgbClr val="000000"/>
              </a:solidFill>
              <a:latin typeface="Calibri" pitchFamily="34" charset="0"/>
              <a:ea typeface="Cordia New" pitchFamily="34" charset="-34"/>
              <a:cs typeface="Calibri" pitchFamily="34" charset="0"/>
            </a:endParaRPr>
          </a:p>
        </p:txBody>
      </p:sp>
      <p:sp>
        <p:nvSpPr>
          <p:cNvPr id="8" name="Rectangle 7"/>
          <p:cNvSpPr>
            <a:spLocks noChangeArrowheads="1"/>
          </p:cNvSpPr>
          <p:nvPr/>
        </p:nvSpPr>
        <p:spPr bwMode="auto">
          <a:xfrm>
            <a:off x="3981451" y="2855914"/>
            <a:ext cx="5959475" cy="1570037"/>
          </a:xfrm>
          <a:prstGeom prst="rect">
            <a:avLst/>
          </a:prstGeom>
          <a:noFill/>
          <a:ln w="9525">
            <a:noFill/>
            <a:miter lim="800000"/>
            <a:headEnd/>
            <a:tailEnd/>
          </a:ln>
        </p:spPr>
        <p:txBody>
          <a:bodyPr>
            <a:spAutoFit/>
          </a:bodyPr>
          <a:lstStyle/>
          <a:p>
            <a:pPr indent="342900" algn="just" defTabSz="908050"/>
            <a:r>
              <a:rPr lang="en-US" altLang="en-US" sz="2400" dirty="0" err="1">
                <a:solidFill>
                  <a:srgbClr val="000000"/>
                </a:solidFill>
                <a:latin typeface="Times New Roman" pitchFamily="18" charset="0"/>
                <a:ea typeface="Calibri" pitchFamily="34" charset="0"/>
                <a:cs typeface="Times New Roman" pitchFamily="18" charset="0"/>
              </a:rPr>
              <a:t>Thuyết</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Âm</a:t>
            </a:r>
            <a:r>
              <a:rPr lang="en-US" altLang="en-US" sz="2400" dirty="0">
                <a:solidFill>
                  <a:srgbClr val="000000"/>
                </a:solidFill>
                <a:latin typeface="Times New Roman" pitchFamily="18" charset="0"/>
                <a:ea typeface="Calibri" pitchFamily="34" charset="0"/>
                <a:cs typeface="Times New Roman" pitchFamily="18" charset="0"/>
              </a:rPr>
              <a:t> - </a:t>
            </a:r>
            <a:r>
              <a:rPr lang="en-US" altLang="en-US" sz="2400" dirty="0" err="1">
                <a:solidFill>
                  <a:srgbClr val="000000"/>
                </a:solidFill>
                <a:latin typeface="Times New Roman" pitchFamily="18" charset="0"/>
                <a:ea typeface="Calibri" pitchFamily="34" charset="0"/>
                <a:cs typeface="Times New Roman" pitchFamily="18" charset="0"/>
              </a:rPr>
              <a:t>Dương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cho</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rằng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có</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hai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lực</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lượng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âm</a:t>
            </a:r>
            <a:r>
              <a:rPr lang="en-US" altLang="en-US" sz="2400" dirty="0">
                <a:solidFill>
                  <a:srgbClr val="000000"/>
                </a:solidFill>
                <a:latin typeface="Times New Roman" pitchFamily="18" charset="0"/>
                <a:ea typeface="Calibri" pitchFamily="34" charset="0"/>
                <a:cs typeface="Times New Roman" pitchFamily="18" charset="0"/>
              </a:rPr>
              <a:t> - </a:t>
            </a:r>
            <a:r>
              <a:rPr lang="en-US" altLang="en-US" sz="2400" dirty="0" err="1">
                <a:solidFill>
                  <a:srgbClr val="000000"/>
                </a:solidFill>
                <a:latin typeface="Times New Roman" pitchFamily="18" charset="0"/>
                <a:ea typeface="Calibri" pitchFamily="34" charset="0"/>
                <a:cs typeface="Times New Roman" pitchFamily="18" charset="0"/>
              </a:rPr>
              <a:t>dương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đối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lập</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nhau</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nhưng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lại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gắn</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bó</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cố</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kết</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với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nhau</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trong</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mọi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vật</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là</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khởi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nguyên</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của</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mọi</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sự</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sinh</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thành</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biến</a:t>
            </a:r>
            <a:r>
              <a:rPr lang="en-US" altLang="en-US" sz="2400" dirty="0">
                <a:solidFill>
                  <a:srgbClr val="000000"/>
                </a:solidFill>
                <a:latin typeface="Times New Roman" pitchFamily="18" charset="0"/>
                <a:ea typeface="Calibri" pitchFamily="34" charset="0"/>
                <a:cs typeface="Times New Roman" pitchFamily="18" charset="0"/>
              </a:rPr>
              <a:t> </a:t>
            </a:r>
            <a:r>
              <a:rPr lang="en-US" altLang="en-US" sz="2400" dirty="0" err="1">
                <a:solidFill>
                  <a:srgbClr val="000000"/>
                </a:solidFill>
                <a:latin typeface="Times New Roman" pitchFamily="18" charset="0"/>
                <a:ea typeface="Calibri" pitchFamily="34" charset="0"/>
                <a:cs typeface="Times New Roman" pitchFamily="18" charset="0"/>
              </a:rPr>
              <a:t>hóa</a:t>
            </a:r>
            <a:r>
              <a:rPr lang="en-US" altLang="en-US" sz="2400" dirty="0">
                <a:solidFill>
                  <a:srgbClr val="000000"/>
                </a:solidFill>
                <a:latin typeface="Times New Roman" pitchFamily="18" charset="0"/>
                <a:ea typeface="Calibri" pitchFamily="34" charset="0"/>
                <a:cs typeface="Times New Roman" pitchFamily="18" charset="0"/>
              </a:rPr>
              <a:t>. </a:t>
            </a:r>
            <a:endParaRPr lang="en-US" altLang="en-US" sz="1600" dirty="0">
              <a:solidFill>
                <a:srgbClr val="000000"/>
              </a:solidFill>
              <a:latin typeface="Calibri" pitchFamily="34" charset="0"/>
              <a:ea typeface="Calibri" pitchFamily="34" charset="0"/>
              <a:cs typeface="Times New Roman" pitchFamily="18" charset="0"/>
            </a:endParaRPr>
          </a:p>
        </p:txBody>
      </p:sp>
      <p:sp>
        <p:nvSpPr>
          <p:cNvPr id="9" name="Oval 8"/>
          <p:cNvSpPr/>
          <p:nvPr/>
        </p:nvSpPr>
        <p:spPr>
          <a:xfrm>
            <a:off x="5181600" y="1290638"/>
            <a:ext cx="5257800" cy="107156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hangingPunct="1"/>
            <a:r>
              <a:rPr lang="en-US" sz="2400">
                <a:latin typeface="Times New Roman" pitchFamily="18" charset="0"/>
                <a:cs typeface="Times New Roman" pitchFamily="18" charset="0"/>
              </a:rPr>
              <a:t>Thuyết tứ đại (Ấn Độ): </a:t>
            </a:r>
            <a:r>
              <a:rPr lang="nl-NL" sz="2400">
                <a:latin typeface="Times New Roman" pitchFamily="18" charset="0"/>
                <a:cs typeface="Times New Roman" pitchFamily="18" charset="0"/>
              </a:rPr>
              <a:t>đất, nước, lửa, gió </a:t>
            </a:r>
            <a:endParaRPr lang="vi-VN" sz="2400">
              <a:latin typeface="Times New Roman" pitchFamily="18" charset="0"/>
              <a:cs typeface="Times New Roman" pitchFamily="18" charset="0"/>
            </a:endParaRPr>
          </a:p>
        </p:txBody>
      </p:sp>
      <p:sp>
        <p:nvSpPr>
          <p:cNvPr id="10" name="Rounded Rectangle 9"/>
          <p:cNvSpPr/>
          <p:nvPr/>
        </p:nvSpPr>
        <p:spPr>
          <a:xfrm>
            <a:off x="1768476" y="1447801"/>
            <a:ext cx="3336925" cy="66357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defTabSz="908050"/>
            <a:r>
              <a:rPr lang="en-US" sz="2800" i="1">
                <a:solidFill>
                  <a:srgbClr val="000000"/>
                </a:solidFill>
                <a:latin typeface="Times New Roman" pitchFamily="18" charset="0"/>
                <a:cs typeface="Cordia New" pitchFamily="34" charset="-34"/>
              </a:rPr>
              <a:t>Phương Đông cổ đại</a:t>
            </a:r>
            <a:endParaRPr lang="en-US" sz="2800">
              <a:solidFill>
                <a:srgbClr val="000000"/>
              </a:solidFill>
              <a:latin typeface="Calibri" pitchFamily="34" charset="0"/>
              <a:cs typeface="Cordia New" pitchFamily="34" charset="-34"/>
            </a:endParaRPr>
          </a:p>
        </p:txBody>
      </p:sp>
      <p:sp>
        <p:nvSpPr>
          <p:cNvPr id="13322" name="Rectangle 2"/>
          <p:cNvSpPr txBox="1">
            <a:spLocks noChangeArrowheads="1"/>
          </p:cNvSpPr>
          <p:nvPr/>
        </p:nvSpPr>
        <p:spPr bwMode="auto">
          <a:xfrm>
            <a:off x="1524000" y="366714"/>
            <a:ext cx="6551612" cy="422275"/>
          </a:xfrm>
          <a:prstGeom prst="rect">
            <a:avLst/>
          </a:prstGeom>
          <a:noFill/>
          <a:ln w="9525">
            <a:noFill/>
            <a:miter lim="800000"/>
            <a:headEnd/>
            <a:tailEnd/>
          </a:ln>
        </p:spPr>
        <p:txBody>
          <a:bodyPr/>
          <a:lstStyle/>
          <a:p>
            <a:pPr algn="ctr" defTabSz="684213"/>
            <a:endParaRPr lang="en-US" altLang="en-US" sz="2800" b="1">
              <a:solidFill>
                <a:srgbClr val="FFFFFF"/>
              </a:solidFill>
              <a:latin typeface="Times New Roman" pitchFamily="18" charset="0"/>
              <a:ea typeface="Cordia New" pitchFamily="34" charset="-34"/>
              <a:cs typeface="Times New Roman" pitchFamily="18" charset="0"/>
            </a:endParaRPr>
          </a:p>
        </p:txBody>
      </p:sp>
      <p:sp>
        <p:nvSpPr>
          <p:cNvPr id="6" name="Rectangle 5"/>
          <p:cNvSpPr/>
          <p:nvPr/>
        </p:nvSpPr>
        <p:spPr>
          <a:xfrm>
            <a:off x="1981201" y="304800"/>
            <a:ext cx="8716963" cy="954088"/>
          </a:xfrm>
          <a:prstGeom prst="rect">
            <a:avLst/>
          </a:prstGeom>
        </p:spPr>
        <p:txBody>
          <a:bodyPr>
            <a:spAutoFit/>
          </a:bodyPr>
          <a:lstStyle/>
          <a:p>
            <a:pPr marL="342900" algn="just" defTabSz="909390">
              <a:defRPr/>
            </a:pP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chủ</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duy</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cổ</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sz="2800" kern="0" dirty="0">
              <a:solidFill>
                <a:prstClr val="black"/>
              </a:solidFill>
              <a:latin typeface="Calibri"/>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687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0"/>
            <a:ext cx="9144000" cy="6858000"/>
          </a:xfrm>
          <a:prstGeom prst="rect">
            <a:avLst/>
          </a:prstGeom>
        </p:spPr>
        <p:style>
          <a:lnRef idx="3">
            <a:schemeClr val="lt1"/>
          </a:lnRef>
          <a:fillRef idx="1">
            <a:schemeClr val="accent2"/>
          </a:fillRef>
          <a:effectRef idx="1">
            <a:schemeClr val="accent2"/>
          </a:effectRef>
          <a:fontRef idx="minor">
            <a:schemeClr val="lt1"/>
          </a:fontRef>
        </p:style>
      </p:pic>
      <p:sp>
        <p:nvSpPr>
          <p:cNvPr id="13" name="Parallelogram 12"/>
          <p:cNvSpPr/>
          <p:nvPr/>
        </p:nvSpPr>
        <p:spPr>
          <a:xfrm rot="20130828">
            <a:off x="4829175" y="5938839"/>
            <a:ext cx="985838" cy="701675"/>
          </a:xfrm>
          <a:prstGeom prst="parallelogram">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solidFill>
                <a:prstClr val="black"/>
              </a:solidFill>
              <a:latin typeface="Calibri"/>
            </a:endParaRPr>
          </a:p>
        </p:txBody>
      </p:sp>
      <p:sp>
        <p:nvSpPr>
          <p:cNvPr id="16" name="Round Diagonal Corner Rectangle 15"/>
          <p:cNvSpPr/>
          <p:nvPr/>
        </p:nvSpPr>
        <p:spPr>
          <a:xfrm>
            <a:off x="5608638" y="5434014"/>
            <a:ext cx="1098550" cy="1063625"/>
          </a:xfrm>
          <a:prstGeom prst="round2DiagRect">
            <a:avLst>
              <a:gd name="adj1" fmla="val 50000"/>
              <a:gd name="adj2" fmla="val 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4400" b="1" dirty="0">
                <a:solidFill>
                  <a:prstClr val="black"/>
                </a:solidFill>
                <a:latin typeface="Times New Roman" panose="02020603050405020304" pitchFamily="18" charset="0"/>
                <a:ea typeface="Calibri" panose="020F0502020204030204" pitchFamily="34" charset="0"/>
              </a:rPr>
              <a:t>05</a:t>
            </a:r>
            <a:endParaRPr lang="en-US" sz="4400" b="1" dirty="0">
              <a:solidFill>
                <a:prstClr val="black"/>
              </a:solidFill>
              <a:latin typeface="Calibri"/>
            </a:endParaRPr>
          </a:p>
        </p:txBody>
      </p:sp>
      <p:sp>
        <p:nvSpPr>
          <p:cNvPr id="21" name="Oval 20"/>
          <p:cNvSpPr/>
          <p:nvPr/>
        </p:nvSpPr>
        <p:spPr>
          <a:xfrm>
            <a:off x="2514601" y="103045"/>
            <a:ext cx="7703821" cy="1005030"/>
          </a:xfrm>
          <a:prstGeom prst="ellipse">
            <a:avLst/>
          </a:prstGeom>
        </p:spPr>
        <p:style>
          <a:lnRef idx="1">
            <a:schemeClr val="accent4"/>
          </a:lnRef>
          <a:fillRef idx="1002">
            <a:schemeClr val="lt2"/>
          </a:fillRef>
          <a:effectRef idx="1">
            <a:schemeClr val="accent4"/>
          </a:effectRef>
          <a:fontRef idx="minor">
            <a:schemeClr val="dk1"/>
          </a:fontRef>
        </p:style>
        <p:txBody>
          <a:bodyPr anchor="ctr"/>
          <a:lstStyle/>
          <a:p>
            <a:pPr algn="ctr" eaLnBrk="1" hangingPunct="1"/>
            <a:r>
              <a:rPr lang="en-US" sz="3200" b="1" i="1">
                <a:solidFill>
                  <a:srgbClr val="000000"/>
                </a:solidFill>
                <a:latin typeface="Times New Roman" pitchFamily="18" charset="0"/>
                <a:cs typeface="Cordia New" pitchFamily="34" charset="-34"/>
              </a:rPr>
              <a:t>Ý nghĩa định nghĩa vật chất của V.I.Lênin </a:t>
            </a:r>
            <a:endParaRPr lang="en-US" sz="3200">
              <a:solidFill>
                <a:srgbClr val="000000"/>
              </a:solidFill>
              <a:latin typeface="Calibri" pitchFamily="34" charset="0"/>
              <a:cs typeface="Cordia New" pitchFamily="34" charset="-34"/>
            </a:endParaRPr>
          </a:p>
        </p:txBody>
      </p:sp>
      <p:sp>
        <p:nvSpPr>
          <p:cNvPr id="22" name="Flowchart: Delay 21"/>
          <p:cNvSpPr/>
          <p:nvPr/>
        </p:nvSpPr>
        <p:spPr>
          <a:xfrm>
            <a:off x="7015163" y="2544763"/>
            <a:ext cx="3098800" cy="1624012"/>
          </a:xfrm>
          <a:prstGeom prst="flowChartDelay">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Triệt để khắc phục hạn chế của CNDV cũ, bác bỏ CNDT, bất khả tri</a:t>
            </a:r>
            <a:endParaRPr lang="en-US" sz="2400">
              <a:solidFill>
                <a:srgbClr val="000000"/>
              </a:solidFill>
              <a:latin typeface="Calibri" pitchFamily="34" charset="0"/>
              <a:cs typeface="Cordia New" pitchFamily="34" charset="-34"/>
            </a:endParaRPr>
          </a:p>
        </p:txBody>
      </p:sp>
      <p:sp>
        <p:nvSpPr>
          <p:cNvPr id="23" name="Flowchart: Delay 22"/>
          <p:cNvSpPr/>
          <p:nvPr/>
        </p:nvSpPr>
        <p:spPr>
          <a:xfrm>
            <a:off x="7048501" y="4543425"/>
            <a:ext cx="3065463" cy="1746250"/>
          </a:xfrm>
          <a:prstGeom prst="flowChartDelay">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Tạo tiền đề xây dựng quan điểm duy vật về xã hội, và lịch sử loài người</a:t>
            </a:r>
            <a:endParaRPr lang="en-US" sz="2400">
              <a:solidFill>
                <a:srgbClr val="000000"/>
              </a:solidFill>
              <a:latin typeface="Calibri" pitchFamily="34" charset="0"/>
              <a:cs typeface="Cordia New" pitchFamily="34" charset="-34"/>
            </a:endParaRPr>
          </a:p>
        </p:txBody>
      </p:sp>
      <p:sp>
        <p:nvSpPr>
          <p:cNvPr id="24" name="Flowchart: Stored Data 23"/>
          <p:cNvSpPr/>
          <p:nvPr/>
        </p:nvSpPr>
        <p:spPr>
          <a:xfrm>
            <a:off x="1524001" y="1295400"/>
            <a:ext cx="4144963" cy="1631950"/>
          </a:xfrm>
          <a:prstGeom prst="flowChartOnlineStorage">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Cordia New" pitchFamily="34" charset="-34"/>
              </a:rPr>
              <a:t>Giải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quyết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một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cách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đúng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đắn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triệt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để</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cả</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hai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mặt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vấn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đề</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cơ</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bản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triết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học</a:t>
            </a:r>
            <a:endParaRPr lang="en-US" sz="2400" dirty="0">
              <a:solidFill>
                <a:srgbClr val="000000"/>
              </a:solidFill>
              <a:latin typeface="Calibri" pitchFamily="34" charset="0"/>
              <a:cs typeface="Cordia New" pitchFamily="34" charset="-34"/>
            </a:endParaRPr>
          </a:p>
        </p:txBody>
      </p:sp>
      <p:sp>
        <p:nvSpPr>
          <p:cNvPr id="27" name="Flowchart: Stored Data 26"/>
          <p:cNvSpPr/>
          <p:nvPr/>
        </p:nvSpPr>
        <p:spPr>
          <a:xfrm>
            <a:off x="1530351" y="3259139"/>
            <a:ext cx="4202113" cy="1760537"/>
          </a:xfrm>
          <a:prstGeom prst="flowChartOnlineStorag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Khắc phục được khủng hoảng, đem lại niềm tin trong khoa học tự nhiên</a:t>
            </a:r>
            <a:endParaRPr lang="en-US" sz="2400">
              <a:solidFill>
                <a:srgbClr val="000000"/>
              </a:solidFill>
              <a:latin typeface="Calibri" pitchFamily="34" charset="0"/>
              <a:cs typeface="Cordia New" pitchFamily="34" charset="-34"/>
            </a:endParaRPr>
          </a:p>
        </p:txBody>
      </p:sp>
      <p:sp>
        <p:nvSpPr>
          <p:cNvPr id="31" name="Flowchart: Stored Data 30"/>
          <p:cNvSpPr/>
          <p:nvPr/>
        </p:nvSpPr>
        <p:spPr>
          <a:xfrm>
            <a:off x="1524001" y="5118100"/>
            <a:ext cx="4208463" cy="1906588"/>
          </a:xfrm>
          <a:prstGeom prst="flowChartOnlineStorage">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en-US" sz="2200">
                <a:solidFill>
                  <a:srgbClr val="000000"/>
                </a:solidFill>
                <a:latin typeface="Times New Roman" pitchFamily="18" charset="0"/>
                <a:cs typeface="Times New Roman" pitchFamily="18" charset="0"/>
              </a:rPr>
              <a:t>Là cơ sở để xây dựng nền tảng vững chắc cho sự liên minh ngày càng chặt chẽ giữa triết học duy vật biện chứng với khoa học</a:t>
            </a:r>
            <a:endParaRPr lang="en-US" sz="2200">
              <a:solidFill>
                <a:srgbClr val="000000"/>
              </a:solidFill>
              <a:latin typeface="Calibri" pitchFamily="34" charset="0"/>
              <a:cs typeface="Cordia New" pitchFamily="34" charset="-34"/>
            </a:endParaRPr>
          </a:p>
        </p:txBody>
      </p:sp>
    </p:spTree>
    <p:extLst>
      <p:ext uri="{BB962C8B-B14F-4D97-AF65-F5344CB8AC3E}">
        <p14:creationId xmlns:p14="http://schemas.microsoft.com/office/powerpoint/2010/main" val="31119825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circle(in)">
                                      <p:cBhvr>
                                        <p:cTn id="7" dur="20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1000" fill="hold"/>
                                        <p:tgtEl>
                                          <p:spTgt spid="22">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22">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2">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fade">
                                      <p:cBhvr>
                                        <p:cTn id="19" dur="1000"/>
                                        <p:tgtEl>
                                          <p:spTgt spid="27">
                                            <p:txEl>
                                              <p:pRg st="0" end="0"/>
                                            </p:txEl>
                                          </p:spTgt>
                                        </p:tgtEl>
                                      </p:cBhvr>
                                    </p:animEffect>
                                    <p:anim calcmode="lin" valueType="num">
                                      <p:cBhvr>
                                        <p:cTn id="20"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 calcmode="lin" valueType="num">
                                      <p:cBhvr>
                                        <p:cTn id="26"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nodeType="click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 calcmode="lin" valueType="num">
                                      <p:cBhvr>
                                        <p:cTn id="3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1">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31">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703388" y="152401"/>
            <a:ext cx="5905500" cy="523875"/>
          </a:xfrm>
          <a:prstGeom prst="rect">
            <a:avLst/>
          </a:prstGeom>
          <a:noFill/>
          <a:ln w="12700">
            <a:solidFill>
              <a:srgbClr val="006600"/>
            </a:solidFill>
            <a:miter lim="800000"/>
            <a:headEnd type="none" w="sm" len="sm"/>
            <a:tailEnd type="none" w="sm" len="sm"/>
          </a:ln>
        </p:spPr>
        <p:txBody>
          <a:bodyPr>
            <a:spAutoFit/>
          </a:bodyPr>
          <a:lstStyle/>
          <a:p>
            <a:pPr algn="just" eaLnBrk="1" hangingPunct="1">
              <a:spcBef>
                <a:spcPct val="50000"/>
              </a:spcBef>
            </a:pPr>
            <a:r>
              <a:rPr kumimoji="1" lang="en-US" altLang="zh-CN" sz="2800" b="1" i="1">
                <a:latin typeface="Times New Roman" pitchFamily="18" charset="0"/>
                <a:ea typeface="SimSun" pitchFamily="2" charset="-122"/>
                <a:cs typeface="Times New Roman" pitchFamily="18" charset="0"/>
              </a:rPr>
              <a:t>b) Các hình thức tồn tại của vật chất </a:t>
            </a:r>
          </a:p>
        </p:txBody>
      </p:sp>
      <p:pic>
        <p:nvPicPr>
          <p:cNvPr id="31747" name="Picture 3" descr="原始社会"/>
          <p:cNvPicPr>
            <a:picLocks noChangeAspect="1" noChangeArrowheads="1"/>
          </p:cNvPicPr>
          <p:nvPr/>
        </p:nvPicPr>
        <p:blipFill>
          <a:blip r:embed="rId2"/>
          <a:srcRect/>
          <a:stretch>
            <a:fillRect/>
          </a:stretch>
        </p:blipFill>
        <p:spPr bwMode="auto">
          <a:xfrm>
            <a:off x="1828800" y="4724401"/>
            <a:ext cx="2362200" cy="1465263"/>
          </a:xfrm>
          <a:prstGeom prst="rect">
            <a:avLst/>
          </a:prstGeom>
          <a:noFill/>
          <a:ln w="9525">
            <a:solidFill>
              <a:schemeClr val="bg1"/>
            </a:solidFill>
            <a:miter lim="800000"/>
            <a:headEnd/>
            <a:tailEnd/>
          </a:ln>
        </p:spPr>
      </p:pic>
      <p:grpSp>
        <p:nvGrpSpPr>
          <p:cNvPr id="2" name="Group 4"/>
          <p:cNvGrpSpPr>
            <a:grpSpLocks/>
          </p:cNvGrpSpPr>
          <p:nvPr/>
        </p:nvGrpSpPr>
        <p:grpSpPr bwMode="auto">
          <a:xfrm>
            <a:off x="7620000" y="3200400"/>
            <a:ext cx="2819400" cy="2419350"/>
            <a:chOff x="3833" y="2352"/>
            <a:chExt cx="1920" cy="1349"/>
          </a:xfrm>
        </p:grpSpPr>
        <p:pic>
          <p:nvPicPr>
            <p:cNvPr id="31760" name="Picture 5" descr="plant021248"/>
            <p:cNvPicPr>
              <a:picLocks noChangeAspect="1" noChangeArrowheads="1"/>
            </p:cNvPicPr>
            <p:nvPr/>
          </p:nvPicPr>
          <p:blipFill>
            <a:blip r:embed="rId3"/>
            <a:srcRect/>
            <a:stretch>
              <a:fillRect/>
            </a:stretch>
          </p:blipFill>
          <p:spPr bwMode="auto">
            <a:xfrm>
              <a:off x="5138" y="2590"/>
              <a:ext cx="405" cy="509"/>
            </a:xfrm>
            <a:prstGeom prst="rect">
              <a:avLst/>
            </a:prstGeom>
            <a:noFill/>
            <a:ln w="9525">
              <a:noFill/>
              <a:miter lim="800000"/>
              <a:headEnd/>
              <a:tailEnd/>
            </a:ln>
          </p:spPr>
        </p:pic>
        <p:pic>
          <p:nvPicPr>
            <p:cNvPr id="31761" name="Picture 6" descr="BUTERFL1"/>
            <p:cNvPicPr>
              <a:picLocks noChangeAspect="1" noChangeArrowheads="1" noCrop="1"/>
            </p:cNvPicPr>
            <p:nvPr/>
          </p:nvPicPr>
          <p:blipFill>
            <a:blip r:embed="rId4"/>
            <a:srcRect/>
            <a:stretch>
              <a:fillRect/>
            </a:stretch>
          </p:blipFill>
          <p:spPr bwMode="auto">
            <a:xfrm>
              <a:off x="5282" y="2488"/>
              <a:ext cx="131" cy="131"/>
            </a:xfrm>
            <a:prstGeom prst="rect">
              <a:avLst/>
            </a:prstGeom>
            <a:noFill/>
            <a:ln w="9525">
              <a:noFill/>
              <a:miter lim="800000"/>
              <a:headEnd/>
              <a:tailEnd/>
            </a:ln>
          </p:spPr>
        </p:pic>
        <p:sp>
          <p:nvSpPr>
            <p:cNvPr id="31762" name="Rectangle 7"/>
            <p:cNvSpPr>
              <a:spLocks noChangeArrowheads="1"/>
            </p:cNvSpPr>
            <p:nvPr/>
          </p:nvSpPr>
          <p:spPr bwMode="auto">
            <a:xfrm>
              <a:off x="3923" y="3657"/>
              <a:ext cx="1115" cy="44"/>
            </a:xfrm>
            <a:prstGeom prst="rect">
              <a:avLst/>
            </a:prstGeom>
            <a:solidFill>
              <a:schemeClr val="accent1"/>
            </a:solidFill>
            <a:ln w="12700">
              <a:solidFill>
                <a:srgbClr val="CC99FF"/>
              </a:solidFill>
              <a:miter lim="800000"/>
              <a:headEnd type="none" w="sm" len="sm"/>
              <a:tailEnd type="none" w="sm" len="sm"/>
            </a:ln>
          </p:spPr>
          <p:txBody>
            <a:bodyPr wrap="none" anchor="ctr"/>
            <a:lstStyle/>
            <a:p>
              <a:pPr algn="ctr" eaLnBrk="1" hangingPunct="1"/>
              <a:endParaRPr kumimoji="1" lang="vi-VN" altLang="en-US" sz="2800">
                <a:solidFill>
                  <a:srgbClr val="FFFF99"/>
                </a:solidFill>
                <a:latin typeface="Times New Roman" pitchFamily="18" charset="0"/>
                <a:ea typeface="文鼎CS楷体"/>
                <a:cs typeface="Arial" pitchFamily="34" charset="0"/>
              </a:endParaRPr>
            </a:p>
          </p:txBody>
        </p:sp>
        <p:pic>
          <p:nvPicPr>
            <p:cNvPr id="31763" name="Picture 9" descr="plant021248"/>
            <p:cNvPicPr>
              <a:picLocks noChangeAspect="1" noChangeArrowheads="1"/>
            </p:cNvPicPr>
            <p:nvPr/>
          </p:nvPicPr>
          <p:blipFill>
            <a:blip r:embed="rId3"/>
            <a:srcRect/>
            <a:stretch>
              <a:fillRect/>
            </a:stretch>
          </p:blipFill>
          <p:spPr bwMode="auto">
            <a:xfrm>
              <a:off x="4888" y="2517"/>
              <a:ext cx="405" cy="515"/>
            </a:xfrm>
            <a:prstGeom prst="rect">
              <a:avLst/>
            </a:prstGeom>
            <a:noFill/>
            <a:ln w="9525">
              <a:noFill/>
              <a:miter lim="800000"/>
              <a:headEnd/>
              <a:tailEnd/>
            </a:ln>
          </p:spPr>
        </p:pic>
        <p:pic>
          <p:nvPicPr>
            <p:cNvPr id="31764" name="Picture 10" descr="plant021248"/>
            <p:cNvPicPr>
              <a:picLocks noChangeAspect="1" noChangeArrowheads="1"/>
            </p:cNvPicPr>
            <p:nvPr/>
          </p:nvPicPr>
          <p:blipFill>
            <a:blip r:embed="rId3"/>
            <a:srcRect/>
            <a:stretch>
              <a:fillRect/>
            </a:stretch>
          </p:blipFill>
          <p:spPr bwMode="auto">
            <a:xfrm>
              <a:off x="4697" y="2454"/>
              <a:ext cx="405" cy="515"/>
            </a:xfrm>
            <a:prstGeom prst="rect">
              <a:avLst/>
            </a:prstGeom>
            <a:noFill/>
            <a:ln w="9525">
              <a:noFill/>
              <a:miter lim="800000"/>
              <a:headEnd/>
              <a:tailEnd/>
            </a:ln>
          </p:spPr>
        </p:pic>
        <p:pic>
          <p:nvPicPr>
            <p:cNvPr id="31765" name="Picture 11" descr="plant021248"/>
            <p:cNvPicPr>
              <a:picLocks noChangeAspect="1" noChangeArrowheads="1"/>
            </p:cNvPicPr>
            <p:nvPr/>
          </p:nvPicPr>
          <p:blipFill>
            <a:blip r:embed="rId3"/>
            <a:srcRect/>
            <a:stretch>
              <a:fillRect/>
            </a:stretch>
          </p:blipFill>
          <p:spPr bwMode="auto">
            <a:xfrm>
              <a:off x="3833" y="2523"/>
              <a:ext cx="405" cy="515"/>
            </a:xfrm>
            <a:prstGeom prst="rect">
              <a:avLst/>
            </a:prstGeom>
            <a:noFill/>
            <a:ln w="9525">
              <a:noFill/>
              <a:miter lim="800000"/>
              <a:headEnd/>
              <a:tailEnd/>
            </a:ln>
          </p:spPr>
        </p:pic>
        <p:pic>
          <p:nvPicPr>
            <p:cNvPr id="31766" name="Picture 12" descr="plant021248"/>
            <p:cNvPicPr>
              <a:picLocks noChangeAspect="1" noChangeArrowheads="1"/>
            </p:cNvPicPr>
            <p:nvPr/>
          </p:nvPicPr>
          <p:blipFill>
            <a:blip r:embed="rId3"/>
            <a:srcRect/>
            <a:stretch>
              <a:fillRect/>
            </a:stretch>
          </p:blipFill>
          <p:spPr bwMode="auto">
            <a:xfrm>
              <a:off x="5348" y="2352"/>
              <a:ext cx="405" cy="515"/>
            </a:xfrm>
            <a:prstGeom prst="rect">
              <a:avLst/>
            </a:prstGeom>
            <a:noFill/>
            <a:ln w="9525">
              <a:noFill/>
              <a:miter lim="800000"/>
              <a:headEnd/>
              <a:tailEnd/>
            </a:ln>
          </p:spPr>
        </p:pic>
        <p:pic>
          <p:nvPicPr>
            <p:cNvPr id="31767" name="Picture 13" descr="plant021248"/>
            <p:cNvPicPr>
              <a:picLocks noChangeAspect="1" noChangeArrowheads="1"/>
            </p:cNvPicPr>
            <p:nvPr/>
          </p:nvPicPr>
          <p:blipFill>
            <a:blip r:embed="rId3"/>
            <a:srcRect/>
            <a:stretch>
              <a:fillRect/>
            </a:stretch>
          </p:blipFill>
          <p:spPr bwMode="auto">
            <a:xfrm>
              <a:off x="4937" y="2522"/>
              <a:ext cx="405" cy="515"/>
            </a:xfrm>
            <a:prstGeom prst="rect">
              <a:avLst/>
            </a:prstGeom>
            <a:noFill/>
            <a:ln w="9525">
              <a:noFill/>
              <a:miter lim="800000"/>
              <a:headEnd/>
              <a:tailEnd/>
            </a:ln>
          </p:spPr>
        </p:pic>
        <p:pic>
          <p:nvPicPr>
            <p:cNvPr id="31768" name="Picture 14" descr="plant021248"/>
            <p:cNvPicPr>
              <a:picLocks noChangeAspect="1" noChangeArrowheads="1"/>
            </p:cNvPicPr>
            <p:nvPr/>
          </p:nvPicPr>
          <p:blipFill>
            <a:blip r:embed="rId3"/>
            <a:srcRect/>
            <a:stretch>
              <a:fillRect/>
            </a:stretch>
          </p:blipFill>
          <p:spPr bwMode="auto">
            <a:xfrm>
              <a:off x="5177" y="2386"/>
              <a:ext cx="405" cy="515"/>
            </a:xfrm>
            <a:prstGeom prst="rect">
              <a:avLst/>
            </a:prstGeom>
            <a:noFill/>
            <a:ln w="9525">
              <a:noFill/>
              <a:miter lim="800000"/>
              <a:headEnd/>
              <a:tailEnd/>
            </a:ln>
          </p:spPr>
        </p:pic>
        <p:sp>
          <p:nvSpPr>
            <p:cNvPr id="31769" name="AutoShape 15"/>
            <p:cNvSpPr>
              <a:spLocks noChangeArrowheads="1"/>
            </p:cNvSpPr>
            <p:nvPr/>
          </p:nvSpPr>
          <p:spPr bwMode="auto">
            <a:xfrm>
              <a:off x="4286" y="2614"/>
              <a:ext cx="325" cy="175"/>
            </a:xfrm>
            <a:prstGeom prst="rightArrow">
              <a:avLst>
                <a:gd name="adj1" fmla="val 50000"/>
                <a:gd name="adj2" fmla="val 46429"/>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grpSp>
      <p:sp>
        <p:nvSpPr>
          <p:cNvPr id="31749" name="Freeform 16"/>
          <p:cNvSpPr>
            <a:spLocks/>
          </p:cNvSpPr>
          <p:nvPr/>
        </p:nvSpPr>
        <p:spPr bwMode="gray">
          <a:xfrm rot="1131954">
            <a:off x="2438400" y="703264"/>
            <a:ext cx="3352800" cy="4402137"/>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vi-VN"/>
          </a:p>
        </p:txBody>
      </p:sp>
      <p:sp>
        <p:nvSpPr>
          <p:cNvPr id="31750" name="Line 17"/>
          <p:cNvSpPr>
            <a:spLocks noChangeShapeType="1"/>
          </p:cNvSpPr>
          <p:nvPr/>
        </p:nvSpPr>
        <p:spPr bwMode="auto">
          <a:xfrm flipV="1">
            <a:off x="1676400" y="2133601"/>
            <a:ext cx="0" cy="4391025"/>
          </a:xfrm>
          <a:prstGeom prst="line">
            <a:avLst/>
          </a:prstGeom>
          <a:noFill/>
          <a:ln w="9525">
            <a:solidFill>
              <a:schemeClr val="tx1"/>
            </a:solidFill>
            <a:round/>
            <a:headEnd/>
            <a:tailEnd type="triangle" w="med" len="med"/>
          </a:ln>
        </p:spPr>
        <p:txBody>
          <a:bodyPr/>
          <a:lstStyle/>
          <a:p>
            <a:endParaRPr lang="vi-VN"/>
          </a:p>
        </p:txBody>
      </p:sp>
      <p:sp>
        <p:nvSpPr>
          <p:cNvPr id="31751" name="Line 18"/>
          <p:cNvSpPr>
            <a:spLocks noChangeShapeType="1"/>
          </p:cNvSpPr>
          <p:nvPr/>
        </p:nvSpPr>
        <p:spPr bwMode="auto">
          <a:xfrm flipV="1">
            <a:off x="1703388" y="6524625"/>
            <a:ext cx="5905500" cy="0"/>
          </a:xfrm>
          <a:prstGeom prst="line">
            <a:avLst/>
          </a:prstGeom>
          <a:noFill/>
          <a:ln w="9525">
            <a:solidFill>
              <a:schemeClr val="tx1"/>
            </a:solidFill>
            <a:round/>
            <a:headEnd/>
            <a:tailEnd type="triangle" w="med" len="med"/>
          </a:ln>
        </p:spPr>
        <p:txBody>
          <a:bodyPr/>
          <a:lstStyle/>
          <a:p>
            <a:endParaRPr lang="vi-VN"/>
          </a:p>
        </p:txBody>
      </p:sp>
      <p:sp>
        <p:nvSpPr>
          <p:cNvPr id="31752" name="Line 19"/>
          <p:cNvSpPr>
            <a:spLocks noChangeShapeType="1"/>
          </p:cNvSpPr>
          <p:nvPr/>
        </p:nvSpPr>
        <p:spPr bwMode="auto">
          <a:xfrm>
            <a:off x="4872038" y="5373688"/>
            <a:ext cx="0" cy="1295400"/>
          </a:xfrm>
          <a:prstGeom prst="line">
            <a:avLst/>
          </a:prstGeom>
          <a:noFill/>
          <a:ln w="9525">
            <a:solidFill>
              <a:schemeClr val="tx1"/>
            </a:solidFill>
            <a:round/>
            <a:headEnd/>
            <a:tailEnd/>
          </a:ln>
        </p:spPr>
        <p:txBody>
          <a:bodyPr/>
          <a:lstStyle/>
          <a:p>
            <a:endParaRPr lang="vi-VN"/>
          </a:p>
        </p:txBody>
      </p:sp>
      <p:sp>
        <p:nvSpPr>
          <p:cNvPr id="31753" name="Line 20"/>
          <p:cNvSpPr>
            <a:spLocks noChangeShapeType="1"/>
          </p:cNvSpPr>
          <p:nvPr/>
        </p:nvSpPr>
        <p:spPr bwMode="auto">
          <a:xfrm>
            <a:off x="6311900" y="4221164"/>
            <a:ext cx="0" cy="2447925"/>
          </a:xfrm>
          <a:prstGeom prst="line">
            <a:avLst/>
          </a:prstGeom>
          <a:noFill/>
          <a:ln w="9525">
            <a:solidFill>
              <a:schemeClr val="tx1"/>
            </a:solidFill>
            <a:round/>
            <a:headEnd/>
            <a:tailEnd/>
          </a:ln>
        </p:spPr>
        <p:txBody>
          <a:bodyPr/>
          <a:lstStyle/>
          <a:p>
            <a:endParaRPr lang="vi-VN"/>
          </a:p>
        </p:txBody>
      </p:sp>
      <p:sp>
        <p:nvSpPr>
          <p:cNvPr id="31754" name="Text Box 21"/>
          <p:cNvSpPr txBox="1">
            <a:spLocks noChangeArrowheads="1"/>
          </p:cNvSpPr>
          <p:nvPr/>
        </p:nvSpPr>
        <p:spPr bwMode="auto">
          <a:xfrm>
            <a:off x="2495550" y="6237288"/>
            <a:ext cx="1670050" cy="366712"/>
          </a:xfrm>
          <a:prstGeom prst="rect">
            <a:avLst/>
          </a:prstGeom>
          <a:noFill/>
          <a:ln w="9525">
            <a:noFill/>
            <a:miter lim="800000"/>
            <a:headEnd/>
            <a:tailEnd/>
          </a:ln>
        </p:spPr>
        <p:txBody>
          <a:bodyPr wrap="none">
            <a:spAutoFit/>
          </a:bodyPr>
          <a:lstStyle/>
          <a:p>
            <a:pPr eaLnBrk="1" hangingPunct="1"/>
            <a:r>
              <a:rPr lang="vi-VN" altLang="en-US">
                <a:ea typeface="Cordia New" pitchFamily="34" charset="-34"/>
                <a:cs typeface="Arial" pitchFamily="34" charset="0"/>
              </a:rPr>
              <a:t>Hàng vạn năm</a:t>
            </a:r>
          </a:p>
        </p:txBody>
      </p:sp>
      <p:sp>
        <p:nvSpPr>
          <p:cNvPr id="31755" name="Text Box 22"/>
          <p:cNvSpPr txBox="1">
            <a:spLocks noChangeArrowheads="1"/>
          </p:cNvSpPr>
          <p:nvPr/>
        </p:nvSpPr>
        <p:spPr bwMode="auto">
          <a:xfrm>
            <a:off x="5067300" y="6113463"/>
            <a:ext cx="1073150" cy="641350"/>
          </a:xfrm>
          <a:prstGeom prst="rect">
            <a:avLst/>
          </a:prstGeom>
          <a:noFill/>
          <a:ln w="9525">
            <a:noFill/>
            <a:miter lim="800000"/>
            <a:headEnd/>
            <a:tailEnd/>
          </a:ln>
        </p:spPr>
        <p:txBody>
          <a:bodyPr wrap="none">
            <a:spAutoFit/>
          </a:bodyPr>
          <a:lstStyle/>
          <a:p>
            <a:pPr eaLnBrk="1" hangingPunct="1"/>
            <a:r>
              <a:rPr lang="vi-VN" altLang="en-US">
                <a:ea typeface="Cordia New" pitchFamily="34" charset="-34"/>
                <a:cs typeface="Arial" pitchFamily="34" charset="0"/>
              </a:rPr>
              <a:t>Khoảng </a:t>
            </a:r>
          </a:p>
          <a:p>
            <a:pPr eaLnBrk="1" hangingPunct="1"/>
            <a:r>
              <a:rPr lang="vi-VN" altLang="en-US">
                <a:ea typeface="Cordia New" pitchFamily="34" charset="-34"/>
                <a:cs typeface="Arial" pitchFamily="34" charset="0"/>
              </a:rPr>
              <a:t>400 năm</a:t>
            </a:r>
          </a:p>
        </p:txBody>
      </p:sp>
      <p:sp>
        <p:nvSpPr>
          <p:cNvPr id="31756" name="Text Box 23"/>
          <p:cNvSpPr txBox="1">
            <a:spLocks noChangeArrowheads="1"/>
          </p:cNvSpPr>
          <p:nvPr/>
        </p:nvSpPr>
        <p:spPr bwMode="auto">
          <a:xfrm>
            <a:off x="6364288" y="6184900"/>
            <a:ext cx="1313180" cy="369332"/>
          </a:xfrm>
          <a:prstGeom prst="rect">
            <a:avLst/>
          </a:prstGeom>
          <a:noFill/>
          <a:ln w="9525">
            <a:noFill/>
            <a:miter lim="800000"/>
            <a:headEnd/>
            <a:tailEnd/>
          </a:ln>
        </p:spPr>
        <p:txBody>
          <a:bodyPr wrap="none">
            <a:spAutoFit/>
          </a:bodyPr>
          <a:lstStyle/>
          <a:p>
            <a:pPr eaLnBrk="1" hangingPunct="1"/>
            <a:r>
              <a:rPr lang="vi-VN" altLang="en-US">
                <a:ea typeface="Cordia New" pitchFamily="34" charset="-34"/>
                <a:cs typeface="Arial" pitchFamily="34" charset="0"/>
              </a:rPr>
              <a:t>Cuối TK XX</a:t>
            </a:r>
          </a:p>
        </p:txBody>
      </p:sp>
      <p:pic>
        <p:nvPicPr>
          <p:cNvPr id="31757" name="Picture 26" descr="CT2"/>
          <p:cNvPicPr>
            <a:picLocks noChangeAspect="1" noChangeArrowheads="1"/>
          </p:cNvPicPr>
          <p:nvPr/>
        </p:nvPicPr>
        <p:blipFill>
          <a:blip r:embed="rId5"/>
          <a:srcRect/>
          <a:stretch>
            <a:fillRect/>
          </a:stretch>
        </p:blipFill>
        <p:spPr bwMode="auto">
          <a:xfrm>
            <a:off x="3216275" y="3213100"/>
            <a:ext cx="2317750" cy="1549400"/>
          </a:xfrm>
          <a:prstGeom prst="rect">
            <a:avLst/>
          </a:prstGeom>
          <a:noFill/>
          <a:ln w="9525">
            <a:solidFill>
              <a:srgbClr val="FFFF00"/>
            </a:solidFill>
            <a:miter lim="800000"/>
            <a:headEnd/>
            <a:tailEnd/>
          </a:ln>
        </p:spPr>
      </p:pic>
      <p:pic>
        <p:nvPicPr>
          <p:cNvPr id="31758" name="Picture 27"/>
          <p:cNvPicPr>
            <a:picLocks noChangeAspect="1" noChangeArrowheads="1"/>
          </p:cNvPicPr>
          <p:nvPr/>
        </p:nvPicPr>
        <p:blipFill>
          <a:blip r:embed="rId6"/>
          <a:srcRect/>
          <a:stretch>
            <a:fillRect/>
          </a:stretch>
        </p:blipFill>
        <p:spPr bwMode="auto">
          <a:xfrm>
            <a:off x="4953000" y="1981200"/>
            <a:ext cx="2160588" cy="1479550"/>
          </a:xfrm>
          <a:prstGeom prst="rect">
            <a:avLst/>
          </a:prstGeom>
          <a:solidFill>
            <a:srgbClr val="33CCCC"/>
          </a:solidFill>
          <a:ln w="9525">
            <a:solidFill>
              <a:srgbClr val="FFFF00"/>
            </a:solidFill>
            <a:miter lim="800000"/>
            <a:headEnd/>
            <a:tailEnd/>
          </a:ln>
        </p:spPr>
      </p:pic>
      <p:pic>
        <p:nvPicPr>
          <p:cNvPr id="31759" name="Picture 28" descr="MM9"/>
          <p:cNvPicPr>
            <a:picLocks noChangeAspect="1" noChangeArrowheads="1"/>
          </p:cNvPicPr>
          <p:nvPr/>
        </p:nvPicPr>
        <p:blipFill>
          <a:blip r:embed="rId7"/>
          <a:srcRect/>
          <a:stretch>
            <a:fillRect/>
          </a:stretch>
        </p:blipFill>
        <p:spPr bwMode="auto">
          <a:xfrm>
            <a:off x="6959601" y="1268413"/>
            <a:ext cx="2232025" cy="1649412"/>
          </a:xfrm>
          <a:prstGeom prst="rect">
            <a:avLst/>
          </a:prstGeom>
          <a:noFill/>
          <a:ln w="9525">
            <a:solidFill>
              <a:srgbClr val="FFFF00"/>
            </a:solidFill>
            <a:miter lim="800000"/>
            <a:headEnd/>
            <a:tailEnd/>
          </a:ln>
        </p:spPr>
      </p:pic>
    </p:spTree>
    <p:extLst>
      <p:ext uri="{BB962C8B-B14F-4D97-AF65-F5344CB8AC3E}">
        <p14:creationId xmlns:p14="http://schemas.microsoft.com/office/powerpoint/2010/main" val="302385759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752600" y="152400"/>
            <a:ext cx="8763000" cy="533400"/>
          </a:xfrm>
        </p:spPr>
        <p:txBody>
          <a:bodyPr rtlCol="0">
            <a:normAutofit fontScale="90000"/>
          </a:bodyPr>
          <a:lstStyle/>
          <a:p>
            <a:pPr>
              <a:defRPr/>
            </a:pPr>
            <a:br>
              <a:rPr lang="en-US" sz="4000" i="1" dirty="0">
                <a:latin typeface="Times New Roman" pitchFamily="18" charset="0"/>
              </a:rPr>
            </a:br>
            <a:r>
              <a:rPr lang="en-US" i="1" dirty="0" err="1">
                <a:latin typeface="Times New Roman" pitchFamily="18" charset="0"/>
              </a:rPr>
              <a:t>Vận</a:t>
            </a:r>
            <a:r>
              <a:rPr lang="en-US" i="1" dirty="0">
                <a:latin typeface="Times New Roman" pitchFamily="18" charset="0"/>
              </a:rPr>
              <a:t> </a:t>
            </a:r>
            <a:r>
              <a:rPr lang="en-US" i="1" dirty="0" err="1">
                <a:latin typeface="Times New Roman" pitchFamily="18" charset="0"/>
              </a:rPr>
              <a:t>động</a:t>
            </a:r>
            <a:r>
              <a:rPr lang="en-US" i="1" dirty="0">
                <a:latin typeface="Times New Roman" pitchFamily="18" charset="0"/>
              </a:rPr>
              <a:t> </a:t>
            </a:r>
            <a:r>
              <a:rPr lang="en-US" i="1" dirty="0" err="1">
                <a:latin typeface="Times New Roman" pitchFamily="18" charset="0"/>
              </a:rPr>
              <a:t>là</a:t>
            </a:r>
            <a:r>
              <a:rPr lang="en-US" i="1" dirty="0">
                <a:latin typeface="Times New Roman" pitchFamily="18" charset="0"/>
              </a:rPr>
              <a:t> </a:t>
            </a:r>
            <a:r>
              <a:rPr lang="en-US" i="1" dirty="0" err="1">
                <a:latin typeface="Times New Roman" pitchFamily="18" charset="0"/>
              </a:rPr>
              <a:t>một</a:t>
            </a:r>
            <a:r>
              <a:rPr lang="en-US" i="1" dirty="0">
                <a:latin typeface="Times New Roman" pitchFamily="18" charset="0"/>
              </a:rPr>
              <a:t> </a:t>
            </a:r>
            <a:r>
              <a:rPr lang="en-US" i="1" dirty="0" err="1">
                <a:latin typeface="Times New Roman" pitchFamily="18" charset="0"/>
              </a:rPr>
              <a:t>phương</a:t>
            </a:r>
            <a:r>
              <a:rPr lang="en-US" i="1" dirty="0">
                <a:latin typeface="Times New Roman" pitchFamily="18" charset="0"/>
              </a:rPr>
              <a:t> </a:t>
            </a:r>
            <a:r>
              <a:rPr lang="en-US" i="1" dirty="0" err="1">
                <a:latin typeface="Times New Roman" pitchFamily="18" charset="0"/>
              </a:rPr>
              <a:t>thức</a:t>
            </a:r>
            <a:r>
              <a:rPr lang="en-US" i="1" dirty="0">
                <a:latin typeface="Times New Roman" pitchFamily="18" charset="0"/>
              </a:rPr>
              <a:t> </a:t>
            </a:r>
            <a:r>
              <a:rPr lang="en-US" i="1" dirty="0" err="1">
                <a:latin typeface="Times New Roman" pitchFamily="18" charset="0"/>
              </a:rPr>
              <a:t>tồn</a:t>
            </a:r>
            <a:r>
              <a:rPr lang="en-US" i="1" dirty="0">
                <a:latin typeface="Times New Roman" pitchFamily="18" charset="0"/>
              </a:rPr>
              <a:t> </a:t>
            </a:r>
            <a:r>
              <a:rPr lang="en-US" i="1" dirty="0" err="1">
                <a:latin typeface="Times New Roman" pitchFamily="18" charset="0"/>
              </a:rPr>
              <a:t>tại</a:t>
            </a:r>
            <a:r>
              <a:rPr lang="en-US" i="1" dirty="0">
                <a:latin typeface="Times New Roman" pitchFamily="18" charset="0"/>
              </a:rPr>
              <a:t> </a:t>
            </a:r>
            <a:r>
              <a:rPr lang="en-US" i="1" dirty="0" err="1">
                <a:latin typeface="Times New Roman" pitchFamily="18" charset="0"/>
              </a:rPr>
              <a:t>của</a:t>
            </a:r>
            <a:r>
              <a:rPr lang="en-US" i="1" dirty="0">
                <a:latin typeface="Times New Roman" pitchFamily="18" charset="0"/>
              </a:rPr>
              <a:t> </a:t>
            </a:r>
            <a:r>
              <a:rPr lang="en-US" i="1" dirty="0" err="1">
                <a:latin typeface="Times New Roman" pitchFamily="18" charset="0"/>
              </a:rPr>
              <a:t>vật</a:t>
            </a:r>
            <a:r>
              <a:rPr lang="en-US" i="1" dirty="0">
                <a:latin typeface="Times New Roman" pitchFamily="18" charset="0"/>
              </a:rPr>
              <a:t> </a:t>
            </a:r>
            <a:r>
              <a:rPr lang="en-US" i="1" dirty="0" err="1">
                <a:latin typeface="Times New Roman" pitchFamily="18" charset="0"/>
              </a:rPr>
              <a:t>chất</a:t>
            </a:r>
            <a:r>
              <a:rPr lang="en-US" dirty="0">
                <a:latin typeface="Times New Roman" pitchFamily="18" charset="0"/>
              </a:rPr>
              <a:t> </a:t>
            </a:r>
            <a:br>
              <a:rPr lang="en-US" dirty="0">
                <a:latin typeface="Times New Roman" pitchFamily="18" charset="0"/>
              </a:rPr>
            </a:br>
            <a:endParaRPr lang="en-US" dirty="0">
              <a:latin typeface="Times New Roman" pitchFamily="18" charset="0"/>
            </a:endParaRPr>
          </a:p>
        </p:txBody>
      </p:sp>
      <p:sp>
        <p:nvSpPr>
          <p:cNvPr id="34819" name="Rectangle 3"/>
          <p:cNvSpPr>
            <a:spLocks noGrp="1" noChangeArrowheads="1"/>
          </p:cNvSpPr>
          <p:nvPr>
            <p:ph idx="4294967295"/>
          </p:nvPr>
        </p:nvSpPr>
        <p:spPr>
          <a:xfrm>
            <a:off x="1828800" y="762001"/>
            <a:ext cx="8686800" cy="5476875"/>
          </a:xfrm>
          <a:prstGeom prst="rect">
            <a:avLst/>
          </a:prstGeom>
        </p:spPr>
        <p:txBody>
          <a:bodyPr/>
          <a:lstStyle/>
          <a:p>
            <a:pPr eaLnBrk="1" hangingPunct="1"/>
            <a:r>
              <a:rPr lang="en-US" altLang="en-US" sz="2800">
                <a:latin typeface="Times New Roman" pitchFamily="18" charset="0"/>
                <a:cs typeface="Times New Roman" pitchFamily="18" charset="0"/>
              </a:rPr>
              <a:t>Vật chất chỉ tồn tại bằng cách vận động và chỉ thông qua vận động mà vật chất biểu hiện sự tồn tại của mình</a:t>
            </a:r>
          </a:p>
          <a:p>
            <a:pPr eaLnBrk="1" hangingPunct="1"/>
            <a:r>
              <a:rPr lang="en-US" altLang="en-US" sz="2800">
                <a:latin typeface="Times New Roman" pitchFamily="18" charset="0"/>
                <a:cs typeface="Times New Roman" pitchFamily="18" charset="0"/>
              </a:rPr>
              <a:t>Con người chỉ nhận thức sâu sắc về sự vật thông qua trạng thái vận động của giới vật chất   </a:t>
            </a:r>
          </a:p>
          <a:p>
            <a:pPr eaLnBrk="1" hangingPunct="1"/>
            <a:endParaRPr lang="en-US" altLang="en-US" sz="2800">
              <a:latin typeface="Times New Roman" pitchFamily="18" charset="0"/>
              <a:cs typeface="Times New Roman" pitchFamily="18" charset="0"/>
            </a:endParaRPr>
          </a:p>
        </p:txBody>
      </p:sp>
      <p:sp>
        <p:nvSpPr>
          <p:cNvPr id="35844" name="Slide Number Placeholder 5"/>
          <p:cNvSpPr>
            <a:spLocks noGrp="1"/>
          </p:cNvSpPr>
          <p:nvPr>
            <p:ph type="sldNum" sz="quarter" idx="4294967295"/>
          </p:nvPr>
        </p:nvSpPr>
        <p:spPr>
          <a:xfrm>
            <a:off x="8077200" y="6245225"/>
            <a:ext cx="2133600" cy="476250"/>
          </a:xfrm>
          <a:prstGeom prst="rect">
            <a:avLst/>
          </a:prstGeom>
          <a:noFill/>
        </p:spPr>
        <p:txBody>
          <a:bodyPr/>
          <a:lstStyle/>
          <a:p>
            <a:fld id="{D020DD4A-1377-47E0-993E-8860A2D2F943}" type="slidenum">
              <a:rPr lang="en-US" altLang="en-US"/>
              <a:pPr/>
              <a:t>52</a:t>
            </a:fld>
            <a:endParaRPr lang="th-TH" altLang="en-US"/>
          </a:p>
        </p:txBody>
      </p:sp>
      <p:grpSp>
        <p:nvGrpSpPr>
          <p:cNvPr id="2" name="Group 4"/>
          <p:cNvGrpSpPr>
            <a:grpSpLocks/>
          </p:cNvGrpSpPr>
          <p:nvPr/>
        </p:nvGrpSpPr>
        <p:grpSpPr bwMode="auto">
          <a:xfrm>
            <a:off x="1981200" y="3094038"/>
            <a:ext cx="8610600" cy="3702050"/>
            <a:chOff x="336" y="1559"/>
            <a:chExt cx="5424" cy="2447"/>
          </a:xfrm>
        </p:grpSpPr>
        <p:sp>
          <p:nvSpPr>
            <p:cNvPr id="35846" name="Oval 5"/>
            <p:cNvSpPr>
              <a:spLocks noChangeArrowheads="1"/>
            </p:cNvSpPr>
            <p:nvPr/>
          </p:nvSpPr>
          <p:spPr bwMode="auto">
            <a:xfrm>
              <a:off x="336" y="1834"/>
              <a:ext cx="1920" cy="1997"/>
            </a:xfrm>
            <a:prstGeom prst="ellipse">
              <a:avLst/>
            </a:prstGeom>
            <a:solidFill>
              <a:schemeClr val="accent1"/>
            </a:solidFill>
            <a:ln w="9525">
              <a:round/>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47" name="Oval 6"/>
            <p:cNvSpPr>
              <a:spLocks noChangeArrowheads="1"/>
            </p:cNvSpPr>
            <p:nvPr/>
          </p:nvSpPr>
          <p:spPr bwMode="auto">
            <a:xfrm>
              <a:off x="576" y="2112"/>
              <a:ext cx="1488" cy="1296"/>
            </a:xfrm>
            <a:prstGeom prst="ellipse">
              <a:avLst/>
            </a:prstGeom>
            <a:solidFill>
              <a:schemeClr val="accent2"/>
            </a:solidFill>
            <a:ln w="9525">
              <a:round/>
              <a:headEnd/>
              <a:tailEnd/>
            </a:ln>
            <a:scene3d>
              <a:camera prst="legacyPerspectiveFront">
                <a:rot lat="1500000" lon="20099957" rev="0"/>
              </a:camera>
              <a:lightRig rig="legacyFlat4" dir="t"/>
            </a:scene3d>
            <a:sp3d extrusionH="430200" prstMaterial="legacyMatte">
              <a:bevelT w="13500" h="13500" prst="angle"/>
              <a:bevelB w="13500" h="13500" prst="angle"/>
              <a:extrusionClr>
                <a:schemeClr val="accent2"/>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48" name="Oval 7"/>
            <p:cNvSpPr>
              <a:spLocks noChangeArrowheads="1"/>
            </p:cNvSpPr>
            <p:nvPr/>
          </p:nvSpPr>
          <p:spPr bwMode="auto">
            <a:xfrm>
              <a:off x="864" y="2544"/>
              <a:ext cx="912" cy="528"/>
            </a:xfrm>
            <a:prstGeom prst="ellipse">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wrap="none" anchor="ctr">
              <a:flatTx/>
            </a:bodyPr>
            <a:lstStyle/>
            <a:p>
              <a:pPr eaLnBrk="1" hangingPunct="1"/>
              <a:endParaRPr lang="vi-VN" altLang="en-US">
                <a:solidFill>
                  <a:schemeClr val="bg1"/>
                </a:solidFill>
              </a:endParaRPr>
            </a:p>
          </p:txBody>
        </p:sp>
        <p:sp>
          <p:nvSpPr>
            <p:cNvPr id="35849" name="Text Box 8"/>
            <p:cNvSpPr txBox="1">
              <a:spLocks noChangeArrowheads="1"/>
            </p:cNvSpPr>
            <p:nvPr/>
          </p:nvSpPr>
          <p:spPr bwMode="auto">
            <a:xfrm>
              <a:off x="2688" y="2496"/>
              <a:ext cx="624" cy="244"/>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en-US">
                  <a:latin typeface="Arial" pitchFamily="34" charset="0"/>
                  <a:ea typeface="Cordia New" pitchFamily="34" charset="-34"/>
                  <a:cs typeface="Arial" pitchFamily="34" charset="0"/>
                </a:rPr>
                <a:t> </a:t>
              </a:r>
            </a:p>
          </p:txBody>
        </p:sp>
        <p:sp>
          <p:nvSpPr>
            <p:cNvPr id="35850" name="Text Box 9"/>
            <p:cNvSpPr txBox="1">
              <a:spLocks noChangeArrowheads="1"/>
            </p:cNvSpPr>
            <p:nvPr/>
          </p:nvSpPr>
          <p:spPr bwMode="auto">
            <a:xfrm>
              <a:off x="816" y="2112"/>
              <a:ext cx="1008" cy="224"/>
            </a:xfrm>
            <a:prstGeom prst="rect">
              <a:avLst/>
            </a:prstGeom>
            <a:noFill/>
            <a:ln w="12700" cap="sq">
              <a:noFill/>
              <a:miter lim="800000"/>
              <a:headEnd type="none" w="sm" len="sm"/>
              <a:tailEnd type="none" w="sm" len="sm"/>
            </a:ln>
          </p:spPr>
          <p:txBody>
            <a:bodyPr>
              <a:spAutoFit/>
            </a:bodyPr>
            <a:lstStyle/>
            <a:p>
              <a:pPr algn="ctr"/>
              <a:r>
                <a:rPr lang="en-US" altLang="en-US" sz="1600" b="1">
                  <a:solidFill>
                    <a:schemeClr val="bg1"/>
                  </a:solidFill>
                  <a:latin typeface="Arial" pitchFamily="34" charset="0"/>
                  <a:ea typeface="Cordia New" pitchFamily="34" charset="-34"/>
                  <a:cs typeface="Arial" pitchFamily="34" charset="0"/>
                </a:rPr>
                <a:t>Sản phẩm</a:t>
              </a:r>
              <a:r>
                <a:rPr lang="en-US" altLang="en-US" sz="1600">
                  <a:solidFill>
                    <a:schemeClr val="bg1"/>
                  </a:solidFill>
                  <a:latin typeface="Arial" pitchFamily="34" charset="0"/>
                  <a:ea typeface="Cordia New" pitchFamily="34" charset="-34"/>
                  <a:cs typeface="Arial" pitchFamily="34" charset="0"/>
                </a:rPr>
                <a:t> </a:t>
              </a:r>
            </a:p>
          </p:txBody>
        </p:sp>
        <p:sp>
          <p:nvSpPr>
            <p:cNvPr id="35851" name="Text Box 10"/>
            <p:cNvSpPr txBox="1">
              <a:spLocks noChangeArrowheads="1"/>
            </p:cNvSpPr>
            <p:nvPr/>
          </p:nvSpPr>
          <p:spPr bwMode="auto">
            <a:xfrm>
              <a:off x="1056" y="2496"/>
              <a:ext cx="768" cy="488"/>
            </a:xfrm>
            <a:prstGeom prst="rect">
              <a:avLst/>
            </a:prstGeom>
            <a:noFill/>
            <a:ln w="12700" cap="sq">
              <a:noFill/>
              <a:miter lim="800000"/>
              <a:headEnd type="none" w="sm" len="sm"/>
              <a:tailEnd type="none" w="sm" len="sm"/>
            </a:ln>
          </p:spPr>
          <p:txBody>
            <a:bodyPr>
              <a:spAutoFit/>
            </a:bodyPr>
            <a:lstStyle/>
            <a:p>
              <a:endParaRPr lang="en-US" altLang="en-US" sz="1400" b="1">
                <a:solidFill>
                  <a:schemeClr val="bg1"/>
                </a:solidFill>
                <a:latin typeface="Arial" pitchFamily="34" charset="0"/>
                <a:ea typeface="Cordia New" pitchFamily="34" charset="-34"/>
                <a:cs typeface="Arial" pitchFamily="34" charset="0"/>
              </a:endParaRPr>
            </a:p>
            <a:p>
              <a:r>
                <a:rPr lang="en-US" altLang="en-US" sz="1400" b="1">
                  <a:solidFill>
                    <a:schemeClr val="bg1"/>
                  </a:solidFill>
                  <a:latin typeface="Arial" pitchFamily="34" charset="0"/>
                  <a:ea typeface="Cordia New" pitchFamily="34" charset="-34"/>
                  <a:cs typeface="Arial" pitchFamily="34" charset="0"/>
                </a:rPr>
                <a:t>Tồn tai khách quan</a:t>
              </a:r>
              <a:r>
                <a:rPr lang="en-US" altLang="en-US" sz="1400">
                  <a:solidFill>
                    <a:schemeClr val="bg1"/>
                  </a:solidFill>
                  <a:latin typeface="Arial" pitchFamily="34" charset="0"/>
                  <a:ea typeface="Cordia New" pitchFamily="34" charset="-34"/>
                  <a:cs typeface="Arial" pitchFamily="34" charset="0"/>
                </a:rPr>
                <a:t> </a:t>
              </a:r>
            </a:p>
          </p:txBody>
        </p:sp>
        <p:sp>
          <p:nvSpPr>
            <p:cNvPr id="35852" name="AutoShape 11"/>
            <p:cNvSpPr>
              <a:spLocks noChangeArrowheads="1"/>
            </p:cNvSpPr>
            <p:nvPr/>
          </p:nvSpPr>
          <p:spPr bwMode="auto">
            <a:xfrm>
              <a:off x="930" y="3430"/>
              <a:ext cx="4320" cy="576"/>
            </a:xfrm>
            <a:prstGeom prst="rightArrow">
              <a:avLst>
                <a:gd name="adj1" fmla="val 50000"/>
                <a:gd name="adj2" fmla="val 187500"/>
              </a:avLst>
            </a:prstGeom>
            <a:solidFill>
              <a:schemeClr val="accent1"/>
            </a:solidFill>
            <a:ln w="12700" cap="sq">
              <a:solidFill>
                <a:schemeClr val="tx1"/>
              </a:solidFill>
              <a:miter lim="800000"/>
              <a:headEnd type="none" w="sm" len="sm"/>
              <a:tailEnd type="none" w="sm" len="sm"/>
            </a:ln>
          </p:spPr>
          <p:txBody>
            <a:bodyPr wrap="none" anchor="ctr"/>
            <a:lstStyle/>
            <a:p>
              <a:pPr eaLnBrk="1" hangingPunct="1"/>
              <a:endParaRPr lang="vi-VN" altLang="en-US"/>
            </a:p>
          </p:txBody>
        </p:sp>
        <p:sp>
          <p:nvSpPr>
            <p:cNvPr id="35853" name="Text Box 12"/>
            <p:cNvSpPr txBox="1">
              <a:spLocks noChangeArrowheads="1"/>
            </p:cNvSpPr>
            <p:nvPr/>
          </p:nvSpPr>
          <p:spPr bwMode="auto">
            <a:xfrm>
              <a:off x="1536" y="3600"/>
              <a:ext cx="2770" cy="244"/>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en-US" b="1">
                  <a:solidFill>
                    <a:schemeClr val="bg1"/>
                  </a:solidFill>
                  <a:latin typeface="Arial" pitchFamily="34" charset="0"/>
                  <a:ea typeface="Cordia New" pitchFamily="34" charset="-34"/>
                  <a:cs typeface="Arial" pitchFamily="34" charset="0"/>
                </a:rPr>
                <a:t>Từ sản xuất đến tiêu dùng </a:t>
              </a:r>
            </a:p>
          </p:txBody>
        </p:sp>
        <p:sp>
          <p:nvSpPr>
            <p:cNvPr id="35854" name="Oval 13"/>
            <p:cNvSpPr>
              <a:spLocks noChangeArrowheads="1"/>
            </p:cNvSpPr>
            <p:nvPr/>
          </p:nvSpPr>
          <p:spPr bwMode="auto">
            <a:xfrm>
              <a:off x="2112" y="1896"/>
              <a:ext cx="2016" cy="1728"/>
            </a:xfrm>
            <a:prstGeom prst="ellipse">
              <a:avLst/>
            </a:prstGeom>
            <a:solidFill>
              <a:schemeClr val="accent1"/>
            </a:solidFill>
            <a:ln w="9525">
              <a:round/>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55" name="Oval 14"/>
            <p:cNvSpPr>
              <a:spLocks noChangeArrowheads="1"/>
            </p:cNvSpPr>
            <p:nvPr/>
          </p:nvSpPr>
          <p:spPr bwMode="auto">
            <a:xfrm>
              <a:off x="2294" y="2256"/>
              <a:ext cx="1392" cy="1296"/>
            </a:xfrm>
            <a:prstGeom prst="ellipse">
              <a:avLst/>
            </a:prstGeom>
            <a:solidFill>
              <a:schemeClr val="tx2"/>
            </a:solidFill>
            <a:ln w="9525">
              <a:round/>
              <a:headEnd/>
              <a:tailEnd/>
            </a:ln>
            <a:scene3d>
              <a:camera prst="legacyPerspectiveTop"/>
              <a:lightRig rig="legacyFlat3" dir="b"/>
            </a:scene3d>
            <a:sp3d extrusionH="887400" prstMaterial="legacyMatte">
              <a:bevelT w="13500" h="13500" prst="angle"/>
              <a:bevelB w="13500" h="13500" prst="angle"/>
              <a:extrusionClr>
                <a:schemeClr val="tx2"/>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56" name="Oval 15"/>
            <p:cNvSpPr>
              <a:spLocks noChangeArrowheads="1"/>
            </p:cNvSpPr>
            <p:nvPr/>
          </p:nvSpPr>
          <p:spPr bwMode="auto">
            <a:xfrm>
              <a:off x="3072" y="2352"/>
              <a:ext cx="720" cy="624"/>
            </a:xfrm>
            <a:prstGeom prst="ellipse">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wrap="none" anchor="ctr">
              <a:flatTx/>
            </a:bodyPr>
            <a:lstStyle/>
            <a:p>
              <a:pPr eaLnBrk="1" hangingPunct="1"/>
              <a:endParaRPr lang="vi-VN" altLang="en-US">
                <a:solidFill>
                  <a:schemeClr val="bg1"/>
                </a:solidFill>
              </a:endParaRPr>
            </a:p>
          </p:txBody>
        </p:sp>
        <p:sp>
          <p:nvSpPr>
            <p:cNvPr id="35857" name="Text Box 16"/>
            <p:cNvSpPr txBox="1">
              <a:spLocks noChangeArrowheads="1"/>
            </p:cNvSpPr>
            <p:nvPr/>
          </p:nvSpPr>
          <p:spPr bwMode="auto">
            <a:xfrm>
              <a:off x="3168" y="2400"/>
              <a:ext cx="528" cy="529"/>
            </a:xfrm>
            <a:prstGeom prst="rect">
              <a:avLst/>
            </a:prstGeom>
            <a:noFill/>
            <a:ln w="12700" cap="sq">
              <a:noFill/>
              <a:miter lim="800000"/>
              <a:headEnd type="none" w="sm" len="sm"/>
              <a:tailEnd type="none" w="sm" len="sm"/>
            </a:ln>
          </p:spPr>
          <p:txBody>
            <a:bodyPr>
              <a:spAutoFit/>
            </a:bodyPr>
            <a:lstStyle/>
            <a:p>
              <a:pPr algn="ctr"/>
              <a:r>
                <a:rPr lang="en-US" altLang="en-US" sz="1400" b="1">
                  <a:solidFill>
                    <a:schemeClr val="bg1"/>
                  </a:solidFill>
                  <a:latin typeface="Arial" pitchFamily="34" charset="0"/>
                  <a:ea typeface="Cordia New" pitchFamily="34" charset="-34"/>
                  <a:cs typeface="Arial" pitchFamily="34" charset="0"/>
                </a:rPr>
                <a:t>Tồn tại </a:t>
              </a:r>
            </a:p>
            <a:p>
              <a:pPr algn="ctr"/>
              <a:r>
                <a:rPr lang="en-US" altLang="en-US" sz="1400" b="1">
                  <a:solidFill>
                    <a:schemeClr val="bg1"/>
                  </a:solidFill>
                  <a:latin typeface="Arial" pitchFamily="34" charset="0"/>
                  <a:ea typeface="Cordia New" pitchFamily="34" charset="-34"/>
                  <a:cs typeface="Arial" pitchFamily="34" charset="0"/>
                </a:rPr>
                <a:t>Khách quan</a:t>
              </a:r>
              <a:r>
                <a:rPr lang="en-US" altLang="en-US">
                  <a:solidFill>
                    <a:schemeClr val="bg1"/>
                  </a:solidFill>
                  <a:latin typeface="Arial" pitchFamily="34" charset="0"/>
                  <a:ea typeface="Cordia New" pitchFamily="34" charset="-34"/>
                  <a:cs typeface="Arial" pitchFamily="34" charset="0"/>
                </a:rPr>
                <a:t> </a:t>
              </a:r>
            </a:p>
          </p:txBody>
        </p:sp>
        <p:sp>
          <p:nvSpPr>
            <p:cNvPr id="35858" name="Text Box 17"/>
            <p:cNvSpPr txBox="1">
              <a:spLocks noChangeArrowheads="1"/>
            </p:cNvSpPr>
            <p:nvPr/>
          </p:nvSpPr>
          <p:spPr bwMode="auto">
            <a:xfrm>
              <a:off x="720" y="1632"/>
              <a:ext cx="816" cy="427"/>
            </a:xfrm>
            <a:prstGeom prst="rect">
              <a:avLst/>
            </a:prstGeom>
            <a:noFill/>
            <a:ln w="12700" cap="sq">
              <a:noFill/>
              <a:miter lim="800000"/>
              <a:headEnd type="none" w="sm" len="sm"/>
              <a:tailEnd type="none" w="sm" len="sm"/>
            </a:ln>
          </p:spPr>
          <p:txBody>
            <a:bodyPr>
              <a:spAutoFit/>
            </a:bodyPr>
            <a:lstStyle/>
            <a:p>
              <a:pPr>
                <a:spcBef>
                  <a:spcPct val="50000"/>
                </a:spcBef>
              </a:pPr>
              <a:r>
                <a:rPr lang="en-US" altLang="en-US">
                  <a:solidFill>
                    <a:schemeClr val="bg1"/>
                  </a:solidFill>
                  <a:latin typeface="Arial" pitchFamily="34" charset="0"/>
                  <a:ea typeface="Cordia New" pitchFamily="34" charset="-34"/>
                  <a:cs typeface="Arial" pitchFamily="34" charset="0"/>
                </a:rPr>
                <a:t>sự vật A</a:t>
              </a:r>
            </a:p>
            <a:p>
              <a:endParaRPr lang="en-US" altLang="en-US">
                <a:latin typeface="Arial" pitchFamily="34" charset="0"/>
                <a:ea typeface="Cordia New" pitchFamily="34" charset="-34"/>
                <a:cs typeface="Arial" pitchFamily="34" charset="0"/>
              </a:endParaRPr>
            </a:p>
          </p:txBody>
        </p:sp>
        <p:sp>
          <p:nvSpPr>
            <p:cNvPr id="35859" name="Text Box 18"/>
            <p:cNvSpPr txBox="1">
              <a:spLocks noChangeArrowheads="1"/>
            </p:cNvSpPr>
            <p:nvPr/>
          </p:nvSpPr>
          <p:spPr bwMode="auto">
            <a:xfrm>
              <a:off x="2640" y="2112"/>
              <a:ext cx="1098" cy="427"/>
            </a:xfrm>
            <a:prstGeom prst="rect">
              <a:avLst/>
            </a:prstGeom>
            <a:noFill/>
            <a:ln w="12700" cap="sq">
              <a:noFill/>
              <a:miter lim="800000"/>
              <a:headEnd type="none" w="sm" len="sm"/>
              <a:tailEnd type="none" w="sm" len="sm"/>
            </a:ln>
          </p:spPr>
          <p:txBody>
            <a:bodyPr>
              <a:spAutoFit/>
            </a:bodyPr>
            <a:lstStyle/>
            <a:p>
              <a:pPr>
                <a:spcBef>
                  <a:spcPct val="50000"/>
                </a:spcBef>
              </a:pPr>
              <a:r>
                <a:rPr lang="en-US" altLang="en-US" b="1">
                  <a:solidFill>
                    <a:schemeClr val="bg1"/>
                  </a:solidFill>
                  <a:latin typeface="Arial" pitchFamily="34" charset="0"/>
                  <a:ea typeface="Cordia New" pitchFamily="34" charset="-34"/>
                  <a:cs typeface="Arial" pitchFamily="34" charset="0"/>
                </a:rPr>
                <a:t>Hàng hoá</a:t>
              </a:r>
            </a:p>
            <a:p>
              <a:endParaRPr lang="en-US" altLang="en-US">
                <a:solidFill>
                  <a:schemeClr val="bg1"/>
                </a:solidFill>
                <a:latin typeface="Arial" pitchFamily="34" charset="0"/>
                <a:ea typeface="Cordia New" pitchFamily="34" charset="-34"/>
                <a:cs typeface="Arial" pitchFamily="34" charset="0"/>
              </a:endParaRPr>
            </a:p>
          </p:txBody>
        </p:sp>
        <p:sp>
          <p:nvSpPr>
            <p:cNvPr id="35860" name="Text Box 19"/>
            <p:cNvSpPr txBox="1">
              <a:spLocks noChangeArrowheads="1"/>
            </p:cNvSpPr>
            <p:nvPr/>
          </p:nvSpPr>
          <p:spPr bwMode="auto">
            <a:xfrm>
              <a:off x="3686" y="1559"/>
              <a:ext cx="116" cy="244"/>
            </a:xfrm>
            <a:prstGeom prst="rect">
              <a:avLst/>
            </a:prstGeom>
            <a:noFill/>
            <a:ln w="12700" cap="sq">
              <a:noFill/>
              <a:miter lim="800000"/>
              <a:headEnd type="none" w="sm" len="sm"/>
              <a:tailEnd type="none" w="sm" len="sm"/>
            </a:ln>
          </p:spPr>
          <p:txBody>
            <a:bodyPr wrap="none">
              <a:spAutoFit/>
            </a:bodyPr>
            <a:lstStyle/>
            <a:p>
              <a:endParaRPr lang="en-US" altLang="en-US">
                <a:latin typeface="Arial" pitchFamily="34" charset="0"/>
                <a:ea typeface="Cordia New" pitchFamily="34" charset="-34"/>
                <a:cs typeface="Arial" pitchFamily="34" charset="0"/>
              </a:endParaRPr>
            </a:p>
          </p:txBody>
        </p:sp>
        <p:sp>
          <p:nvSpPr>
            <p:cNvPr id="35861" name="Text Box 20"/>
            <p:cNvSpPr txBox="1">
              <a:spLocks noChangeArrowheads="1"/>
            </p:cNvSpPr>
            <p:nvPr/>
          </p:nvSpPr>
          <p:spPr bwMode="auto">
            <a:xfrm>
              <a:off x="2784" y="1728"/>
              <a:ext cx="912" cy="244"/>
            </a:xfrm>
            <a:prstGeom prst="rect">
              <a:avLst/>
            </a:prstGeom>
            <a:noFill/>
            <a:ln w="12700" cap="sq">
              <a:noFill/>
              <a:miter lim="800000"/>
              <a:headEnd type="none" w="sm" len="sm"/>
              <a:tailEnd type="none" w="sm" len="sm"/>
            </a:ln>
          </p:spPr>
          <p:txBody>
            <a:bodyPr>
              <a:spAutoFit/>
            </a:bodyPr>
            <a:lstStyle/>
            <a:p>
              <a:r>
                <a:rPr lang="en-US" altLang="en-US">
                  <a:solidFill>
                    <a:schemeClr val="bg1"/>
                  </a:solidFill>
                  <a:latin typeface="Arial" pitchFamily="34" charset="0"/>
                  <a:ea typeface="Cordia New" pitchFamily="34" charset="-34"/>
                  <a:cs typeface="Arial" pitchFamily="34" charset="0"/>
                </a:rPr>
                <a:t>sự vật B</a:t>
              </a:r>
            </a:p>
          </p:txBody>
        </p:sp>
        <p:sp>
          <p:nvSpPr>
            <p:cNvPr id="35862" name="Oval 21"/>
            <p:cNvSpPr>
              <a:spLocks noChangeArrowheads="1"/>
            </p:cNvSpPr>
            <p:nvPr/>
          </p:nvSpPr>
          <p:spPr bwMode="auto">
            <a:xfrm>
              <a:off x="4080" y="1843"/>
              <a:ext cx="1680" cy="1757"/>
            </a:xfrm>
            <a:prstGeom prst="ellipse">
              <a:avLst/>
            </a:prstGeom>
            <a:solidFill>
              <a:schemeClr val="accent1"/>
            </a:solidFill>
            <a:ln w="9525">
              <a:round/>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63" name="Rectangle 22"/>
            <p:cNvSpPr>
              <a:spLocks noChangeArrowheads="1"/>
            </p:cNvSpPr>
            <p:nvPr/>
          </p:nvSpPr>
          <p:spPr bwMode="auto">
            <a:xfrm>
              <a:off x="4272" y="2112"/>
              <a:ext cx="1152" cy="960"/>
            </a:xfrm>
            <a:prstGeom prst="rect">
              <a:avLst/>
            </a:prstGeom>
            <a:solidFill>
              <a:srgbClr val="FF6600"/>
            </a:solidFill>
            <a:ln w="9525">
              <a:miter lim="800000"/>
              <a:headEnd/>
              <a:tailEnd/>
            </a:ln>
            <a:scene3d>
              <a:camera prst="legacyPerspectiveFront">
                <a:rot lat="1500000" lon="20099957" rev="0"/>
              </a:camera>
              <a:lightRig rig="legacyFlat4" dir="t"/>
            </a:scene3d>
            <a:sp3d extrusionH="430200" prstMaterial="legacyMatte">
              <a:bevelT w="13500" h="13500" prst="angle"/>
              <a:bevelB w="13500" h="13500" prst="angle"/>
              <a:extrusionClr>
                <a:srgbClr val="FF6600"/>
              </a:extrusionClr>
            </a:sp3d>
          </p:spPr>
          <p:txBody>
            <a:bodyPr wrap="none" anchor="ctr">
              <a:flatTx/>
            </a:bodyPr>
            <a:lstStyle/>
            <a:p>
              <a:pPr algn="ctr"/>
              <a:endParaRPr lang="en-US" altLang="en-US">
                <a:latin typeface="Arial" pitchFamily="34" charset="0"/>
                <a:ea typeface="Cordia New" pitchFamily="34" charset="-34"/>
                <a:cs typeface="Arial" pitchFamily="34" charset="0"/>
              </a:endParaRPr>
            </a:p>
          </p:txBody>
        </p:sp>
        <p:sp>
          <p:nvSpPr>
            <p:cNvPr id="35864" name="Oval 23"/>
            <p:cNvSpPr>
              <a:spLocks noChangeArrowheads="1"/>
            </p:cNvSpPr>
            <p:nvPr/>
          </p:nvSpPr>
          <p:spPr bwMode="auto">
            <a:xfrm>
              <a:off x="4320" y="2256"/>
              <a:ext cx="624" cy="720"/>
            </a:xfrm>
            <a:prstGeom prst="ellipse">
              <a:avLst/>
            </a:prstGeom>
            <a:solidFill>
              <a:schemeClr val="accent1"/>
            </a:solidFill>
            <a:ln w="9525">
              <a:round/>
              <a:headEnd/>
              <a:tailEnd/>
            </a:ln>
            <a:scene3d>
              <a:camera prst="legacyObliqueTopRight"/>
              <a:lightRig rig="legacyFlat3" dir="b"/>
            </a:scene3d>
            <a:sp3d extrusionH="430200" prstMaterial="legacyWireframe">
              <a:bevelT w="13500" h="13500" prst="angle"/>
              <a:bevelB w="13500" h="13500" prst="angle"/>
              <a:extrusionClr>
                <a:schemeClr val="accent1"/>
              </a:extrusionClr>
            </a:sp3d>
          </p:spPr>
          <p:txBody>
            <a:bodyPr wrap="none" anchor="ctr">
              <a:flatTx/>
            </a:bodyPr>
            <a:lstStyle/>
            <a:p>
              <a:pPr algn="ctr"/>
              <a:r>
                <a:rPr lang="en-US" altLang="en-US" sz="1400" b="1">
                  <a:latin typeface="Arial" pitchFamily="34" charset="0"/>
                  <a:ea typeface="Cordia New" pitchFamily="34" charset="-34"/>
                  <a:cs typeface="Arial" pitchFamily="34" charset="0"/>
                </a:rPr>
                <a:t>Tồn tại </a:t>
              </a:r>
            </a:p>
            <a:p>
              <a:pPr algn="ctr"/>
              <a:r>
                <a:rPr lang="en-US" altLang="en-US" sz="1400" b="1">
                  <a:latin typeface="Arial" pitchFamily="34" charset="0"/>
                  <a:ea typeface="Cordia New" pitchFamily="34" charset="-34"/>
                  <a:cs typeface="Arial" pitchFamily="34" charset="0"/>
                </a:rPr>
                <a:t>khách quan</a:t>
              </a:r>
              <a:r>
                <a:rPr lang="en-US" altLang="en-US">
                  <a:latin typeface="Arial" pitchFamily="34" charset="0"/>
                  <a:ea typeface="Cordia New" pitchFamily="34" charset="-34"/>
                  <a:cs typeface="Arial" pitchFamily="34" charset="0"/>
                </a:rPr>
                <a:t> </a:t>
              </a:r>
            </a:p>
          </p:txBody>
        </p:sp>
        <p:sp>
          <p:nvSpPr>
            <p:cNvPr id="35865" name="Text Box 24"/>
            <p:cNvSpPr txBox="1">
              <a:spLocks noChangeArrowheads="1"/>
            </p:cNvSpPr>
            <p:nvPr/>
          </p:nvSpPr>
          <p:spPr bwMode="auto">
            <a:xfrm>
              <a:off x="4598" y="1607"/>
              <a:ext cx="666" cy="244"/>
            </a:xfrm>
            <a:prstGeom prst="rect">
              <a:avLst/>
            </a:prstGeom>
            <a:noFill/>
            <a:ln w="12700" cap="sq">
              <a:noFill/>
              <a:miter lim="800000"/>
              <a:headEnd type="none" w="sm" len="sm"/>
              <a:tailEnd type="none" w="sm" len="sm"/>
            </a:ln>
          </p:spPr>
          <p:txBody>
            <a:bodyPr wrap="none">
              <a:spAutoFit/>
            </a:bodyPr>
            <a:lstStyle/>
            <a:p>
              <a:r>
                <a:rPr lang="en-US" altLang="en-US">
                  <a:solidFill>
                    <a:schemeClr val="bg1"/>
                  </a:solidFill>
                  <a:latin typeface="Arial" pitchFamily="34" charset="0"/>
                  <a:ea typeface="Cordia New" pitchFamily="34" charset="-34"/>
                  <a:cs typeface="Arial" pitchFamily="34" charset="0"/>
                </a:rPr>
                <a:t>sự vật C</a:t>
              </a:r>
            </a:p>
          </p:txBody>
        </p:sp>
        <p:sp>
          <p:nvSpPr>
            <p:cNvPr id="35866" name="Text Box 25"/>
            <p:cNvSpPr txBox="1">
              <a:spLocks noChangeArrowheads="1"/>
            </p:cNvSpPr>
            <p:nvPr/>
          </p:nvSpPr>
          <p:spPr bwMode="auto">
            <a:xfrm>
              <a:off x="4944" y="2064"/>
              <a:ext cx="480" cy="793"/>
            </a:xfrm>
            <a:prstGeom prst="rect">
              <a:avLst/>
            </a:prstGeom>
            <a:noFill/>
            <a:ln w="12700" cap="sq">
              <a:noFill/>
              <a:miter lim="800000"/>
              <a:headEnd type="none" w="sm" len="sm"/>
              <a:tailEnd type="none" w="sm" len="sm"/>
            </a:ln>
          </p:spPr>
          <p:txBody>
            <a:bodyPr>
              <a:spAutoFit/>
            </a:bodyPr>
            <a:lstStyle/>
            <a:p>
              <a:r>
                <a:rPr lang="en-US" altLang="en-US" b="1">
                  <a:latin typeface="Arial" pitchFamily="34" charset="0"/>
                  <a:ea typeface="Cordia New" pitchFamily="34" charset="-34"/>
                  <a:cs typeface="Arial" pitchFamily="34" charset="0"/>
                </a:rPr>
                <a:t>Tư liệu tiêu dùng</a:t>
              </a:r>
            </a:p>
          </p:txBody>
        </p:sp>
      </p:grpSp>
    </p:spTree>
    <p:extLst>
      <p:ext uri="{BB962C8B-B14F-4D97-AF65-F5344CB8AC3E}">
        <p14:creationId xmlns:p14="http://schemas.microsoft.com/office/powerpoint/2010/main" val="289782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box(in)">
                                      <p:cBhvr>
                                        <p:cTn id="14" dur="500"/>
                                        <p:tgtEl>
                                          <p:spTgt spid="3481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4819">
                                            <p:txEl>
                                              <p:pRg st="1" end="1"/>
                                            </p:txEl>
                                          </p:spTgt>
                                        </p:tgtEl>
                                        <p:attrNameLst>
                                          <p:attrName>style.visibility</p:attrName>
                                        </p:attrNameLst>
                                      </p:cBhvr>
                                      <p:to>
                                        <p:strVal val="visible"/>
                                      </p:to>
                                    </p:set>
                                    <p:animEffect transition="in" filter="box(in)">
                                      <p:cBhvr>
                                        <p:cTn id="19"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676400" y="76200"/>
            <a:ext cx="8839200" cy="914400"/>
          </a:xfrm>
        </p:spPr>
        <p:txBody>
          <a:bodyPr>
            <a:normAutofit fontScale="90000"/>
          </a:bodyPr>
          <a:lstStyle/>
          <a:p>
            <a:pPr eaLnBrk="1" hangingPunct="1"/>
            <a:r>
              <a:rPr lang="en-US" altLang="en-US" sz="3200" i="1">
                <a:latin typeface="Times New Roman" pitchFamily="18" charset="0"/>
              </a:rPr>
              <a:t>Vận động là một thuộc tính cố hữu của vật chất</a:t>
            </a:r>
            <a:r>
              <a:rPr lang="en-US" altLang="en-US" sz="3200"/>
              <a:t> </a:t>
            </a:r>
            <a:br>
              <a:rPr lang="en-US" altLang="en-US" sz="3200"/>
            </a:br>
            <a:endParaRPr lang="en-US" altLang="en-US" sz="3200"/>
          </a:p>
        </p:txBody>
      </p:sp>
      <p:sp>
        <p:nvSpPr>
          <p:cNvPr id="35843" name="Rectangle 3"/>
          <p:cNvSpPr>
            <a:spLocks noGrp="1" noChangeArrowheads="1"/>
          </p:cNvSpPr>
          <p:nvPr>
            <p:ph type="body" sz="half" idx="1"/>
          </p:nvPr>
        </p:nvSpPr>
        <p:spPr>
          <a:xfrm>
            <a:off x="1676401" y="1143000"/>
            <a:ext cx="4111625" cy="2362200"/>
          </a:xfrm>
        </p:spPr>
        <p:txBody>
          <a:bodyPr/>
          <a:lstStyle/>
          <a:p>
            <a:pPr algn="ctr" eaLnBrk="1" hangingPunct="1">
              <a:defRPr/>
            </a:pP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thân</a:t>
            </a:r>
            <a:endParaRPr lang="en-US" sz="2800" dirty="0">
              <a:latin typeface="Times New Roman" pitchFamily="18" charset="0"/>
              <a:cs typeface="Times New Roman" pitchFamily="18" charset="0"/>
            </a:endParaRPr>
          </a:p>
          <a:p>
            <a:pPr marL="0" indent="0" algn="ctr">
              <a:buNone/>
              <a:defRPr/>
            </a:pP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chống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tâm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a:t>
            </a:r>
          </a:p>
        </p:txBody>
      </p:sp>
      <p:pic>
        <p:nvPicPr>
          <p:cNvPr id="35844" name="Picture 4" descr="MCSO00085_0000[1]"/>
          <p:cNvPicPr>
            <a:picLocks noGrp="1" noChangeAspect="1" noChangeArrowheads="1"/>
          </p:cNvPicPr>
          <p:nvPr>
            <p:ph sz="half" idx="2"/>
          </p:nvPr>
        </p:nvPicPr>
        <p:blipFill>
          <a:blip r:embed="rId2"/>
          <a:srcRect/>
          <a:stretch>
            <a:fillRect/>
          </a:stretch>
        </p:blipFill>
        <p:spPr>
          <a:xfrm>
            <a:off x="6172200" y="3581400"/>
            <a:ext cx="4343400" cy="3124200"/>
          </a:xfrm>
        </p:spPr>
      </p:pic>
      <p:sp>
        <p:nvSpPr>
          <p:cNvPr id="36869" name="Slide Number Placeholder 6"/>
          <p:cNvSpPr>
            <a:spLocks noGrp="1"/>
          </p:cNvSpPr>
          <p:nvPr>
            <p:ph type="sldNum" sz="quarter" idx="12"/>
          </p:nvPr>
        </p:nvSpPr>
        <p:spPr>
          <a:noFill/>
        </p:spPr>
        <p:txBody>
          <a:bodyPr/>
          <a:lstStyle/>
          <a:p>
            <a:fld id="{99E52043-B650-4FD7-A089-6EEF3C4A93D9}" type="slidenum">
              <a:rPr lang="en-US" altLang="en-US"/>
              <a:pPr/>
              <a:t>53</a:t>
            </a:fld>
            <a:endParaRPr lang="th-TH" altLang="en-US"/>
          </a:p>
        </p:txBody>
      </p:sp>
      <p:pic>
        <p:nvPicPr>
          <p:cNvPr id="35846" name="Picture 6" descr="11/07 morning Sprout"/>
          <p:cNvPicPr>
            <a:picLocks noChangeAspect="1" noChangeArrowheads="1"/>
          </p:cNvPicPr>
          <p:nvPr/>
        </p:nvPicPr>
        <p:blipFill>
          <a:blip r:embed="rId3"/>
          <a:srcRect/>
          <a:stretch>
            <a:fillRect/>
          </a:stretch>
        </p:blipFill>
        <p:spPr bwMode="auto">
          <a:xfrm>
            <a:off x="1828800" y="3581400"/>
            <a:ext cx="4038600" cy="2895600"/>
          </a:xfrm>
          <a:prstGeom prst="rect">
            <a:avLst/>
          </a:prstGeom>
          <a:noFill/>
          <a:ln w="9525">
            <a:noFill/>
            <a:miter lim="800000"/>
            <a:headEnd/>
            <a:tailEnd/>
          </a:ln>
        </p:spPr>
      </p:pic>
      <p:sp>
        <p:nvSpPr>
          <p:cNvPr id="35847" name="Text Box 7"/>
          <p:cNvSpPr txBox="1">
            <a:spLocks noChangeArrowheads="1"/>
          </p:cNvSpPr>
          <p:nvPr/>
        </p:nvSpPr>
        <p:spPr bwMode="auto">
          <a:xfrm>
            <a:off x="5791200" y="1143000"/>
            <a:ext cx="4648200" cy="2893100"/>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altLang="en-US" sz="2800" dirty="0" err="1">
                <a:latin typeface="Times New Roman" pitchFamily="18" charset="0"/>
              </a:rPr>
              <a:t>Vận</a:t>
            </a:r>
            <a:r>
              <a:rPr lang="en-US" altLang="en-US" sz="2800" dirty="0">
                <a:latin typeface="Times New Roman" pitchFamily="18" charset="0"/>
              </a:rPr>
              <a:t> </a:t>
            </a:r>
            <a:r>
              <a:rPr lang="en-US" altLang="en-US" sz="2800" dirty="0" err="1">
                <a:latin typeface="Times New Roman" pitchFamily="18" charset="0"/>
              </a:rPr>
              <a:t>động</a:t>
            </a:r>
            <a:r>
              <a:rPr lang="en-US" altLang="en-US" sz="2800" dirty="0">
                <a:latin typeface="Times New Roman" pitchFamily="18" charset="0"/>
              </a:rPr>
              <a:t> </a:t>
            </a:r>
            <a:r>
              <a:rPr lang="en-US" altLang="en-US" sz="2800" dirty="0" err="1">
                <a:latin typeface="Times New Roman" pitchFamily="18" charset="0"/>
              </a:rPr>
              <a:t>sinh</a:t>
            </a:r>
            <a:r>
              <a:rPr lang="en-US" altLang="en-US" sz="2800" dirty="0">
                <a:latin typeface="Times New Roman" pitchFamily="18" charset="0"/>
              </a:rPr>
              <a:t> </a:t>
            </a:r>
            <a:r>
              <a:rPr lang="en-US" altLang="en-US" sz="2800" dirty="0" err="1">
                <a:latin typeface="Times New Roman" pitchFamily="18" charset="0"/>
              </a:rPr>
              <a:t>ra</a:t>
            </a:r>
            <a:r>
              <a:rPr lang="en-US" altLang="en-US" sz="2800" dirty="0">
                <a:latin typeface="Times New Roman" pitchFamily="18" charset="0"/>
              </a:rPr>
              <a:t> </a:t>
            </a:r>
            <a:r>
              <a:rPr lang="en-US" altLang="en-US" sz="2800" dirty="0" err="1">
                <a:latin typeface="Times New Roman" pitchFamily="18" charset="0"/>
              </a:rPr>
              <a:t>cùng</a:t>
            </a:r>
            <a:r>
              <a:rPr lang="en-US" altLang="en-US" sz="2800" dirty="0">
                <a:latin typeface="Times New Roman" pitchFamily="18" charset="0"/>
              </a:rPr>
              <a:t> </a:t>
            </a:r>
            <a:r>
              <a:rPr lang="en-US" altLang="en-US" sz="2800" dirty="0" err="1">
                <a:latin typeface="Times New Roman" pitchFamily="18" charset="0"/>
              </a:rPr>
              <a:t>với</a:t>
            </a:r>
            <a:r>
              <a:rPr lang="en-US" altLang="en-US" sz="2800" dirty="0">
                <a:latin typeface="Times New Roman" pitchFamily="18" charset="0"/>
              </a:rPr>
              <a:t> </a:t>
            </a:r>
            <a:r>
              <a:rPr lang="en-US" altLang="en-US" sz="2800" dirty="0" err="1">
                <a:latin typeface="Times New Roman" pitchFamily="18" charset="0"/>
              </a:rPr>
              <a:t>sự</a:t>
            </a:r>
            <a:r>
              <a:rPr lang="en-US" altLang="en-US" sz="2800" dirty="0">
                <a:latin typeface="Times New Roman" pitchFamily="18" charset="0"/>
              </a:rPr>
              <a:t> </a:t>
            </a:r>
            <a:r>
              <a:rPr lang="en-US" altLang="en-US" sz="2800" dirty="0" err="1">
                <a:latin typeface="Times New Roman" pitchFamily="18" charset="0"/>
              </a:rPr>
              <a:t>vật</a:t>
            </a:r>
            <a:r>
              <a:rPr lang="en-US" altLang="en-US" sz="2800" dirty="0">
                <a:latin typeface="Times New Roman" pitchFamily="18" charset="0"/>
              </a:rPr>
              <a:t> </a:t>
            </a:r>
            <a:r>
              <a:rPr lang="en-US" altLang="en-US" sz="2800" dirty="0" err="1">
                <a:latin typeface="Times New Roman" pitchFamily="18" charset="0"/>
              </a:rPr>
              <a:t>và</a:t>
            </a:r>
            <a:r>
              <a:rPr lang="en-US" altLang="en-US" sz="2800" dirty="0">
                <a:latin typeface="Times New Roman" pitchFamily="18" charset="0"/>
              </a:rPr>
              <a:t> </a:t>
            </a:r>
            <a:r>
              <a:rPr lang="en-US" altLang="en-US" sz="2800" dirty="0" err="1">
                <a:latin typeface="Times New Roman" pitchFamily="18" charset="0"/>
              </a:rPr>
              <a:t>chỉ</a:t>
            </a:r>
            <a:r>
              <a:rPr lang="en-US" altLang="en-US" sz="2800" dirty="0">
                <a:latin typeface="Times New Roman" pitchFamily="18" charset="0"/>
              </a:rPr>
              <a:t> </a:t>
            </a:r>
            <a:r>
              <a:rPr lang="en-US" altLang="en-US" sz="2800" dirty="0" err="1">
                <a:latin typeface="Times New Roman" pitchFamily="18" charset="0"/>
              </a:rPr>
              <a:t>mất</a:t>
            </a:r>
            <a:r>
              <a:rPr lang="en-US" altLang="en-US" sz="2800" dirty="0">
                <a:latin typeface="Times New Roman" pitchFamily="18" charset="0"/>
              </a:rPr>
              <a:t> </a:t>
            </a:r>
            <a:r>
              <a:rPr lang="en-US" altLang="en-US" sz="2800" dirty="0" err="1">
                <a:latin typeface="Times New Roman" pitchFamily="18" charset="0"/>
              </a:rPr>
              <a:t>đi</a:t>
            </a:r>
            <a:r>
              <a:rPr lang="en-US" altLang="en-US" sz="2800" dirty="0">
                <a:latin typeface="Times New Roman" pitchFamily="18" charset="0"/>
              </a:rPr>
              <a:t> </a:t>
            </a:r>
            <a:r>
              <a:rPr lang="en-US" altLang="en-US" sz="2800" dirty="0" err="1">
                <a:latin typeface="Times New Roman" pitchFamily="18" charset="0"/>
              </a:rPr>
              <a:t>khi</a:t>
            </a:r>
            <a:r>
              <a:rPr lang="en-US" altLang="en-US" sz="2800" dirty="0">
                <a:latin typeface="Times New Roman" pitchFamily="18" charset="0"/>
              </a:rPr>
              <a:t> </a:t>
            </a:r>
            <a:r>
              <a:rPr lang="en-US" altLang="en-US" sz="2800" dirty="0" err="1">
                <a:latin typeface="Times New Roman" pitchFamily="18" charset="0"/>
              </a:rPr>
              <a:t>sự</a:t>
            </a:r>
            <a:r>
              <a:rPr lang="en-US" altLang="en-US" sz="2800" dirty="0">
                <a:latin typeface="Times New Roman" pitchFamily="18" charset="0"/>
              </a:rPr>
              <a:t> </a:t>
            </a:r>
            <a:r>
              <a:rPr lang="en-US" altLang="en-US" sz="2800" dirty="0" err="1">
                <a:latin typeface="Times New Roman" pitchFamily="18" charset="0"/>
              </a:rPr>
              <a:t>vật</a:t>
            </a:r>
            <a:r>
              <a:rPr lang="en-US" altLang="en-US" sz="2800" dirty="0">
                <a:latin typeface="Times New Roman" pitchFamily="18" charset="0"/>
              </a:rPr>
              <a:t> </a:t>
            </a:r>
            <a:r>
              <a:rPr lang="en-US" altLang="en-US" sz="2800" dirty="0" err="1">
                <a:latin typeface="Times New Roman" pitchFamily="18" charset="0"/>
              </a:rPr>
              <a:t>mất</a:t>
            </a:r>
            <a:r>
              <a:rPr lang="en-US" altLang="en-US" sz="2800" dirty="0">
                <a:latin typeface="Times New Roman" pitchFamily="18" charset="0"/>
              </a:rPr>
              <a:t> </a:t>
            </a:r>
            <a:r>
              <a:rPr lang="en-US" altLang="en-US" sz="2800" dirty="0" err="1">
                <a:latin typeface="Times New Roman" pitchFamily="18" charset="0"/>
              </a:rPr>
              <a:t>đi</a:t>
            </a:r>
            <a:r>
              <a:rPr lang="en-US" altLang="en-US" sz="2800" dirty="0">
                <a:latin typeface="Times New Roman" pitchFamily="18" charset="0"/>
              </a:rPr>
              <a:t> =&gt; </a:t>
            </a:r>
            <a:r>
              <a:rPr lang="en-US" altLang="en-US" sz="2800" dirty="0" err="1">
                <a:latin typeface="Times New Roman" pitchFamily="18" charset="0"/>
              </a:rPr>
              <a:t>chuyển</a:t>
            </a:r>
            <a:r>
              <a:rPr lang="en-US" altLang="en-US" sz="2800" dirty="0">
                <a:latin typeface="Times New Roman" pitchFamily="18" charset="0"/>
              </a:rPr>
              <a:t> </a:t>
            </a:r>
            <a:r>
              <a:rPr lang="en-US" altLang="en-US" sz="2800" dirty="0" err="1">
                <a:latin typeface="Times New Roman" pitchFamily="18" charset="0"/>
              </a:rPr>
              <a:t>hóa</a:t>
            </a:r>
            <a:r>
              <a:rPr lang="en-US" altLang="en-US" sz="2800" dirty="0">
                <a:latin typeface="Times New Roman" pitchFamily="18" charset="0"/>
              </a:rPr>
              <a:t> </a:t>
            </a:r>
            <a:r>
              <a:rPr lang="en-US" altLang="en-US" sz="2800" dirty="0" err="1">
                <a:latin typeface="Times New Roman" pitchFamily="18" charset="0"/>
              </a:rPr>
              <a:t>thành</a:t>
            </a:r>
            <a:r>
              <a:rPr lang="en-US" altLang="en-US" sz="2800" dirty="0">
                <a:latin typeface="Times New Roman" pitchFamily="18" charset="0"/>
              </a:rPr>
              <a:t> </a:t>
            </a:r>
            <a:r>
              <a:rPr lang="en-US" altLang="en-US" sz="2800" dirty="0" err="1">
                <a:latin typeface="Times New Roman" pitchFamily="18" charset="0"/>
              </a:rPr>
              <a:t>sự</a:t>
            </a:r>
            <a:r>
              <a:rPr lang="en-US" altLang="en-US" sz="2800" dirty="0">
                <a:latin typeface="Times New Roman" pitchFamily="18" charset="0"/>
              </a:rPr>
              <a:t> </a:t>
            </a:r>
            <a:r>
              <a:rPr lang="en-US" altLang="en-US" sz="2800" dirty="0" err="1">
                <a:latin typeface="Times New Roman" pitchFamily="18" charset="0"/>
              </a:rPr>
              <a:t>vật</a:t>
            </a:r>
            <a:r>
              <a:rPr lang="en-US" altLang="en-US" sz="2800" dirty="0">
                <a:latin typeface="Times New Roman" pitchFamily="18" charset="0"/>
              </a:rPr>
              <a:t> </a:t>
            </a:r>
            <a:r>
              <a:rPr lang="en-US" altLang="en-US" sz="2800" dirty="0" err="1">
                <a:latin typeface="Times New Roman" pitchFamily="18" charset="0"/>
              </a:rPr>
              <a:t>và</a:t>
            </a:r>
            <a:r>
              <a:rPr lang="en-US" altLang="en-US" sz="2800" dirty="0">
                <a:latin typeface="Times New Roman" pitchFamily="18" charset="0"/>
              </a:rPr>
              <a:t> </a:t>
            </a:r>
            <a:r>
              <a:rPr lang="en-US" altLang="en-US" sz="2800" dirty="0" err="1">
                <a:latin typeface="Times New Roman" pitchFamily="18" charset="0"/>
              </a:rPr>
              <a:t>hình</a:t>
            </a:r>
            <a:r>
              <a:rPr lang="en-US" altLang="en-US" sz="2800" dirty="0">
                <a:latin typeface="Times New Roman" pitchFamily="18" charset="0"/>
              </a:rPr>
              <a:t> </a:t>
            </a:r>
            <a:r>
              <a:rPr lang="en-US" altLang="en-US" sz="2800" dirty="0" err="1">
                <a:latin typeface="Times New Roman" pitchFamily="18" charset="0"/>
              </a:rPr>
              <a:t>thức</a:t>
            </a:r>
            <a:r>
              <a:rPr lang="en-US" altLang="en-US" sz="2800" dirty="0">
                <a:latin typeface="Times New Roman" pitchFamily="18" charset="0"/>
              </a:rPr>
              <a:t> </a:t>
            </a:r>
            <a:r>
              <a:rPr lang="en-US" altLang="en-US" sz="2800" dirty="0" err="1">
                <a:latin typeface="Times New Roman" pitchFamily="18" charset="0"/>
              </a:rPr>
              <a:t>vận</a:t>
            </a:r>
            <a:r>
              <a:rPr lang="en-US" altLang="en-US" sz="2800" dirty="0">
                <a:latin typeface="Times New Roman" pitchFamily="18" charset="0"/>
              </a:rPr>
              <a:t> </a:t>
            </a:r>
            <a:r>
              <a:rPr lang="en-US" altLang="en-US" sz="2800" dirty="0" err="1">
                <a:latin typeface="Times New Roman" pitchFamily="18" charset="0"/>
              </a:rPr>
              <a:t>động</a:t>
            </a:r>
            <a:r>
              <a:rPr lang="en-US" altLang="en-US" sz="2800" dirty="0">
                <a:latin typeface="Times New Roman" pitchFamily="18" charset="0"/>
              </a:rPr>
              <a:t> </a:t>
            </a:r>
            <a:r>
              <a:rPr lang="en-US" altLang="en-US" sz="2800" dirty="0" err="1">
                <a:latin typeface="Times New Roman" pitchFamily="18" charset="0"/>
              </a:rPr>
              <a:t>khác</a:t>
            </a:r>
            <a:r>
              <a:rPr lang="en-US" altLang="en-US" sz="2800" dirty="0">
                <a:latin typeface="Times New Roman" pitchFamily="18" charset="0"/>
              </a:rPr>
              <a:t> (</a:t>
            </a:r>
            <a:r>
              <a:rPr lang="en-US" altLang="en-US" sz="2800" dirty="0" err="1">
                <a:latin typeface="Times New Roman" pitchFamily="18" charset="0"/>
              </a:rPr>
              <a:t>vận</a:t>
            </a:r>
            <a:r>
              <a:rPr lang="en-US" altLang="en-US" sz="2800" dirty="0">
                <a:latin typeface="Times New Roman" pitchFamily="18" charset="0"/>
              </a:rPr>
              <a:t> </a:t>
            </a:r>
            <a:r>
              <a:rPr lang="en-US" altLang="en-US" sz="2800" dirty="0" err="1">
                <a:latin typeface="Times New Roman" pitchFamily="18" charset="0"/>
              </a:rPr>
              <a:t>động</a:t>
            </a:r>
            <a:r>
              <a:rPr lang="en-US" altLang="en-US" sz="2800" dirty="0">
                <a:latin typeface="Times New Roman" pitchFamily="18" charset="0"/>
              </a:rPr>
              <a:t> </a:t>
            </a:r>
            <a:r>
              <a:rPr lang="en-US" altLang="en-US" sz="2800" dirty="0" err="1">
                <a:latin typeface="Times New Roman" pitchFamily="18" charset="0"/>
              </a:rPr>
              <a:t>nói</a:t>
            </a:r>
            <a:r>
              <a:rPr lang="en-US" altLang="en-US" sz="2800" dirty="0">
                <a:latin typeface="Times New Roman" pitchFamily="18" charset="0"/>
              </a:rPr>
              <a:t> </a:t>
            </a:r>
            <a:r>
              <a:rPr lang="en-US" altLang="en-US" sz="2800" dirty="0" err="1">
                <a:latin typeface="Times New Roman" pitchFamily="18" charset="0"/>
              </a:rPr>
              <a:t>chung</a:t>
            </a:r>
            <a:r>
              <a:rPr lang="en-US" altLang="en-US" sz="2800" dirty="0">
                <a:latin typeface="Times New Roman" pitchFamily="18" charset="0"/>
              </a:rPr>
              <a:t> </a:t>
            </a:r>
            <a:r>
              <a:rPr lang="en-US" altLang="en-US" sz="2800" dirty="0" err="1">
                <a:latin typeface="Times New Roman" pitchFamily="18" charset="0"/>
              </a:rPr>
              <a:t>vĩnh</a:t>
            </a:r>
            <a:r>
              <a:rPr lang="en-US" altLang="en-US" sz="2800" dirty="0">
                <a:latin typeface="Times New Roman" pitchFamily="18" charset="0"/>
              </a:rPr>
              <a:t> </a:t>
            </a:r>
            <a:r>
              <a:rPr lang="en-US" altLang="en-US" sz="2800" dirty="0" err="1">
                <a:latin typeface="Times New Roman" pitchFamily="18" charset="0"/>
              </a:rPr>
              <a:t>cửu</a:t>
            </a:r>
            <a:r>
              <a:rPr lang="en-US" altLang="en-US" sz="2800" dirty="0">
                <a:latin typeface="Times New Roman" pitchFamily="18" charset="0"/>
              </a:rPr>
              <a:t>)</a:t>
            </a:r>
          </a:p>
          <a:p>
            <a:pPr eaLnBrk="1" hangingPunct="1">
              <a:spcBef>
                <a:spcPct val="50000"/>
              </a:spcBef>
            </a:pPr>
            <a:endParaRPr lang="en-US" altLang="en-US" sz="2800" dirty="0">
              <a:latin typeface="Times New Roman" pitchFamily="18" charset="0"/>
            </a:endParaRPr>
          </a:p>
        </p:txBody>
      </p:sp>
    </p:spTree>
    <p:extLst>
      <p:ext uri="{BB962C8B-B14F-4D97-AF65-F5344CB8AC3E}">
        <p14:creationId xmlns:p14="http://schemas.microsoft.com/office/powerpoint/2010/main" val="322034139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box(in)">
                                      <p:cBhvr>
                                        <p:cTn id="7" dur="500"/>
                                        <p:tgtEl>
                                          <p:spTgt spid="301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box(in)">
                                      <p:cBhvr>
                                        <p:cTn id="12" dur="500"/>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box(in)">
                                      <p:cBhvr>
                                        <p:cTn id="17" dur="500"/>
                                        <p:tgtEl>
                                          <p:spTgt spid="35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box(in)">
                                      <p:cBhvr>
                                        <p:cTn id="22" dur="500"/>
                                        <p:tgtEl>
                                          <p:spTgt spid="35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844"/>
                                        </p:tgtEl>
                                        <p:attrNameLst>
                                          <p:attrName>style.visibility</p:attrName>
                                        </p:attrNameLst>
                                      </p:cBhvr>
                                      <p:to>
                                        <p:strVal val="visible"/>
                                      </p:to>
                                    </p:set>
                                    <p:animEffect transition="in" filter="box(in)">
                                      <p:cBhvr>
                                        <p:cTn id="27" dur="500"/>
                                        <p:tgtEl>
                                          <p:spTgt spid="358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5847"/>
                                        </p:tgtEl>
                                        <p:attrNameLst>
                                          <p:attrName>style.visibility</p:attrName>
                                        </p:attrNameLst>
                                      </p:cBhvr>
                                      <p:to>
                                        <p:strVal val="visible"/>
                                      </p:to>
                                    </p:set>
                                    <p:animEffect transition="in" filter="box(in)">
                                      <p:cBhvr>
                                        <p:cTn id="32"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p:bldP spid="35843" grpId="0" build="p"/>
      <p:bldP spid="358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1420813" y="1023938"/>
            <a:ext cx="4572001" cy="5784850"/>
          </a:xfrm>
          <a:prstGeom prst="rect">
            <a:avLst/>
          </a:prstGeom>
        </p:spPr>
        <p:style>
          <a:lnRef idx="1">
            <a:schemeClr val="accent4"/>
          </a:lnRef>
          <a:fillRef idx="2">
            <a:schemeClr val="accent4"/>
          </a:fillRef>
          <a:effectRef idx="1">
            <a:schemeClr val="accent4"/>
          </a:effectRef>
          <a:fontRef idx="minor">
            <a:schemeClr val="dk1"/>
          </a:fontRef>
        </p:style>
      </p:pic>
      <p:sp>
        <p:nvSpPr>
          <p:cNvPr id="5" name="Rectangle 4"/>
          <p:cNvSpPr/>
          <p:nvPr/>
        </p:nvSpPr>
        <p:spPr>
          <a:xfrm>
            <a:off x="1447800" y="76200"/>
            <a:ext cx="4724400" cy="954088"/>
          </a:xfrm>
          <a:prstGeom prst="rect">
            <a:avLst/>
          </a:prstGeom>
        </p:spPr>
        <p:txBody>
          <a:bodyPr>
            <a:spAutoFit/>
          </a:bodyPr>
          <a:lstStyle/>
          <a:p>
            <a:pPr algn="ctr" eaLnBrk="1" hangingPunct="1"/>
            <a:r>
              <a:rPr lang="vi-VN" sz="2800" b="1">
                <a:solidFill>
                  <a:srgbClr val="002060"/>
                </a:solidFill>
                <a:latin typeface="Times New Roman" pitchFamily="18" charset="0"/>
                <a:cs typeface="Arial" pitchFamily="34" charset="0"/>
              </a:rPr>
              <a:t>CÁC HÌNH THỨC VẬN ĐỘNG CỦA VẬT CHẤT</a:t>
            </a:r>
            <a:endParaRPr lang="en-US">
              <a:solidFill>
                <a:srgbClr val="000000"/>
              </a:solidFill>
              <a:latin typeface="Calibri" pitchFamily="34" charset="0"/>
            </a:endParaRPr>
          </a:p>
        </p:txBody>
      </p:sp>
      <p:sp>
        <p:nvSpPr>
          <p:cNvPr id="2" name="Rounded Rectangle 1"/>
          <p:cNvSpPr/>
          <p:nvPr/>
        </p:nvSpPr>
        <p:spPr>
          <a:xfrm>
            <a:off x="5670550" y="788988"/>
            <a:ext cx="4997450" cy="6019800"/>
          </a:xfrm>
          <a:prstGeom prst="roundRect">
            <a:avLst/>
          </a:prstGeom>
          <a:blipFill>
            <a:blip r:embed="rId4"/>
            <a:tile tx="0" ty="0" sx="100000" sy="100000" flip="none" algn="tl"/>
          </a:blipFill>
        </p:spPr>
        <p:style>
          <a:lnRef idx="1">
            <a:schemeClr val="accent6"/>
          </a:lnRef>
          <a:fillRef idx="2">
            <a:schemeClr val="accent6"/>
          </a:fillRef>
          <a:effectRef idx="1">
            <a:schemeClr val="accent6"/>
          </a:effectRef>
          <a:fontRef idx="minor">
            <a:schemeClr val="dk1"/>
          </a:fontRef>
        </p:style>
        <p:txBody>
          <a:bodyPr anchor="ctr"/>
          <a:lstStyle/>
          <a:p>
            <a:pPr marL="285750" indent="-285750" algn="just">
              <a:buFont typeface="Wingdings" pitchFamily="2" charset="2"/>
              <a:buChar char="v"/>
            </a:pPr>
            <a:r>
              <a:rPr lang="en-US" sz="2200">
                <a:solidFill>
                  <a:srgbClr val="000000"/>
                </a:solidFill>
                <a:latin typeface="Times New Roman" pitchFamily="18" charset="0"/>
                <a:cs typeface="Arial" pitchFamily="34" charset="0"/>
              </a:rPr>
              <a:t>       </a:t>
            </a:r>
            <a:r>
              <a:rPr lang="vi-VN" sz="2200">
                <a:solidFill>
                  <a:srgbClr val="000000"/>
                </a:solidFill>
                <a:latin typeface="Times New Roman" pitchFamily="18" charset="0"/>
                <a:cs typeface="Arial" pitchFamily="34" charset="0"/>
              </a:rPr>
              <a:t>Các hình thức vận động nói trên khác nhau về chất, từ vận động cơ học đến vận động xã hội là sự khác nhau về trình độ của sư vận động.</a:t>
            </a:r>
            <a:endParaRPr lang="vi-VN" sz="2200">
              <a:solidFill>
                <a:srgbClr val="000000"/>
              </a:solidFill>
              <a:cs typeface="Arial" pitchFamily="34" charset="0"/>
            </a:endParaRPr>
          </a:p>
          <a:p>
            <a:pPr marL="285750" indent="-285750" algn="just">
              <a:buFont typeface="Wingdings" pitchFamily="2" charset="2"/>
              <a:buChar char="v"/>
            </a:pPr>
            <a:r>
              <a:rPr lang="vi-VN" sz="2200">
                <a:solidFill>
                  <a:srgbClr val="000000"/>
                </a:solidFill>
                <a:cs typeface="Arial" pitchFamily="34" charset="0"/>
              </a:rPr>
              <a:t>	</a:t>
            </a:r>
            <a:r>
              <a:rPr lang="vi-VN" sz="2200">
                <a:solidFill>
                  <a:srgbClr val="000000"/>
                </a:solidFill>
                <a:latin typeface="Times New Roman" pitchFamily="18" charset="0"/>
                <a:cs typeface="Times New Roman" pitchFamily="18" charset="0"/>
              </a:rPr>
              <a:t>Các hình thức vận động cao xuất hiện trên cơ sở các hình thức vận động thấp hơn. Trong khi các hình thức vận động thấp hơn không có khẳ năng bao hàm các hình thức vận động ở trình độ cao.</a:t>
            </a:r>
            <a:endParaRPr lang="en-US" sz="2200">
              <a:solidFill>
                <a:srgbClr val="000000"/>
              </a:solidFill>
              <a:cs typeface="Arial" pitchFamily="34" charset="0"/>
            </a:endParaRPr>
          </a:p>
          <a:p>
            <a:pPr marL="285750" indent="-285750" algn="just">
              <a:buFont typeface="Wingdings" pitchFamily="2" charset="2"/>
              <a:buChar char="v"/>
            </a:pPr>
            <a:r>
              <a:rPr lang="vi-VN" sz="2200">
                <a:solidFill>
                  <a:srgbClr val="000000"/>
                </a:solidFill>
                <a:cs typeface="Arial" pitchFamily="34" charset="0"/>
              </a:rPr>
              <a:t>	</a:t>
            </a:r>
            <a:r>
              <a:rPr lang="vi-VN" sz="2200">
                <a:solidFill>
                  <a:srgbClr val="000000"/>
                </a:solidFill>
                <a:latin typeface="Times New Roman" pitchFamily="18" charset="0"/>
                <a:cs typeface="Times New Roman" pitchFamily="18" charset="0"/>
              </a:rPr>
              <a:t>Trong sự tồn t</a:t>
            </a:r>
            <a:r>
              <a:rPr lang="en-US" sz="2200">
                <a:solidFill>
                  <a:srgbClr val="000000"/>
                </a:solidFill>
                <a:latin typeface="Times New Roman" pitchFamily="18" charset="0"/>
                <a:cs typeface="Times New Roman" pitchFamily="18" charset="0"/>
              </a:rPr>
              <a:t>ại</a:t>
            </a:r>
            <a:r>
              <a:rPr lang="vi-VN" sz="2200">
                <a:solidFill>
                  <a:srgbClr val="000000"/>
                </a:solidFill>
                <a:latin typeface="Times New Roman" pitchFamily="18" charset="0"/>
                <a:cs typeface="Times New Roman" pitchFamily="18" charset="0"/>
              </a:rPr>
              <a:t> của mình mỗi một sự vật có thể gắn liền với nhiều hình thức vận động khác nh</a:t>
            </a:r>
            <a:r>
              <a:rPr lang="en-US" sz="2200">
                <a:solidFill>
                  <a:srgbClr val="000000"/>
                </a:solidFill>
                <a:latin typeface="Times New Roman" pitchFamily="18" charset="0"/>
                <a:cs typeface="Times New Roman" pitchFamily="18" charset="0"/>
              </a:rPr>
              <a:t>au</a:t>
            </a:r>
            <a:r>
              <a:rPr lang="vi-VN" sz="2200">
                <a:solidFill>
                  <a:srgbClr val="000000"/>
                </a:solidFill>
                <a:latin typeface="Times New Roman" pitchFamily="18" charset="0"/>
                <a:cs typeface="Times New Roman" pitchFamily="18" charset="0"/>
              </a:rPr>
              <a:t>. Tuy nhiên bản thân sự tồn tại của sự vật bao giờ cũng đặc trưng bởi hình thức vận động cao nhất. </a:t>
            </a:r>
          </a:p>
        </p:txBody>
      </p:sp>
    </p:spTree>
    <p:extLst>
      <p:ext uri="{BB962C8B-B14F-4D97-AF65-F5344CB8AC3E}">
        <p14:creationId xmlns:p14="http://schemas.microsoft.com/office/powerpoint/2010/main" val="4021551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500"/>
                                        <p:tgtEl>
                                          <p:spTgt spid="2">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circle(in)">
                                      <p:cBhvr>
                                        <p:cTn id="19"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4294967295"/>
          </p:nvPr>
        </p:nvSpPr>
        <p:spPr>
          <a:xfrm>
            <a:off x="7302500" y="6210300"/>
            <a:ext cx="2133600" cy="476250"/>
          </a:xfrm>
          <a:prstGeom prst="rect">
            <a:avLst/>
          </a:prstGeom>
          <a:noFill/>
        </p:spPr>
        <p:txBody>
          <a:bodyPr/>
          <a:lstStyle/>
          <a:p>
            <a:pPr>
              <a:buFont typeface="Times New Roman" pitchFamily="18" charset="0"/>
              <a:buNone/>
            </a:pPr>
            <a:fld id="{617DD0DD-38A8-46D1-A320-D13133824B10}" type="slidenum">
              <a:rPr lang="en-US" altLang="en-US">
                <a:solidFill>
                  <a:srgbClr val="000000"/>
                </a:solidFill>
                <a:ea typeface="MS Gothic" pitchFamily="49" charset="-128"/>
              </a:rPr>
              <a:pPr>
                <a:buFont typeface="Times New Roman" pitchFamily="18" charset="0"/>
                <a:buNone/>
              </a:pPr>
              <a:t>55</a:t>
            </a:fld>
            <a:endParaRPr lang="th-TH" altLang="en-US">
              <a:solidFill>
                <a:srgbClr val="000000"/>
              </a:solidFill>
              <a:ea typeface="MS Gothic" pitchFamily="49" charset="-128"/>
            </a:endParaRPr>
          </a:p>
        </p:txBody>
      </p:sp>
      <p:sp>
        <p:nvSpPr>
          <p:cNvPr id="38915" name="Rectangle 3"/>
          <p:cNvSpPr>
            <a:spLocks noChangeArrowheads="1"/>
          </p:cNvSpPr>
          <p:nvPr/>
        </p:nvSpPr>
        <p:spPr bwMode="auto">
          <a:xfrm>
            <a:off x="2297113" y="1233488"/>
            <a:ext cx="685800" cy="1130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Vận</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động</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6" name="Rectangle 4"/>
          <p:cNvSpPr>
            <a:spLocks noChangeArrowheads="1"/>
          </p:cNvSpPr>
          <p:nvPr/>
        </p:nvSpPr>
        <p:spPr bwMode="auto">
          <a:xfrm>
            <a:off x="3810000" y="1090613"/>
            <a:ext cx="1835150" cy="647700"/>
          </a:xfrm>
          <a:prstGeom prst="rect">
            <a:avLst/>
          </a:prstGeom>
          <a:solidFill>
            <a:srgbClr val="CCCC00"/>
          </a:solidFill>
          <a:ln w="9525">
            <a:solidFill>
              <a:schemeClr val="tx1"/>
            </a:solidFill>
            <a:miter lim="800000"/>
            <a:headEnd/>
            <a:tailEnd/>
          </a:ln>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Tuyệt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đối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7" name="Rectangle 5"/>
          <p:cNvSpPr>
            <a:spLocks noChangeArrowheads="1"/>
          </p:cNvSpPr>
          <p:nvPr/>
        </p:nvSpPr>
        <p:spPr bwMode="auto">
          <a:xfrm>
            <a:off x="3810000" y="2025650"/>
            <a:ext cx="1835150" cy="647700"/>
          </a:xfrm>
          <a:prstGeom prst="rect">
            <a:avLst/>
          </a:prstGeom>
          <a:solidFill>
            <a:srgbClr val="CCCC00"/>
          </a:solidFill>
          <a:ln w="9525">
            <a:solidFill>
              <a:schemeClr val="tx1"/>
            </a:solidFill>
            <a:miter lim="800000"/>
            <a:headEnd/>
            <a:tailEnd/>
          </a:ln>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Vĩnh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viễn</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8" name="Rectangle 6"/>
          <p:cNvSpPr>
            <a:spLocks noChangeArrowheads="1"/>
          </p:cNvSpPr>
          <p:nvPr/>
        </p:nvSpPr>
        <p:spPr bwMode="auto">
          <a:xfrm>
            <a:off x="6780214" y="1522413"/>
            <a:ext cx="2655887"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Vật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chất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vô</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cùng</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Vô</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tận</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9" name="Rectangle 7"/>
          <p:cNvSpPr>
            <a:spLocks noChangeArrowheads="1"/>
          </p:cNvSpPr>
          <p:nvPr/>
        </p:nvSpPr>
        <p:spPr bwMode="auto">
          <a:xfrm>
            <a:off x="2243138" y="3754439"/>
            <a:ext cx="685800" cy="2282825"/>
          </a:xfrm>
          <a:prstGeom prst="rect">
            <a:avLst/>
          </a:prstGeom>
          <a:solidFill>
            <a:srgbClr val="008000"/>
          </a:solidFill>
          <a:ln w="9525">
            <a:solidFill>
              <a:schemeClr val="tx1"/>
            </a:solidFill>
            <a:miter lim="800000"/>
            <a:headEnd/>
            <a:tailEnd/>
          </a:ln>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altLang="en-US" sz="2800" b="1" dirty="0" err="1">
                <a:solidFill>
                  <a:prstClr val="white"/>
                </a:solidFill>
                <a:latin typeface="Times New Roman" panose="02020603050405020304" pitchFamily="18" charset="0"/>
                <a:cs typeface="Times New Roman" panose="02020603050405020304" pitchFamily="18" charset="0"/>
              </a:rPr>
              <a:t>Đứng</a:t>
            </a:r>
            <a:endParaRPr lang="en-US" altLang="en-US" sz="2800" b="1" dirty="0">
              <a:solidFill>
                <a:prstClr val="white"/>
              </a:solidFill>
              <a:latin typeface="Times New Roman" panose="02020603050405020304" pitchFamily="18" charset="0"/>
              <a:cs typeface="Times New Roman" panose="02020603050405020304" pitchFamily="18" charset="0"/>
            </a:endParaRPr>
          </a:p>
          <a:p>
            <a:pPr algn="ctr">
              <a:defRPr/>
            </a:pPr>
            <a:r>
              <a:rPr lang="en-US" altLang="en-US" sz="2800" b="1" dirty="0" err="1">
                <a:solidFill>
                  <a:prstClr val="white"/>
                </a:solidFill>
                <a:latin typeface="Times New Roman" panose="02020603050405020304" pitchFamily="18" charset="0"/>
                <a:cs typeface="Times New Roman" panose="02020603050405020304" pitchFamily="18" charset="0"/>
              </a:rPr>
              <a:t>im</a:t>
            </a:r>
            <a:endParaRPr lang="en-US" altLang="en-US" sz="2800" b="1" dirty="0">
              <a:solidFill>
                <a:prstClr val="white"/>
              </a:solidFill>
              <a:latin typeface="Times New Roman" panose="02020603050405020304" pitchFamily="18" charset="0"/>
              <a:cs typeface="Times New Roman" panose="02020603050405020304" pitchFamily="18" charset="0"/>
            </a:endParaRPr>
          </a:p>
        </p:txBody>
      </p:sp>
      <p:sp>
        <p:nvSpPr>
          <p:cNvPr id="38920" name="Rectangle 8"/>
          <p:cNvSpPr>
            <a:spLocks noChangeArrowheads="1"/>
          </p:cNvSpPr>
          <p:nvPr/>
        </p:nvSpPr>
        <p:spPr bwMode="auto">
          <a:xfrm>
            <a:off x="3594100" y="3322639"/>
            <a:ext cx="685800" cy="12969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Đứng</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im</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6873" name="Rectangle 9"/>
          <p:cNvSpPr>
            <a:spLocks noChangeArrowheads="1"/>
          </p:cNvSpPr>
          <p:nvPr/>
        </p:nvSpPr>
        <p:spPr bwMode="auto">
          <a:xfrm>
            <a:off x="4727576" y="2817813"/>
            <a:ext cx="54070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eaLnBrk="1" hangingPunct="1">
              <a:defRPr/>
            </a:pPr>
            <a:r>
              <a:rPr lang="vi-VN" altLang="en-US" sz="2400" b="1" dirty="0">
                <a:solidFill>
                  <a:prstClr val="black"/>
                </a:solidFill>
                <a:latin typeface="Times New Roman" panose="02020603050405020304" pitchFamily="18" charset="0"/>
                <a:cs typeface="Times New Roman" panose="02020603050405020304" pitchFamily="18" charset="0"/>
              </a:rPr>
              <a:t>Chỉ xảy ra trong 1 quan hệ nhất định </a:t>
            </a:r>
            <a:endParaRPr lang="en-US" altLang="en-US" sz="2400" b="1" dirty="0">
              <a:solidFill>
                <a:prstClr val="black"/>
              </a:solidFill>
              <a:latin typeface="Times New Roman" panose="02020603050405020304" pitchFamily="18" charset="0"/>
              <a:cs typeface="Times New Roman" panose="02020603050405020304" pitchFamily="18" charset="0"/>
            </a:endParaRPr>
          </a:p>
          <a:p>
            <a:pPr eaLnBrk="1" hangingPunct="1">
              <a:defRPr/>
            </a:pPr>
            <a:r>
              <a:rPr lang="vi-VN" altLang="en-US" sz="2400" b="1" dirty="0">
                <a:solidFill>
                  <a:prstClr val="black"/>
                </a:solidFill>
                <a:latin typeface="Times New Roman" panose="02020603050405020304" pitchFamily="18" charset="0"/>
                <a:cs typeface="Times New Roman" panose="02020603050405020304" pitchFamily="18" charset="0"/>
              </a:rPr>
              <a:t>chứ </a:t>
            </a:r>
            <a:r>
              <a:rPr lang="en-US" altLang="en-US" sz="2400" b="1" dirty="0" err="1">
                <a:solidFill>
                  <a:prstClr val="black"/>
                </a:solidFill>
                <a:latin typeface="Times New Roman" panose="02020603050405020304" pitchFamily="18" charset="0"/>
                <a:cs typeface="Times New Roman" panose="02020603050405020304" pitchFamily="18" charset="0"/>
              </a:rPr>
              <a:t>không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phải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mọi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quan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hệ</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cùng</a:t>
            </a:r>
            <a:r>
              <a:rPr lang="en-US" altLang="en-US" sz="2400" b="1" dirty="0">
                <a:solidFill>
                  <a:prstClr val="black"/>
                </a:solidFill>
                <a:latin typeface="Times New Roman" panose="02020603050405020304" pitchFamily="18" charset="0"/>
                <a:cs typeface="Times New Roman" panose="02020603050405020304" pitchFamily="18" charset="0"/>
              </a:rPr>
              <a:t> 1 </a:t>
            </a:r>
            <a:r>
              <a:rPr lang="en-US" altLang="en-US" sz="2400" b="1" dirty="0" err="1">
                <a:solidFill>
                  <a:prstClr val="black"/>
                </a:solidFill>
                <a:latin typeface="Times New Roman" panose="02020603050405020304" pitchFamily="18" charset="0"/>
                <a:cs typeface="Times New Roman" panose="02020603050405020304" pitchFamily="18" charset="0"/>
              </a:rPr>
              <a:t>lúc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38922" name="Rectangle 10"/>
          <p:cNvSpPr>
            <a:spLocks noChangeArrowheads="1"/>
          </p:cNvSpPr>
          <p:nvPr/>
        </p:nvSpPr>
        <p:spPr bwMode="auto">
          <a:xfrm>
            <a:off x="3594100" y="5265739"/>
            <a:ext cx="685800" cy="1341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Tạm</a:t>
            </a:r>
            <a:r>
              <a:rPr 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sz="2400" b="1" dirty="0" err="1">
                <a:solidFill>
                  <a:prstClr val="black"/>
                </a:solidFill>
                <a:latin typeface="Times New Roman" panose="02020603050405020304" pitchFamily="18" charset="0"/>
                <a:cs typeface="Times New Roman" panose="02020603050405020304" pitchFamily="18" charset="0"/>
              </a:rPr>
              <a:t>thời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3" name="Rectangle 11"/>
          <p:cNvSpPr>
            <a:spLocks noChangeArrowheads="1"/>
          </p:cNvSpPr>
          <p:nvPr/>
        </p:nvSpPr>
        <p:spPr bwMode="auto">
          <a:xfrm>
            <a:off x="4727576" y="3754438"/>
            <a:ext cx="54070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defRPr/>
            </a:pPr>
            <a:r>
              <a:rPr lang="en-US" sz="2400" b="1" dirty="0" err="1">
                <a:solidFill>
                  <a:prstClr val="black"/>
                </a:solidFill>
                <a:latin typeface="Times New Roman" panose="02020603050405020304" pitchFamily="18" charset="0"/>
                <a:cs typeface="Times New Roman" panose="02020603050405020304" pitchFamily="18" charset="0"/>
              </a:rPr>
              <a:t>Chỉ</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xảy</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ra</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với</a:t>
            </a:r>
            <a:r>
              <a:rPr lang="en-US" sz="2400" b="1" dirty="0">
                <a:solidFill>
                  <a:prstClr val="black"/>
                </a:solidFill>
                <a:latin typeface="Times New Roman" panose="02020603050405020304" pitchFamily="18" charset="0"/>
                <a:cs typeface="Times New Roman" panose="02020603050405020304" pitchFamily="18" charset="0"/>
              </a:rPr>
              <a:t> 1 </a:t>
            </a:r>
            <a:r>
              <a:rPr lang="en-US" sz="2400" b="1" dirty="0" err="1">
                <a:solidFill>
                  <a:prstClr val="black"/>
                </a:solidFill>
                <a:latin typeface="Times New Roman" panose="02020603050405020304" pitchFamily="18" charset="0"/>
                <a:cs typeface="Times New Roman" panose="02020603050405020304" pitchFamily="18" charset="0"/>
              </a:rPr>
              <a:t>hình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thức</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vận</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động</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chứ</a:t>
            </a:r>
            <a:r>
              <a:rPr lang="en-US" sz="2400" b="1" dirty="0">
                <a:solidFill>
                  <a:prstClr val="black"/>
                </a:solidFill>
                <a:latin typeface="Times New Roman" panose="02020603050405020304" pitchFamily="18" charset="0"/>
                <a:cs typeface="Times New Roman" panose="02020603050405020304" pitchFamily="18" charset="0"/>
              </a:rPr>
              <a:t> </a:t>
            </a:r>
          </a:p>
          <a:p>
            <a:pPr>
              <a:defRPr/>
            </a:pPr>
            <a:r>
              <a:rPr lang="en-US" sz="2400" b="1" dirty="0" err="1">
                <a:solidFill>
                  <a:prstClr val="black"/>
                </a:solidFill>
                <a:latin typeface="Times New Roman" panose="02020603050405020304" pitchFamily="18" charset="0"/>
                <a:cs typeface="Times New Roman" panose="02020603050405020304" pitchFamily="18" charset="0"/>
              </a:rPr>
              <a:t>không</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phải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với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mọi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hình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thức</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vận</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động</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4" name="Rectangle 12"/>
          <p:cNvSpPr>
            <a:spLocks noChangeArrowheads="1"/>
          </p:cNvSpPr>
          <p:nvPr/>
        </p:nvSpPr>
        <p:spPr bwMode="auto">
          <a:xfrm>
            <a:off x="4727576" y="4689476"/>
            <a:ext cx="5407025" cy="7921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vi-VN" sz="2400" b="1" dirty="0">
                <a:solidFill>
                  <a:prstClr val="black"/>
                </a:solidFill>
                <a:latin typeface="Times New Roman" panose="02020603050405020304" pitchFamily="18" charset="0"/>
                <a:cs typeface="Times New Roman" panose="02020603050405020304" pitchFamily="18" charset="0"/>
              </a:rPr>
              <a:t>Chỉ biểu hiện khi sự vật còn là nó chưa </a:t>
            </a:r>
          </a:p>
          <a:p>
            <a:pPr algn="ctr">
              <a:defRPr/>
            </a:pPr>
            <a:r>
              <a:rPr lang="en-US" sz="2400" b="1" dirty="0" err="1">
                <a:solidFill>
                  <a:prstClr val="black"/>
                </a:solidFill>
                <a:latin typeface="Times New Roman" panose="02020603050405020304" pitchFamily="18" charset="0"/>
                <a:cs typeface="Times New Roman" panose="02020603050405020304" pitchFamily="18" charset="0"/>
              </a:rPr>
              <a:t>biến</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đổi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thành</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cái</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khác</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5" name="Rectangle 13"/>
          <p:cNvSpPr>
            <a:spLocks noChangeArrowheads="1"/>
          </p:cNvSpPr>
          <p:nvPr/>
        </p:nvSpPr>
        <p:spPr bwMode="auto">
          <a:xfrm>
            <a:off x="4727576" y="5699125"/>
            <a:ext cx="5407025"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defRPr/>
            </a:pPr>
            <a:r>
              <a:rPr lang="vi-VN" b="1" dirty="0">
                <a:solidFill>
                  <a:prstClr val="black"/>
                </a:solidFill>
                <a:latin typeface="Times New Roman" panose="02020603050405020304" pitchFamily="18" charset="0"/>
                <a:cs typeface="Times New Roman" panose="02020603050405020304" pitchFamily="18" charset="0"/>
              </a:rPr>
              <a:t>Vận động cá biệt có xu hướng h</a:t>
            </a:r>
            <a:r>
              <a:rPr lang="en-US" b="1" dirty="0">
                <a:solidFill>
                  <a:prstClr val="black"/>
                </a:solidFill>
                <a:latin typeface="Times New Roman" panose="02020603050405020304" pitchFamily="18" charset="0"/>
                <a:cs typeface="Times New Roman" panose="02020603050405020304" pitchFamily="18" charset="0"/>
              </a:rPr>
              <a:t>ì</a:t>
            </a:r>
            <a:r>
              <a:rPr lang="vi-VN" b="1" dirty="0">
                <a:solidFill>
                  <a:prstClr val="black"/>
                </a:solidFill>
                <a:latin typeface="Times New Roman" panose="02020603050405020304" pitchFamily="18" charset="0"/>
                <a:cs typeface="Times New Roman" panose="02020603050405020304" pitchFamily="18" charset="0"/>
              </a:rPr>
              <a:t>nh thành sự vật</a:t>
            </a:r>
          </a:p>
          <a:p>
            <a:pPr>
              <a:defRPr/>
            </a:pPr>
            <a:r>
              <a:rPr lang="vi-VN" b="1" dirty="0">
                <a:solidFill>
                  <a:prstClr val="black"/>
                </a:solidFill>
                <a:latin typeface="Times New Roman" panose="02020603050405020304" pitchFamily="18" charset="0"/>
                <a:cs typeface="Times New Roman" panose="02020603050405020304" pitchFamily="18" charset="0"/>
              </a:rPr>
              <a:t>Vận động nói chung có xu hư</a:t>
            </a:r>
            <a:r>
              <a:rPr lang="en-US" b="1" dirty="0">
                <a:solidFill>
                  <a:prstClr val="black"/>
                </a:solidFill>
                <a:latin typeface="Times New Roman" panose="02020603050405020304" pitchFamily="18" charset="0"/>
                <a:cs typeface="Times New Roman" panose="02020603050405020304" pitchFamily="18" charset="0"/>
              </a:rPr>
              <a:t>ớ</a:t>
            </a:r>
            <a:r>
              <a:rPr lang="vi-VN" b="1" dirty="0">
                <a:solidFill>
                  <a:prstClr val="black"/>
                </a:solidFill>
                <a:latin typeface="Times New Roman" panose="02020603050405020304" pitchFamily="18" charset="0"/>
                <a:cs typeface="Times New Roman" panose="02020603050405020304" pitchFamily="18" charset="0"/>
              </a:rPr>
              <a:t>ng làm sự vật không</a:t>
            </a:r>
          </a:p>
          <a:p>
            <a:pPr>
              <a:defRPr/>
            </a:pP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ngừng</a:t>
            </a: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biến</a:t>
            </a: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đổi</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25614" name="Line 14"/>
          <p:cNvSpPr>
            <a:spLocks noChangeShapeType="1"/>
          </p:cNvSpPr>
          <p:nvPr/>
        </p:nvSpPr>
        <p:spPr bwMode="auto">
          <a:xfrm flipV="1">
            <a:off x="2998789" y="1377951"/>
            <a:ext cx="809625"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5" name="Line 15"/>
          <p:cNvSpPr>
            <a:spLocks noChangeShapeType="1"/>
          </p:cNvSpPr>
          <p:nvPr/>
        </p:nvSpPr>
        <p:spPr bwMode="auto">
          <a:xfrm>
            <a:off x="2998789" y="1738313"/>
            <a:ext cx="809625"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6" name="Line 16"/>
          <p:cNvSpPr>
            <a:spLocks noChangeShapeType="1"/>
          </p:cNvSpPr>
          <p:nvPr/>
        </p:nvSpPr>
        <p:spPr bwMode="auto">
          <a:xfrm>
            <a:off x="5645151" y="1306514"/>
            <a:ext cx="1135063"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7" name="Line 17"/>
          <p:cNvSpPr>
            <a:spLocks noChangeShapeType="1"/>
          </p:cNvSpPr>
          <p:nvPr/>
        </p:nvSpPr>
        <p:spPr bwMode="auto">
          <a:xfrm flipV="1">
            <a:off x="5645150" y="1954214"/>
            <a:ext cx="107950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8" name="Line 18"/>
          <p:cNvSpPr>
            <a:spLocks noChangeShapeType="1"/>
          </p:cNvSpPr>
          <p:nvPr/>
        </p:nvSpPr>
        <p:spPr bwMode="auto">
          <a:xfrm flipV="1">
            <a:off x="2944814" y="4186239"/>
            <a:ext cx="649287"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19" name="Line 19"/>
          <p:cNvSpPr>
            <a:spLocks noChangeShapeType="1"/>
          </p:cNvSpPr>
          <p:nvPr/>
        </p:nvSpPr>
        <p:spPr bwMode="auto">
          <a:xfrm>
            <a:off x="2944814" y="4978400"/>
            <a:ext cx="649287"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0" name="Line 20"/>
          <p:cNvSpPr>
            <a:spLocks noChangeShapeType="1"/>
          </p:cNvSpPr>
          <p:nvPr/>
        </p:nvSpPr>
        <p:spPr bwMode="auto">
          <a:xfrm flipV="1">
            <a:off x="4295775" y="3322638"/>
            <a:ext cx="4318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1" name="Line 21"/>
          <p:cNvSpPr>
            <a:spLocks noChangeShapeType="1"/>
          </p:cNvSpPr>
          <p:nvPr/>
        </p:nvSpPr>
        <p:spPr bwMode="auto">
          <a:xfrm>
            <a:off x="4241801" y="4041776"/>
            <a:ext cx="48577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2" name="Line 22"/>
          <p:cNvSpPr>
            <a:spLocks noChangeShapeType="1"/>
          </p:cNvSpPr>
          <p:nvPr/>
        </p:nvSpPr>
        <p:spPr bwMode="auto">
          <a:xfrm flipV="1">
            <a:off x="4241801" y="5194301"/>
            <a:ext cx="485775"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3" name="Line 23"/>
          <p:cNvSpPr>
            <a:spLocks noChangeShapeType="1"/>
          </p:cNvSpPr>
          <p:nvPr/>
        </p:nvSpPr>
        <p:spPr bwMode="auto">
          <a:xfrm>
            <a:off x="4295775" y="5986463"/>
            <a:ext cx="4318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4" name="Line 24"/>
          <p:cNvSpPr>
            <a:spLocks noChangeShapeType="1"/>
          </p:cNvSpPr>
          <p:nvPr/>
        </p:nvSpPr>
        <p:spPr bwMode="auto">
          <a:xfrm>
            <a:off x="2459038" y="2386014"/>
            <a:ext cx="0" cy="13684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625" name="Line 25"/>
          <p:cNvSpPr>
            <a:spLocks noChangeShapeType="1"/>
          </p:cNvSpPr>
          <p:nvPr/>
        </p:nvSpPr>
        <p:spPr bwMode="auto">
          <a:xfrm flipV="1">
            <a:off x="2728913" y="2386014"/>
            <a:ext cx="0" cy="13684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8938" name="WordArt 28"/>
          <p:cNvSpPr>
            <a:spLocks noChangeArrowheads="1" noChangeShapeType="1" noTextEdit="1"/>
          </p:cNvSpPr>
          <p:nvPr/>
        </p:nvSpPr>
        <p:spPr bwMode="auto">
          <a:xfrm>
            <a:off x="3067050" y="304801"/>
            <a:ext cx="5314950" cy="523875"/>
          </a:xfrm>
          <a:prstGeom prst="rect">
            <a:avLst/>
          </a:prstGeom>
        </p:spPr>
        <p:txBody>
          <a:bodyPr wrap="none" fromWordArt="1">
            <a:prstTxWarp prst="textPlain">
              <a:avLst>
                <a:gd name="adj" fmla="val 50000"/>
              </a:avLst>
            </a:prstTxWarp>
          </a:bodyPr>
          <a:lstStyle/>
          <a:p>
            <a:pPr algn="ctr"/>
            <a:r>
              <a:rPr lang="vi-VN" sz="3600" kern="10">
                <a:ln w="9525" cap="sq">
                  <a:solidFill>
                    <a:srgbClr val="1F497D"/>
                  </a:solidFill>
                  <a:round/>
                  <a:headEnd type="none" w="sm" len="sm"/>
                  <a:tailEnd type="none" w="sm" len="sm"/>
                </a:ln>
                <a:solidFill>
                  <a:srgbClr val="000000"/>
                </a:solidFill>
                <a:effectLst>
                  <a:outerShdw dist="45791" dir="2021404" algn="ctr" rotWithShape="0">
                    <a:srgbClr val="B2B2B2">
                      <a:alpha val="79999"/>
                    </a:srgbClr>
                  </a:outerShdw>
                </a:effectLst>
                <a:latin typeface="Times New Roman"/>
                <a:cs typeface="Times New Roman"/>
              </a:rPr>
              <a:t>Mối quan hệ giữa vận động và đứng im</a:t>
            </a:r>
          </a:p>
        </p:txBody>
      </p:sp>
    </p:spTree>
    <p:extLst>
      <p:ext uri="{BB962C8B-B14F-4D97-AF65-F5344CB8AC3E}">
        <p14:creationId xmlns:p14="http://schemas.microsoft.com/office/powerpoint/2010/main" val="20843192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38"/>
                                        </p:tgtEl>
                                        <p:attrNameLst>
                                          <p:attrName>style.visibility</p:attrName>
                                        </p:attrNameLst>
                                      </p:cBhvr>
                                      <p:to>
                                        <p:strVal val="visible"/>
                                      </p:to>
                                    </p:set>
                                    <p:animEffect transition="in" filter="blinds(horizontal)">
                                      <p:cBhvr>
                                        <p:cTn id="7" dur="500"/>
                                        <p:tgtEl>
                                          <p:spTgt spid="38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ox(in)">
                                      <p:cBhvr>
                                        <p:cTn id="12" dur="500"/>
                                        <p:tgtEl>
                                          <p:spTgt spid="38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919"/>
                                        </p:tgtEl>
                                        <p:attrNameLst>
                                          <p:attrName>style.visibility</p:attrName>
                                        </p:attrNameLst>
                                      </p:cBhvr>
                                      <p:to>
                                        <p:strVal val="visible"/>
                                      </p:to>
                                    </p:set>
                                    <p:animEffect transition="in" filter="box(in)">
                                      <p:cBhvr>
                                        <p:cTn id="17" dur="500"/>
                                        <p:tgtEl>
                                          <p:spTgt spid="38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6"/>
                                        </p:tgtEl>
                                        <p:attrNameLst>
                                          <p:attrName>style.visibility</p:attrName>
                                        </p:attrNameLst>
                                      </p:cBhvr>
                                      <p:to>
                                        <p:strVal val="visible"/>
                                      </p:to>
                                    </p:set>
                                    <p:animEffect transition="in" filter="blinds(horizontal)">
                                      <p:cBhvr>
                                        <p:cTn id="22" dur="500"/>
                                        <p:tgtEl>
                                          <p:spTgt spid="389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blinds(horizontal)">
                                      <p:cBhvr>
                                        <p:cTn id="27" dur="500"/>
                                        <p:tgtEl>
                                          <p:spTgt spid="389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918"/>
                                        </p:tgtEl>
                                        <p:attrNameLst>
                                          <p:attrName>style.visibility</p:attrName>
                                        </p:attrNameLst>
                                      </p:cBhvr>
                                      <p:to>
                                        <p:strVal val="visible"/>
                                      </p:to>
                                    </p:set>
                                    <p:animEffect transition="in" filter="box(in)">
                                      <p:cBhvr>
                                        <p:cTn id="32" dur="500"/>
                                        <p:tgtEl>
                                          <p:spTgt spid="389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920"/>
                                        </p:tgtEl>
                                        <p:attrNameLst>
                                          <p:attrName>style.visibility</p:attrName>
                                        </p:attrNameLst>
                                      </p:cBhvr>
                                      <p:to>
                                        <p:strVal val="visible"/>
                                      </p:to>
                                    </p:set>
                                    <p:animEffect transition="in" filter="box(in)">
                                      <p:cBhvr>
                                        <p:cTn id="37" dur="500"/>
                                        <p:tgtEl>
                                          <p:spTgt spid="389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blinds(horizontal)">
                                      <p:cBhvr>
                                        <p:cTn id="42" dur="500"/>
                                        <p:tgtEl>
                                          <p:spTgt spid="368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923"/>
                                        </p:tgtEl>
                                        <p:attrNameLst>
                                          <p:attrName>style.visibility</p:attrName>
                                        </p:attrNameLst>
                                      </p:cBhvr>
                                      <p:to>
                                        <p:strVal val="visible"/>
                                      </p:to>
                                    </p:set>
                                    <p:animEffect transition="in" filter="box(in)">
                                      <p:cBhvr>
                                        <p:cTn id="47" dur="500"/>
                                        <p:tgtEl>
                                          <p:spTgt spid="389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922"/>
                                        </p:tgtEl>
                                        <p:attrNameLst>
                                          <p:attrName>style.visibility</p:attrName>
                                        </p:attrNameLst>
                                      </p:cBhvr>
                                      <p:to>
                                        <p:strVal val="visible"/>
                                      </p:to>
                                    </p:set>
                                    <p:animEffect transition="in" filter="blinds(horizontal)">
                                      <p:cBhvr>
                                        <p:cTn id="52" dur="500"/>
                                        <p:tgtEl>
                                          <p:spTgt spid="389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8924"/>
                                        </p:tgtEl>
                                        <p:attrNameLst>
                                          <p:attrName>style.visibility</p:attrName>
                                        </p:attrNameLst>
                                      </p:cBhvr>
                                      <p:to>
                                        <p:strVal val="visible"/>
                                      </p:to>
                                    </p:set>
                                    <p:animEffect transition="in" filter="box(in)">
                                      <p:cBhvr>
                                        <p:cTn id="57" dur="500"/>
                                        <p:tgtEl>
                                          <p:spTgt spid="389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8925"/>
                                        </p:tgtEl>
                                        <p:attrNameLst>
                                          <p:attrName>style.visibility</p:attrName>
                                        </p:attrNameLst>
                                      </p:cBhvr>
                                      <p:to>
                                        <p:strVal val="visible"/>
                                      </p:to>
                                    </p:set>
                                    <p:animEffect transition="in" filter="box(in)">
                                      <p:cBhvr>
                                        <p:cTn id="62" dur="500"/>
                                        <p:tgtEl>
                                          <p:spTgt spid="38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P spid="38917" grpId="0" animBg="1"/>
      <p:bldP spid="38918" grpId="0" animBg="1"/>
      <p:bldP spid="38919" grpId="0" animBg="1"/>
      <p:bldP spid="38920" grpId="0" animBg="1"/>
      <p:bldP spid="36873" grpId="0" animBg="1"/>
      <p:bldP spid="38922" grpId="0" animBg="1"/>
      <p:bldP spid="38923" grpId="0" animBg="1"/>
      <p:bldP spid="38924" grpId="0" animBg="1"/>
      <p:bldP spid="38925" grpId="0" animBg="1"/>
      <p:bldP spid="3893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Content Placeholder 3"/>
          <p:cNvPicPr>
            <a:picLocks noGrp="1" noChangeAspect="1"/>
          </p:cNvPicPr>
          <p:nvPr>
            <p:ph idx="4294967295"/>
          </p:nvPr>
        </p:nvPicPr>
        <p:blipFill>
          <a:blip r:embed="rId3"/>
          <a:srcRect/>
          <a:stretch>
            <a:fillRect/>
          </a:stretch>
        </p:blipFill>
        <p:spPr>
          <a:xfrm>
            <a:off x="1524000" y="0"/>
            <a:ext cx="9061450" cy="6858000"/>
          </a:xfrm>
          <a:prstGeom prst="rect">
            <a:avLst/>
          </a:prstGeom>
        </p:spPr>
      </p:pic>
      <p:sp>
        <p:nvSpPr>
          <p:cNvPr id="13" name="Rectangle 12"/>
          <p:cNvSpPr/>
          <p:nvPr/>
        </p:nvSpPr>
        <p:spPr>
          <a:xfrm>
            <a:off x="2248106" y="231349"/>
            <a:ext cx="7810294" cy="6463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eaLnBrk="1" hangingPunct="1"/>
            <a:r>
              <a:rPr lang="en-US" sz="3600" b="1" i="1">
                <a:solidFill>
                  <a:srgbClr val="FEE9DE"/>
                </a:solidFill>
                <a:latin typeface="Times New Roman" pitchFamily="18" charset="0"/>
                <a:cs typeface="Times New Roman" pitchFamily="18" charset="0"/>
              </a:rPr>
              <a:t>e. Tính thống nhất vật chất của thế giới</a:t>
            </a:r>
            <a:endParaRPr lang="en-US" sz="3600" b="1" i="1">
              <a:solidFill>
                <a:srgbClr val="FFFFFF"/>
              </a:solidFill>
              <a:latin typeface="Times New Roman" pitchFamily="18" charset="0"/>
              <a:cs typeface="Times New Roman" pitchFamily="18" charset="0"/>
            </a:endParaRPr>
          </a:p>
        </p:txBody>
      </p:sp>
      <p:sp>
        <p:nvSpPr>
          <p:cNvPr id="14" name="Flowchart: Merge 13"/>
          <p:cNvSpPr/>
          <p:nvPr/>
        </p:nvSpPr>
        <p:spPr>
          <a:xfrm>
            <a:off x="4343400" y="3200400"/>
            <a:ext cx="2889668" cy="2667000"/>
          </a:xfrm>
          <a:prstGeom prst="flowChartMerge">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endParaRPr lang="en-US" sz="2200">
              <a:solidFill>
                <a:srgbClr val="FFFFFF"/>
              </a:solidFill>
              <a:latin typeface="Calibri" pitchFamily="34" charset="0"/>
              <a:cs typeface="Cordia New" pitchFamily="34" charset="-34"/>
            </a:endParaRPr>
          </a:p>
          <a:p>
            <a:pPr algn="ctr" eaLnBrk="1" hangingPunct="1"/>
            <a:r>
              <a:rPr lang="en-US" sz="2200">
                <a:solidFill>
                  <a:srgbClr val="002060"/>
                </a:solidFill>
                <a:latin typeface="Times New Roman" pitchFamily="18" charset="0"/>
                <a:cs typeface="Times New Roman" pitchFamily="18" charset="0"/>
              </a:rPr>
              <a:t>Thế giới thống nhất ở tính vật chất của nó</a:t>
            </a:r>
          </a:p>
        </p:txBody>
      </p:sp>
      <p:sp>
        <p:nvSpPr>
          <p:cNvPr id="15" name="Rounded Rectangle 14"/>
          <p:cNvSpPr/>
          <p:nvPr/>
        </p:nvSpPr>
        <p:spPr>
          <a:xfrm>
            <a:off x="4164013" y="1174751"/>
            <a:ext cx="3249612" cy="1889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vi-VN" sz="2400">
                <a:solidFill>
                  <a:srgbClr val="000000"/>
                </a:solidFill>
                <a:latin typeface="Times New Roman" pitchFamily="18" charset="0"/>
                <a:cs typeface="Cordia New" pitchFamily="34" charset="-34"/>
              </a:rPr>
              <a:t>Chỉ có một thế giới duy nhất là thế giới vật chất, có trước, quyết định ý thức con người</a:t>
            </a:r>
            <a:endParaRPr lang="en-US" sz="2400">
              <a:solidFill>
                <a:srgbClr val="000000"/>
              </a:solidFill>
              <a:latin typeface="Calibri" pitchFamily="34" charset="0"/>
              <a:cs typeface="Cordia New" pitchFamily="34" charset="-34"/>
            </a:endParaRPr>
          </a:p>
        </p:txBody>
      </p:sp>
      <p:sp>
        <p:nvSpPr>
          <p:cNvPr id="16" name="Rounded Rectangle 15"/>
          <p:cNvSpPr/>
          <p:nvPr/>
        </p:nvSpPr>
        <p:spPr>
          <a:xfrm rot="19966973">
            <a:off x="1985963" y="4003675"/>
            <a:ext cx="3008312" cy="2362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vi-VN" sz="2400">
                <a:solidFill>
                  <a:srgbClr val="000000"/>
                </a:solidFill>
                <a:latin typeface="Times New Roman" pitchFamily="18" charset="0"/>
                <a:cs typeface="Times New Roman" pitchFamily="18" charset="0"/>
              </a:rPr>
              <a:t>Thế giới vật chất tồn tại vĩnh viễn, không tự nhiên sinh ra, không mất đi.</a:t>
            </a:r>
            <a:endParaRPr lang="en-US" sz="2400">
              <a:solidFill>
                <a:srgbClr val="000000"/>
              </a:solidFill>
              <a:latin typeface="Times New Roman" pitchFamily="18" charset="0"/>
              <a:cs typeface="Times New Roman" pitchFamily="18" charset="0"/>
            </a:endParaRPr>
          </a:p>
        </p:txBody>
      </p:sp>
      <p:sp>
        <p:nvSpPr>
          <p:cNvPr id="17" name="Rounded Rectangle 16"/>
          <p:cNvSpPr/>
          <p:nvPr/>
        </p:nvSpPr>
        <p:spPr>
          <a:xfrm rot="1673779">
            <a:off x="6581165" y="4004393"/>
            <a:ext cx="3290947" cy="233362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vi-VN" sz="2400">
                <a:solidFill>
                  <a:srgbClr val="000000"/>
                </a:solidFill>
                <a:latin typeface="Times New Roman" pitchFamily="18" charset="0"/>
                <a:cs typeface="Times New Roman" pitchFamily="18" charset="0"/>
              </a:rPr>
              <a:t>Mọi tồn tại của thế giới vật chất đều là những dạng cụ thể của vật chất, nên chúng có mối liên hệ qua lại, tác động qua lại lẫn nhau. </a:t>
            </a:r>
            <a:endParaRPr lang="en-US" sz="240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935690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76400" y="325438"/>
            <a:ext cx="8915400" cy="927100"/>
          </a:xfrm>
        </p:spPr>
        <p:txBody>
          <a:bodyPr/>
          <a:lstStyle/>
          <a:p>
            <a:r>
              <a:rPr lang="en-US" altLang="en-US">
                <a:solidFill>
                  <a:schemeClr val="tx1"/>
                </a:solidFill>
                <a:latin typeface="Times New Roman" pitchFamily="18" charset="0"/>
                <a:cs typeface="Times New Roman" pitchFamily="18" charset="0"/>
              </a:rPr>
              <a:t>2. Nguồn gốc, bản chất và kết cấu của ý thức</a:t>
            </a:r>
            <a:endParaRPr lang="vi-VN" altLang="en-US">
              <a:solidFill>
                <a:schemeClr val="tx1"/>
              </a:solidFill>
            </a:endParaRPr>
          </a:p>
        </p:txBody>
      </p:sp>
      <p:sp>
        <p:nvSpPr>
          <p:cNvPr id="44035" name="Slide Number Placeholder 3"/>
          <p:cNvSpPr>
            <a:spLocks noGrp="1"/>
          </p:cNvSpPr>
          <p:nvPr>
            <p:ph type="sldNum" sz="quarter" idx="4294967295"/>
          </p:nvPr>
        </p:nvSpPr>
        <p:spPr>
          <a:xfrm>
            <a:off x="8077200" y="6245225"/>
            <a:ext cx="2133600" cy="476250"/>
          </a:xfrm>
          <a:prstGeom prst="rect">
            <a:avLst/>
          </a:prstGeom>
          <a:noFill/>
        </p:spPr>
        <p:txBody>
          <a:bodyPr/>
          <a:lstStyle/>
          <a:p>
            <a:fld id="{D5E37E1C-54B2-4166-8B35-2111FF5E533E}" type="slidenum">
              <a:rPr lang="en-US" altLang="en-US"/>
              <a:pPr/>
              <a:t>57</a:t>
            </a:fld>
            <a:endParaRPr lang="th-TH" altLang="en-US"/>
          </a:p>
        </p:txBody>
      </p:sp>
      <p:graphicFrame>
        <p:nvGraphicFramePr>
          <p:cNvPr id="2" name="Diagram 1"/>
          <p:cNvGraphicFramePr/>
          <p:nvPr/>
        </p:nvGraphicFramePr>
        <p:xfrm>
          <a:off x="2628900" y="1737663"/>
          <a:ext cx="7010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52666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4294967295"/>
          </p:nvPr>
        </p:nvSpPr>
        <p:spPr>
          <a:xfrm>
            <a:off x="8077200" y="6245225"/>
            <a:ext cx="2133600" cy="476250"/>
          </a:xfrm>
          <a:prstGeom prst="rect">
            <a:avLst/>
          </a:prstGeom>
          <a:noFill/>
        </p:spPr>
        <p:txBody>
          <a:bodyPr/>
          <a:lstStyle/>
          <a:p>
            <a:fld id="{BDC1DAE0-9DC5-41A8-8D55-BD49837BDA74}" type="slidenum">
              <a:rPr lang="en-US" altLang="en-US"/>
              <a:pPr/>
              <a:t>58</a:t>
            </a:fld>
            <a:endParaRPr lang="th-TH" altLang="en-US"/>
          </a:p>
        </p:txBody>
      </p:sp>
      <p:sp>
        <p:nvSpPr>
          <p:cNvPr id="5" name="Right Arrow 4"/>
          <p:cNvSpPr/>
          <p:nvPr/>
        </p:nvSpPr>
        <p:spPr>
          <a:xfrm>
            <a:off x="1752600" y="965200"/>
            <a:ext cx="2135188" cy="1600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dirty="0">
                <a:solidFill>
                  <a:schemeClr val="tx1"/>
                </a:solidFill>
                <a:latin typeface="Times New Roman" panose="02020603050405020304" pitchFamily="18" charset="0"/>
                <a:cs typeface="Times New Roman" panose="02020603050405020304" pitchFamily="18" charset="0"/>
              </a:rPr>
              <a:t>CNDT</a:t>
            </a:r>
          </a:p>
        </p:txBody>
      </p:sp>
      <p:sp>
        <p:nvSpPr>
          <p:cNvPr id="6" name="Rounded Rectangle 5"/>
          <p:cNvSpPr/>
          <p:nvPr/>
        </p:nvSpPr>
        <p:spPr>
          <a:xfrm>
            <a:off x="4191000" y="1066801"/>
            <a:ext cx="6046788" cy="13954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r>
              <a:rPr lang="nl-NL" altLang="en-US" sz="2400">
                <a:solidFill>
                  <a:srgbClr val="000000"/>
                </a:solidFill>
                <a:latin typeface="Times New Roman" pitchFamily="18" charset="0"/>
                <a:cs typeface="Times New Roman" pitchFamily="18" charset="0"/>
              </a:rPr>
              <a:t>Ý thức là bản thể đầu tiên, tồn tại vĩnh viễn, là nguyên nhân sinh thành, chi phối sự tồn tại, biến đổi của toàn bộ thế giới vật chất</a:t>
            </a:r>
            <a:endParaRPr lang="en-US" dirty="0">
              <a:solidFill>
                <a:srgbClr val="FEE9DE"/>
              </a:solidFill>
              <a:cs typeface="Cordia New" pitchFamily="34" charset="-34"/>
            </a:endParaRPr>
          </a:p>
        </p:txBody>
      </p:sp>
      <p:sp>
        <p:nvSpPr>
          <p:cNvPr id="7" name="Right Arrow 6"/>
          <p:cNvSpPr/>
          <p:nvPr/>
        </p:nvSpPr>
        <p:spPr>
          <a:xfrm>
            <a:off x="1752600" y="2879725"/>
            <a:ext cx="2141538" cy="1600200"/>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sz="2800" b="1" dirty="0">
                <a:solidFill>
                  <a:srgbClr val="FEE9DE"/>
                </a:solidFill>
                <a:latin typeface="Times New Roman" panose="02020603050405020304" pitchFamily="18" charset="0"/>
                <a:cs typeface="Times New Roman" panose="02020603050405020304" pitchFamily="18" charset="0"/>
              </a:rPr>
              <a:t>CNDVSH</a:t>
            </a:r>
          </a:p>
        </p:txBody>
      </p:sp>
      <p:sp>
        <p:nvSpPr>
          <p:cNvPr id="8" name="Rounded Rectangle 7"/>
          <p:cNvSpPr/>
          <p:nvPr/>
        </p:nvSpPr>
        <p:spPr>
          <a:xfrm>
            <a:off x="4211638" y="2879726"/>
            <a:ext cx="6026150" cy="1635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spcBef>
                <a:spcPct val="20000"/>
              </a:spcBef>
            </a:pPr>
            <a:r>
              <a:rPr lang="nl-NL" altLang="en-US" sz="2400">
                <a:solidFill>
                  <a:srgbClr val="000000"/>
                </a:solidFill>
                <a:latin typeface="Times New Roman" pitchFamily="18" charset="0"/>
                <a:cs typeface="Times New Roman" pitchFamily="18" charset="0"/>
              </a:rPr>
              <a:t>Xuất phát từ thế giới hiện thực để lý giải nguồn gốc của ý thức; coi ý thức cũng chỉ là một dạng vật chất đặc biệt, do vật chất sản sinh ra.</a:t>
            </a:r>
          </a:p>
        </p:txBody>
      </p:sp>
      <p:sp>
        <p:nvSpPr>
          <p:cNvPr id="9" name="Right Arrow 8"/>
          <p:cNvSpPr/>
          <p:nvPr/>
        </p:nvSpPr>
        <p:spPr>
          <a:xfrm>
            <a:off x="1752600" y="4883150"/>
            <a:ext cx="2141538" cy="1600200"/>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sz="2800" b="1" dirty="0">
                <a:solidFill>
                  <a:srgbClr val="FEE9DE"/>
                </a:solidFill>
                <a:latin typeface="Times New Roman" panose="02020603050405020304" pitchFamily="18" charset="0"/>
                <a:cs typeface="Times New Roman" panose="02020603050405020304" pitchFamily="18" charset="0"/>
              </a:rPr>
              <a:t>CNDVBC</a:t>
            </a:r>
          </a:p>
        </p:txBody>
      </p:sp>
      <p:sp>
        <p:nvSpPr>
          <p:cNvPr id="10" name="Rounded Rectangle 9"/>
          <p:cNvSpPr/>
          <p:nvPr/>
        </p:nvSpPr>
        <p:spPr>
          <a:xfrm>
            <a:off x="4211638" y="4932363"/>
            <a:ext cx="6026150" cy="1651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pPr>
            <a:r>
              <a:rPr lang="nl-NL" altLang="en-US" sz="2400">
                <a:solidFill>
                  <a:srgbClr val="000000"/>
                </a:solidFill>
                <a:latin typeface="Times New Roman" pitchFamily="18" charset="0"/>
                <a:cs typeface="Times New Roman" pitchFamily="18" charset="0"/>
              </a:rPr>
              <a:t>Ý thức xuất hiện là kết quả của quá trình tiến hoá lâu dài của giới tự nhiên, của lịch sử trái đất, đồng thời là kết quả trực tiếp của thực tiễn xã hội - lịch sử của con người </a:t>
            </a:r>
            <a:endParaRPr lang="vi-VN" altLang="en-US" sz="2400">
              <a:solidFill>
                <a:srgbClr val="000000"/>
              </a:solidFill>
              <a:latin typeface="Times New Roman" pitchFamily="18" charset="0"/>
              <a:cs typeface="Times New Roman" pitchFamily="18" charset="0"/>
            </a:endParaRPr>
          </a:p>
        </p:txBody>
      </p:sp>
      <p:sp>
        <p:nvSpPr>
          <p:cNvPr id="45069" name="Title 1"/>
          <p:cNvSpPr>
            <a:spLocks noGrp="1"/>
          </p:cNvSpPr>
          <p:nvPr>
            <p:ph type="title"/>
          </p:nvPr>
        </p:nvSpPr>
        <p:spPr>
          <a:xfrm>
            <a:off x="1746250" y="131763"/>
            <a:ext cx="8839200" cy="685800"/>
          </a:xfrm>
        </p:spPr>
        <p:txBody>
          <a:bodyPr>
            <a:normAutofit fontScale="90000"/>
          </a:bodyPr>
          <a:lstStyle/>
          <a:p>
            <a:br>
              <a:rPr lang="en-US" altLang="en-US" i="1" dirty="0">
                <a:latin typeface="Times New Roman" pitchFamily="18" charset="0"/>
                <a:cs typeface="Times New Roman" pitchFamily="18" charset="0"/>
              </a:rPr>
            </a:br>
            <a:r>
              <a:rPr lang="en-US" altLang="en-US" sz="3200" i="1" dirty="0">
                <a:latin typeface="Times New Roman" pitchFamily="18" charset="0"/>
                <a:cs typeface="Times New Roman" pitchFamily="18" charset="0"/>
              </a:rPr>
              <a:t>a) </a:t>
            </a:r>
            <a:r>
              <a:rPr lang="en-US" altLang="en-US" sz="3200" i="1" dirty="0" err="1">
                <a:latin typeface="Times New Roman" pitchFamily="18" charset="0"/>
                <a:cs typeface="Times New Roman" pitchFamily="18" charset="0"/>
              </a:rPr>
              <a:t>Các</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quan</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niệm</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về</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nguồn</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gốc</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của</a:t>
            </a:r>
            <a:r>
              <a:rPr lang="en-US" altLang="en-US" sz="3200" i="1" dirty="0">
                <a:latin typeface="Times New Roman" pitchFamily="18" charset="0"/>
                <a:cs typeface="Times New Roman" pitchFamily="18" charset="0"/>
              </a:rPr>
              <a:t> ý </a:t>
            </a:r>
            <a:r>
              <a:rPr lang="en-US" altLang="en-US" sz="3200" i="1" dirty="0" err="1">
                <a:latin typeface="Times New Roman" pitchFamily="18" charset="0"/>
                <a:cs typeface="Times New Roman" pitchFamily="18" charset="0"/>
              </a:rPr>
              <a:t>thức</a:t>
            </a:r>
            <a:br>
              <a:rPr lang="en-US" altLang="en-US" i="1" dirty="0">
                <a:latin typeface="Times New Roman" pitchFamily="18" charset="0"/>
                <a:cs typeface="Times New Roman" pitchFamily="18" charset="0"/>
              </a:rPr>
            </a:br>
            <a:endParaRPr lang="vi-VN" altLang="en-US" dirty="0"/>
          </a:p>
        </p:txBody>
      </p:sp>
    </p:spTree>
    <p:extLst>
      <p:ext uri="{BB962C8B-B14F-4D97-AF65-F5344CB8AC3E}">
        <p14:creationId xmlns:p14="http://schemas.microsoft.com/office/powerpoint/2010/main" val="2771449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plus(in)">
                                      <p:cBhvr>
                                        <p:cTn id="15" dur="2000"/>
                                        <p:tgtEl>
                                          <p:spTgt spid="8"/>
                                        </p:tgtEl>
                                      </p:cBhvr>
                                    </p:animEffect>
                                  </p:childTnLst>
                                </p:cTn>
                              </p:par>
                              <p:par>
                                <p:cTn id="16" presetID="1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plus(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3"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
                                        <p:tgtEl>
                                          <p:spTgt spid="9"/>
                                        </p:tgtEl>
                                      </p:cBhvr>
                                    </p:animEffect>
                                    <p:anim calcmode="lin" valueType="num">
                                      <p:cBhvr>
                                        <p:cTn id="24" dur="400" fill="hold"/>
                                        <p:tgtEl>
                                          <p:spTgt spid="9"/>
                                        </p:tgtEl>
                                        <p:attrNameLst>
                                          <p:attrName>ppt_x</p:attrName>
                                        </p:attrNameLst>
                                      </p:cBhvr>
                                      <p:tavLst>
                                        <p:tav tm="0">
                                          <p:val>
                                            <p:strVal val="#ppt_x"/>
                                          </p:val>
                                        </p:tav>
                                        <p:tav tm="100000">
                                          <p:val>
                                            <p:strVal val="#ppt_x"/>
                                          </p:val>
                                        </p:tav>
                                      </p:tavLst>
                                    </p:anim>
                                    <p:anim calcmode="lin" valueType="num">
                                      <p:cBhvr>
                                        <p:cTn id="25" dur="400" fill="hold"/>
                                        <p:tgtEl>
                                          <p:spTgt spid="9"/>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8" presetID="43"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
                                        <p:tgtEl>
                                          <p:spTgt spid="10"/>
                                        </p:tgtEl>
                                      </p:cBhvr>
                                    </p:animEffect>
                                    <p:anim calcmode="lin" valueType="num">
                                      <p:cBhvr>
                                        <p:cTn id="31" dur="400" fill="hold"/>
                                        <p:tgtEl>
                                          <p:spTgt spid="10"/>
                                        </p:tgtEl>
                                        <p:attrNameLst>
                                          <p:attrName>ppt_x</p:attrName>
                                        </p:attrNameLst>
                                      </p:cBhvr>
                                      <p:tavLst>
                                        <p:tav tm="0">
                                          <p:val>
                                            <p:strVal val="#ppt_x"/>
                                          </p:val>
                                        </p:tav>
                                        <p:tav tm="100000">
                                          <p:val>
                                            <p:strVal val="#ppt_x"/>
                                          </p:val>
                                        </p:tav>
                                      </p:tavLst>
                                    </p:anim>
                                    <p:anim calcmode="lin" valueType="num">
                                      <p:cBhvr>
                                        <p:cTn id="32" dur="400" fill="hold"/>
                                        <p:tgtEl>
                                          <p:spTgt spid="10"/>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en-US" altLang="en-US"/>
          </a:p>
        </p:txBody>
      </p:sp>
      <p:sp>
        <p:nvSpPr>
          <p:cNvPr id="46083" name="Content Placeholder 2"/>
          <p:cNvSpPr>
            <a:spLocks noGrp="1"/>
          </p:cNvSpPr>
          <p:nvPr>
            <p:ph idx="4294967295"/>
          </p:nvPr>
        </p:nvSpPr>
        <p:spPr>
          <a:xfrm>
            <a:off x="1981200" y="1600201"/>
            <a:ext cx="8229600" cy="4525963"/>
          </a:xfrm>
          <a:prstGeom prst="rect">
            <a:avLst/>
          </a:prstGeom>
        </p:spPr>
        <p:txBody>
          <a:bodyPr/>
          <a:lstStyle/>
          <a:p>
            <a:endParaRPr lang="en-US" altLang="en-US"/>
          </a:p>
        </p:txBody>
      </p:sp>
      <p:pic>
        <p:nvPicPr>
          <p:cNvPr id="46084" name="Picture 3"/>
          <p:cNvPicPr>
            <a:picLocks noChangeAspect="1"/>
          </p:cNvPicPr>
          <p:nvPr/>
        </p:nvPicPr>
        <p:blipFill>
          <a:blip r:embed="rId3"/>
          <a:srcRect/>
          <a:stretch>
            <a:fillRect/>
          </a:stretch>
        </p:blipFill>
        <p:spPr bwMode="auto">
          <a:xfrm>
            <a:off x="1524000" y="0"/>
            <a:ext cx="9144000" cy="6858000"/>
          </a:xfrm>
          <a:prstGeom prst="rect">
            <a:avLst/>
          </a:prstGeom>
          <a:noFill/>
          <a:ln w="9525">
            <a:noFill/>
            <a:miter lim="800000"/>
            <a:headEnd/>
            <a:tailEnd/>
          </a:ln>
        </p:spPr>
      </p:pic>
      <p:sp>
        <p:nvSpPr>
          <p:cNvPr id="46085" name="Rectangle 2"/>
          <p:cNvSpPr txBox="1">
            <a:spLocks noChangeArrowheads="1"/>
          </p:cNvSpPr>
          <p:nvPr/>
        </p:nvSpPr>
        <p:spPr bwMode="auto">
          <a:xfrm>
            <a:off x="3181350" y="274639"/>
            <a:ext cx="4541838" cy="422275"/>
          </a:xfrm>
          <a:prstGeom prst="rect">
            <a:avLst/>
          </a:prstGeom>
          <a:noFill/>
          <a:ln w="9525">
            <a:noFill/>
            <a:miter lim="800000"/>
            <a:headEnd/>
            <a:tailEnd/>
          </a:ln>
        </p:spPr>
        <p:txBody>
          <a:bodyPr/>
          <a:lstStyle/>
          <a:p>
            <a:pPr algn="ctr" defTabSz="684213"/>
            <a:endParaRPr lang="en-US" altLang="en-US" sz="2400" b="1">
              <a:solidFill>
                <a:srgbClr val="FFFFFF"/>
              </a:solidFill>
              <a:latin typeface="Times New Roman" pitchFamily="18" charset="0"/>
              <a:ea typeface="Cordia New" pitchFamily="34" charset="-34"/>
              <a:cs typeface="Times New Roman" pitchFamily="18" charset="0"/>
            </a:endParaRPr>
          </a:p>
        </p:txBody>
      </p:sp>
      <p:sp>
        <p:nvSpPr>
          <p:cNvPr id="15" name="Flowchart: Terminator 14"/>
          <p:cNvSpPr/>
          <p:nvPr/>
        </p:nvSpPr>
        <p:spPr>
          <a:xfrm>
            <a:off x="1981200" y="1143001"/>
            <a:ext cx="4267200" cy="608013"/>
          </a:xfrm>
          <a:prstGeom prst="flowChartTerminator">
            <a:avLst/>
          </a:prstGeom>
        </p:spPr>
        <p:style>
          <a:lnRef idx="1">
            <a:schemeClr val="accent5"/>
          </a:lnRef>
          <a:fillRef idx="2">
            <a:schemeClr val="accent5"/>
          </a:fillRef>
          <a:effectRef idx="1">
            <a:schemeClr val="accent5"/>
          </a:effectRef>
          <a:fontRef idx="minor">
            <a:schemeClr val="dk1"/>
          </a:fontRef>
        </p:style>
        <p:txBody>
          <a:bodyPr anchor="ctr"/>
          <a:lstStyle/>
          <a:p>
            <a:pPr algn="ctr" defTabSz="908050"/>
            <a:endParaRPr lang="en-US" altLang="en-US" sz="2800" b="1">
              <a:solidFill>
                <a:srgbClr val="000000"/>
              </a:solidFill>
              <a:latin typeface="Times New Roman" pitchFamily="18" charset="0"/>
              <a:cs typeface="Times New Roman" pitchFamily="18" charset="0"/>
            </a:endParaRPr>
          </a:p>
          <a:p>
            <a:pPr algn="ctr" defTabSz="908050"/>
            <a:r>
              <a:rPr lang="en-US" altLang="en-US" sz="2800" b="1">
                <a:solidFill>
                  <a:srgbClr val="000000"/>
                </a:solidFill>
                <a:latin typeface="Times New Roman" pitchFamily="18" charset="0"/>
                <a:cs typeface="Times New Roman" pitchFamily="18" charset="0"/>
              </a:rPr>
              <a:t>a. Nguồn gốc của ý thức</a:t>
            </a:r>
          </a:p>
          <a:p>
            <a:pPr algn="ctr" defTabSz="908050"/>
            <a:endParaRPr lang="en-US" sz="2800">
              <a:solidFill>
                <a:srgbClr val="000000"/>
              </a:solidFill>
              <a:latin typeface="Times New Roman" pitchFamily="18" charset="0"/>
              <a:cs typeface="Times New Roman" pitchFamily="18" charset="0"/>
            </a:endParaRPr>
          </a:p>
        </p:txBody>
      </p:sp>
      <p:sp>
        <p:nvSpPr>
          <p:cNvPr id="46088" name="Rectangle 2"/>
          <p:cNvSpPr txBox="1">
            <a:spLocks noChangeArrowheads="1"/>
          </p:cNvSpPr>
          <p:nvPr/>
        </p:nvSpPr>
        <p:spPr bwMode="auto">
          <a:xfrm>
            <a:off x="2176464" y="366714"/>
            <a:ext cx="8491537" cy="422275"/>
          </a:xfrm>
          <a:prstGeom prst="rect">
            <a:avLst/>
          </a:prstGeom>
          <a:noFill/>
          <a:ln w="9525">
            <a:noFill/>
            <a:miter lim="800000"/>
            <a:headEnd/>
            <a:tailEnd/>
          </a:ln>
        </p:spPr>
        <p:txBody>
          <a:bodyPr/>
          <a:lstStyle/>
          <a:p>
            <a:pPr algn="just" defTabSz="684213"/>
            <a:r>
              <a:rPr lang="en-US" altLang="en-US" sz="3600" b="1">
                <a:solidFill>
                  <a:srgbClr val="FFFFFF"/>
                </a:solidFill>
                <a:latin typeface="Times New Roman" pitchFamily="18" charset="0"/>
                <a:ea typeface="Cordia New" pitchFamily="34" charset="-34"/>
                <a:cs typeface="Times New Roman" pitchFamily="18" charset="0"/>
              </a:rPr>
              <a:t>2</a:t>
            </a:r>
            <a:r>
              <a:rPr lang="en-US" altLang="en-US" sz="3400" b="1">
                <a:solidFill>
                  <a:srgbClr val="FFFFFF"/>
                </a:solidFill>
                <a:latin typeface="Times New Roman" pitchFamily="18" charset="0"/>
                <a:ea typeface="Cordia New" pitchFamily="34" charset="-34"/>
                <a:cs typeface="Times New Roman" pitchFamily="18" charset="0"/>
              </a:rPr>
              <a:t>. Nguồn gốc, bản chất và kết cấu của ý </a:t>
            </a:r>
            <a:r>
              <a:rPr lang="en-US" altLang="en-US" sz="3600" b="1">
                <a:solidFill>
                  <a:srgbClr val="FFFFFF"/>
                </a:solidFill>
                <a:latin typeface="Times New Roman" pitchFamily="18" charset="0"/>
                <a:ea typeface="Cordia New" pitchFamily="34" charset="-34"/>
                <a:cs typeface="Times New Roman" pitchFamily="18" charset="0"/>
              </a:rPr>
              <a:t>thức</a:t>
            </a:r>
          </a:p>
        </p:txBody>
      </p:sp>
      <p:sp>
        <p:nvSpPr>
          <p:cNvPr id="13" name="Rectangle 4"/>
          <p:cNvSpPr>
            <a:spLocks noChangeArrowheads="1"/>
          </p:cNvSpPr>
          <p:nvPr/>
        </p:nvSpPr>
        <p:spPr bwMode="auto">
          <a:xfrm>
            <a:off x="2103438" y="2584450"/>
            <a:ext cx="3370262" cy="522288"/>
          </a:xfrm>
          <a:prstGeom prst="rect">
            <a:avLst/>
          </a:prstGeom>
          <a:noFill/>
          <a:ln w="9525">
            <a:noFill/>
            <a:miter lim="800000"/>
            <a:headEnd/>
            <a:tailEnd/>
          </a:ln>
        </p:spPr>
        <p:txBody>
          <a:bodyPr>
            <a:spAutoFit/>
          </a:bodyPr>
          <a:lstStyle/>
          <a:p>
            <a:pPr marL="457200" indent="-457200"/>
            <a:endParaRPr lang="en-US" altLang="en-US" sz="2800" b="1">
              <a:solidFill>
                <a:srgbClr val="000000"/>
              </a:solidFill>
              <a:latin typeface="Times New Roman" pitchFamily="18" charset="0"/>
              <a:ea typeface="Cordia New" pitchFamily="34" charset="-34"/>
              <a:cs typeface="Times New Roman" pitchFamily="18" charset="0"/>
            </a:endParaRPr>
          </a:p>
        </p:txBody>
      </p:sp>
      <p:sp>
        <p:nvSpPr>
          <p:cNvPr id="14" name="Rectangle 4"/>
          <p:cNvSpPr>
            <a:spLocks noChangeArrowheads="1"/>
          </p:cNvSpPr>
          <p:nvPr/>
        </p:nvSpPr>
        <p:spPr bwMode="auto">
          <a:xfrm>
            <a:off x="1752600" y="3479801"/>
            <a:ext cx="2514600" cy="1484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Nguồn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gốc</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Của</a:t>
            </a:r>
            <a:r>
              <a:rPr lang="en-US" altLang="en-US" sz="2400" b="1" dirty="0">
                <a:solidFill>
                  <a:prstClr val="black"/>
                </a:solidFill>
                <a:latin typeface="Times New Roman" panose="02020603050405020304" pitchFamily="18" charset="0"/>
                <a:cs typeface="Times New Roman" panose="02020603050405020304" pitchFamily="18" charset="0"/>
              </a:rPr>
              <a:t> ý </a:t>
            </a:r>
            <a:r>
              <a:rPr lang="en-US" altLang="en-US" sz="2400" b="1" dirty="0" err="1">
                <a:solidFill>
                  <a:prstClr val="black"/>
                </a:solidFill>
                <a:latin typeface="Times New Roman" panose="02020603050405020304" pitchFamily="18" charset="0"/>
                <a:cs typeface="Times New Roman" panose="02020603050405020304" pitchFamily="18" charset="0"/>
              </a:rPr>
              <a:t>thức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0" name="Rectangle 5"/>
          <p:cNvSpPr>
            <a:spLocks noChangeArrowheads="1"/>
          </p:cNvSpPr>
          <p:nvPr/>
        </p:nvSpPr>
        <p:spPr bwMode="auto">
          <a:xfrm>
            <a:off x="5141913" y="2774950"/>
            <a:ext cx="2430462"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Nguồn gốc tự nhiên</a:t>
            </a:r>
          </a:p>
        </p:txBody>
      </p:sp>
      <p:sp>
        <p:nvSpPr>
          <p:cNvPr id="21" name="Rectangle 6"/>
          <p:cNvSpPr>
            <a:spLocks noChangeArrowheads="1"/>
          </p:cNvSpPr>
          <p:nvPr/>
        </p:nvSpPr>
        <p:spPr bwMode="auto">
          <a:xfrm>
            <a:off x="4927601" y="5294314"/>
            <a:ext cx="2428875"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Nguồn gốc xã hội</a:t>
            </a:r>
          </a:p>
        </p:txBody>
      </p:sp>
      <p:sp>
        <p:nvSpPr>
          <p:cNvPr id="22" name="Rectangle 7"/>
          <p:cNvSpPr>
            <a:spLocks noChangeArrowheads="1"/>
          </p:cNvSpPr>
          <p:nvPr/>
        </p:nvSpPr>
        <p:spPr bwMode="auto">
          <a:xfrm>
            <a:off x="8113714" y="2198689"/>
            <a:ext cx="1868487" cy="433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Bộ óc người</a:t>
            </a:r>
          </a:p>
        </p:txBody>
      </p:sp>
      <p:sp>
        <p:nvSpPr>
          <p:cNvPr id="23" name="Rectangle 8"/>
          <p:cNvSpPr>
            <a:spLocks noChangeArrowheads="1"/>
          </p:cNvSpPr>
          <p:nvPr/>
        </p:nvSpPr>
        <p:spPr bwMode="auto">
          <a:xfrm>
            <a:off x="8113713" y="3638550"/>
            <a:ext cx="1465262"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Thế giới KQ</a:t>
            </a:r>
          </a:p>
        </p:txBody>
      </p:sp>
      <p:sp>
        <p:nvSpPr>
          <p:cNvPr id="24" name="Rectangle 9"/>
          <p:cNvSpPr>
            <a:spLocks noChangeArrowheads="1"/>
          </p:cNvSpPr>
          <p:nvPr/>
        </p:nvSpPr>
        <p:spPr bwMode="auto">
          <a:xfrm>
            <a:off x="9247188" y="2678113"/>
            <a:ext cx="735012"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Phản</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ánh</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5" name="Rectangle 10"/>
          <p:cNvSpPr>
            <a:spLocks noChangeArrowheads="1"/>
          </p:cNvSpPr>
          <p:nvPr/>
        </p:nvSpPr>
        <p:spPr bwMode="auto">
          <a:xfrm>
            <a:off x="7951789" y="4575176"/>
            <a:ext cx="1627187"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Lao </a:t>
            </a:r>
            <a:r>
              <a:rPr lang="en-US" altLang="en-US" sz="2400" b="1" dirty="0" err="1">
                <a:solidFill>
                  <a:prstClr val="black"/>
                </a:solidFill>
                <a:latin typeface="Times New Roman" panose="02020603050405020304" pitchFamily="18" charset="0"/>
                <a:cs typeface="Times New Roman" panose="02020603050405020304" pitchFamily="18" charset="0"/>
              </a:rPr>
              <a:t>động</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6" name="Rectangle 11"/>
          <p:cNvSpPr>
            <a:spLocks noChangeArrowheads="1"/>
          </p:cNvSpPr>
          <p:nvPr/>
        </p:nvSpPr>
        <p:spPr bwMode="auto">
          <a:xfrm>
            <a:off x="7951789" y="6303964"/>
            <a:ext cx="1627187"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Ngôn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ngữ</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7" name="Line 12"/>
          <p:cNvSpPr>
            <a:spLocks noChangeShapeType="1"/>
          </p:cNvSpPr>
          <p:nvPr/>
        </p:nvSpPr>
        <p:spPr bwMode="auto">
          <a:xfrm flipV="1">
            <a:off x="4267201" y="3432175"/>
            <a:ext cx="70167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8" name="Line 13"/>
          <p:cNvSpPr>
            <a:spLocks noChangeShapeType="1"/>
          </p:cNvSpPr>
          <p:nvPr/>
        </p:nvSpPr>
        <p:spPr bwMode="auto">
          <a:xfrm>
            <a:off x="4256088" y="4540251"/>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9" name="Line 14"/>
          <p:cNvSpPr>
            <a:spLocks noChangeShapeType="1"/>
          </p:cNvSpPr>
          <p:nvPr/>
        </p:nvSpPr>
        <p:spPr bwMode="auto">
          <a:xfrm flipV="1">
            <a:off x="7572375" y="2486026"/>
            <a:ext cx="53975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0" name="Line 15"/>
          <p:cNvSpPr>
            <a:spLocks noChangeShapeType="1"/>
          </p:cNvSpPr>
          <p:nvPr/>
        </p:nvSpPr>
        <p:spPr bwMode="auto">
          <a:xfrm>
            <a:off x="7572375" y="3422651"/>
            <a:ext cx="53975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1" name="Line 16"/>
          <p:cNvSpPr>
            <a:spLocks noChangeShapeType="1"/>
          </p:cNvSpPr>
          <p:nvPr/>
        </p:nvSpPr>
        <p:spPr bwMode="auto">
          <a:xfrm flipV="1">
            <a:off x="7356476" y="5006975"/>
            <a:ext cx="595313"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2" name="Line 17"/>
          <p:cNvSpPr>
            <a:spLocks noChangeShapeType="1"/>
          </p:cNvSpPr>
          <p:nvPr/>
        </p:nvSpPr>
        <p:spPr bwMode="auto">
          <a:xfrm>
            <a:off x="7356476" y="6015038"/>
            <a:ext cx="59531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3" name="Line 18"/>
          <p:cNvSpPr>
            <a:spLocks noChangeShapeType="1"/>
          </p:cNvSpPr>
          <p:nvPr/>
        </p:nvSpPr>
        <p:spPr bwMode="auto">
          <a:xfrm flipV="1">
            <a:off x="8435975" y="5218113"/>
            <a:ext cx="0" cy="10461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4" name="Line 19"/>
          <p:cNvSpPr>
            <a:spLocks noChangeShapeType="1"/>
          </p:cNvSpPr>
          <p:nvPr/>
        </p:nvSpPr>
        <p:spPr bwMode="auto">
          <a:xfrm flipV="1">
            <a:off x="8599488" y="2703513"/>
            <a:ext cx="0" cy="863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5" name="Line 20"/>
          <p:cNvSpPr>
            <a:spLocks noChangeShapeType="1"/>
          </p:cNvSpPr>
          <p:nvPr/>
        </p:nvSpPr>
        <p:spPr bwMode="auto">
          <a:xfrm>
            <a:off x="8599488" y="3135313"/>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Tree>
    <p:extLst>
      <p:ext uri="{BB962C8B-B14F-4D97-AF65-F5344CB8AC3E}">
        <p14:creationId xmlns:p14="http://schemas.microsoft.com/office/powerpoint/2010/main" val="3065725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ox(in)">
                                      <p:cBhvr>
                                        <p:cTn id="32" dur="5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ox(in)">
                                      <p:cBhvr>
                                        <p:cTn id="42" dur="500"/>
                                        <p:tgtEl>
                                          <p:spTgt spid="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ox(in)">
                                      <p:cBhvr>
                                        <p:cTn id="47" dur="500"/>
                                        <p:tgtEl>
                                          <p:spTgt spid="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ox(in)">
                                      <p:cBhvr>
                                        <p:cTn id="52" dur="500"/>
                                        <p:tgtEl>
                                          <p:spTgt spid="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ox(in)">
                                      <p:cBhvr>
                                        <p:cTn id="57" dur="500"/>
                                        <p:tgtEl>
                                          <p:spTgt spid="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ox(in)">
                                      <p:cBhvr>
                                        <p:cTn id="67" dur="500"/>
                                        <p:tgtEl>
                                          <p:spTgt spid="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ox(in)">
                                      <p:cBhvr>
                                        <p:cTn id="72" dur="500"/>
                                        <p:tgtEl>
                                          <p:spTgt spid="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ox(in)">
                                      <p:cBhvr>
                                        <p:cTn id="77" dur="500"/>
                                        <p:tgtEl>
                                          <p:spTgt spid="3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box(in)">
                                      <p:cBhvr>
                                        <p:cTn id="87" dur="500"/>
                                        <p:tgtEl>
                                          <p:spTgt spid="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box(in)">
                                      <p:cBhvr>
                                        <p:cTn id="92" dur="500"/>
                                        <p:tgtEl>
                                          <p:spTgt spid="2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ox(in)">
                                      <p:cBhvr>
                                        <p:cTn id="9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14" grpId="0" animBg="1"/>
      <p:bldP spid="20"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p:cNvPicPr>
          <p:nvPr/>
        </p:nvPicPr>
        <p:blipFill>
          <a:blip r:embed="rId2"/>
          <a:srcRect/>
          <a:stretch>
            <a:fillRect/>
          </a:stretch>
        </p:blipFill>
        <p:spPr bwMode="auto">
          <a:xfrm>
            <a:off x="1524000" y="0"/>
            <a:ext cx="9144000" cy="6858000"/>
          </a:xfrm>
          <a:prstGeom prst="rect">
            <a:avLst/>
          </a:prstGeom>
          <a:noFill/>
          <a:ln w="9525">
            <a:noFill/>
            <a:miter lim="800000"/>
            <a:headEnd/>
            <a:tailEnd/>
          </a:ln>
        </p:spPr>
      </p:pic>
      <p:sp>
        <p:nvSpPr>
          <p:cNvPr id="10" name="Rounded Rectangle 9"/>
          <p:cNvSpPr/>
          <p:nvPr/>
        </p:nvSpPr>
        <p:spPr>
          <a:xfrm>
            <a:off x="1676400" y="1584326"/>
            <a:ext cx="3144838" cy="4730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defTabSz="908050"/>
            <a:r>
              <a:rPr lang="en-US" sz="2800" i="1">
                <a:solidFill>
                  <a:srgbClr val="000000"/>
                </a:solidFill>
                <a:latin typeface="Times New Roman" pitchFamily="18" charset="0"/>
                <a:cs typeface="Cordia New" pitchFamily="34" charset="-34"/>
              </a:rPr>
              <a:t>Phương Tây cổ đại</a:t>
            </a:r>
            <a:endParaRPr lang="en-US" sz="2800">
              <a:solidFill>
                <a:srgbClr val="000000"/>
              </a:solidFill>
              <a:latin typeface="Calibri" pitchFamily="34" charset="0"/>
              <a:cs typeface="Cordia New" pitchFamily="34" charset="-34"/>
            </a:endParaRPr>
          </a:p>
        </p:txBody>
      </p:sp>
      <p:pic>
        <p:nvPicPr>
          <p:cNvPr id="14340" name="Picture 5"/>
          <p:cNvPicPr>
            <a:picLocks noChangeAspect="1" noChangeArrowheads="1"/>
          </p:cNvPicPr>
          <p:nvPr/>
        </p:nvPicPr>
        <p:blipFill>
          <a:blip r:embed="rId3"/>
          <a:srcRect/>
          <a:stretch>
            <a:fillRect/>
          </a:stretch>
        </p:blipFill>
        <p:spPr bwMode="auto">
          <a:xfrm>
            <a:off x="1838326" y="4995864"/>
            <a:ext cx="1452563" cy="1290637"/>
          </a:xfrm>
          <a:prstGeom prst="rect">
            <a:avLst/>
          </a:prstGeom>
          <a:noFill/>
          <a:ln w="9525">
            <a:noFill/>
            <a:miter lim="800000"/>
            <a:headEnd/>
            <a:tailEnd/>
          </a:ln>
          <a:effectLst/>
        </p:spPr>
      </p:pic>
      <p:pic>
        <p:nvPicPr>
          <p:cNvPr id="14341" name="Picture 6"/>
          <p:cNvPicPr>
            <a:picLocks noChangeAspect="1" noChangeArrowheads="1"/>
          </p:cNvPicPr>
          <p:nvPr/>
        </p:nvPicPr>
        <p:blipFill>
          <a:blip r:embed="rId4"/>
          <a:srcRect/>
          <a:stretch>
            <a:fillRect/>
          </a:stretch>
        </p:blipFill>
        <p:spPr bwMode="auto">
          <a:xfrm>
            <a:off x="4391026" y="2166939"/>
            <a:ext cx="1414463" cy="1190625"/>
          </a:xfrm>
          <a:prstGeom prst="rect">
            <a:avLst/>
          </a:prstGeom>
          <a:noFill/>
          <a:ln w="9525">
            <a:noFill/>
            <a:miter lim="800000"/>
            <a:headEnd/>
            <a:tailEnd/>
          </a:ln>
          <a:effectLst/>
        </p:spPr>
      </p:pic>
      <p:pic>
        <p:nvPicPr>
          <p:cNvPr id="14342" name="Picture 7"/>
          <p:cNvPicPr>
            <a:picLocks noChangeAspect="1" noChangeArrowheads="1"/>
          </p:cNvPicPr>
          <p:nvPr/>
        </p:nvPicPr>
        <p:blipFill>
          <a:blip r:embed="rId5"/>
          <a:srcRect/>
          <a:stretch>
            <a:fillRect/>
          </a:stretch>
        </p:blipFill>
        <p:spPr bwMode="auto">
          <a:xfrm>
            <a:off x="2857500" y="3262314"/>
            <a:ext cx="1411288" cy="1239837"/>
          </a:xfrm>
          <a:prstGeom prst="rect">
            <a:avLst/>
          </a:prstGeom>
          <a:noFill/>
          <a:ln w="9525">
            <a:noFill/>
            <a:miter lim="800000"/>
            <a:headEnd/>
            <a:tailEnd/>
          </a:ln>
          <a:effectLst/>
        </p:spPr>
      </p:pic>
      <p:sp>
        <p:nvSpPr>
          <p:cNvPr id="14343" name="Rectangle 13"/>
          <p:cNvSpPr>
            <a:spLocks noChangeArrowheads="1"/>
          </p:cNvSpPr>
          <p:nvPr/>
        </p:nvSpPr>
        <p:spPr bwMode="auto">
          <a:xfrm>
            <a:off x="4781550" y="3419476"/>
            <a:ext cx="820738" cy="436563"/>
          </a:xfrm>
          <a:prstGeom prst="rect">
            <a:avLst/>
          </a:prstGeom>
          <a:noFill/>
          <a:ln w="9525">
            <a:noFill/>
            <a:miter lim="800000"/>
            <a:headEnd/>
            <a:tailEnd/>
          </a:ln>
        </p:spPr>
        <p:txBody>
          <a:bodyPr>
            <a:spAutoFit/>
          </a:bodyPr>
          <a:lstStyle/>
          <a:p>
            <a:pPr algn="just" defTabSz="309563">
              <a:lnSpc>
                <a:spcPct val="93000"/>
              </a:lnSpc>
              <a:buClr>
                <a:srgbClr val="000000"/>
              </a:buClr>
            </a:pPr>
            <a:r>
              <a:rPr lang="en-US" altLang="en-US" sz="2400">
                <a:solidFill>
                  <a:srgbClr val="000000"/>
                </a:solidFill>
                <a:latin typeface="Times New Roman" pitchFamily="18" charset="0"/>
                <a:ea typeface="MS Gothic" pitchFamily="49" charset="-128"/>
                <a:cs typeface="Times New Roman" pitchFamily="18" charset="0"/>
              </a:rPr>
              <a:t>Talét</a:t>
            </a:r>
            <a:endParaRPr lang="en-US" altLang="en-US" sz="2400" b="1" i="1">
              <a:solidFill>
                <a:srgbClr val="000000"/>
              </a:solidFill>
              <a:latin typeface="Times New Roman" pitchFamily="18" charset="0"/>
              <a:ea typeface="MS Gothic" pitchFamily="49" charset="-128"/>
              <a:cs typeface="Times New Roman" pitchFamily="18" charset="0"/>
            </a:endParaRPr>
          </a:p>
        </p:txBody>
      </p:sp>
      <p:sp>
        <p:nvSpPr>
          <p:cNvPr id="14344" name="Rectangle 14"/>
          <p:cNvSpPr>
            <a:spLocks noChangeArrowheads="1"/>
          </p:cNvSpPr>
          <p:nvPr/>
        </p:nvSpPr>
        <p:spPr bwMode="auto">
          <a:xfrm>
            <a:off x="2857501" y="4467226"/>
            <a:ext cx="1660525" cy="436563"/>
          </a:xfrm>
          <a:prstGeom prst="rect">
            <a:avLst/>
          </a:prstGeom>
          <a:noFill/>
          <a:ln w="9525">
            <a:noFill/>
            <a:miter lim="800000"/>
            <a:headEnd/>
            <a:tailEnd/>
          </a:ln>
        </p:spPr>
        <p:txBody>
          <a:bodyPr>
            <a:spAutoFit/>
          </a:bodyPr>
          <a:lstStyle/>
          <a:p>
            <a:pPr algn="just" defTabSz="309563">
              <a:lnSpc>
                <a:spcPct val="93000"/>
              </a:lnSpc>
              <a:buClr>
                <a:srgbClr val="000000"/>
              </a:buClr>
            </a:pPr>
            <a:r>
              <a:rPr lang="en-US" altLang="en-US" sz="2400">
                <a:solidFill>
                  <a:srgbClr val="000000"/>
                </a:solidFill>
                <a:latin typeface="Times New Roman" pitchFamily="18" charset="0"/>
                <a:ea typeface="MS Gothic" pitchFamily="49" charset="-128"/>
                <a:cs typeface="Times New Roman" pitchFamily="18" charset="0"/>
              </a:rPr>
              <a:t>Anaximen</a:t>
            </a:r>
            <a:endParaRPr lang="en-US" altLang="en-US" sz="2400" i="1">
              <a:solidFill>
                <a:srgbClr val="000000"/>
              </a:solidFill>
              <a:latin typeface="Times New Roman" pitchFamily="18" charset="0"/>
              <a:ea typeface="MS Gothic" pitchFamily="49" charset="-128"/>
              <a:cs typeface="Times New Roman" pitchFamily="18" charset="0"/>
            </a:endParaRPr>
          </a:p>
        </p:txBody>
      </p:sp>
      <p:sp>
        <p:nvSpPr>
          <p:cNvPr id="14345" name="Rectangle 15"/>
          <p:cNvSpPr>
            <a:spLocks noChangeArrowheads="1"/>
          </p:cNvSpPr>
          <p:nvPr/>
        </p:nvSpPr>
        <p:spPr bwMode="auto">
          <a:xfrm>
            <a:off x="2041526" y="6326188"/>
            <a:ext cx="1249363" cy="436562"/>
          </a:xfrm>
          <a:prstGeom prst="rect">
            <a:avLst/>
          </a:prstGeom>
          <a:noFill/>
          <a:ln w="9525">
            <a:noFill/>
            <a:miter lim="800000"/>
            <a:headEnd/>
            <a:tailEnd/>
          </a:ln>
        </p:spPr>
        <p:txBody>
          <a:bodyPr>
            <a:spAutoFit/>
          </a:bodyPr>
          <a:lstStyle/>
          <a:p>
            <a:pPr algn="just" defTabSz="309563">
              <a:lnSpc>
                <a:spcPct val="93000"/>
              </a:lnSpc>
              <a:buClr>
                <a:srgbClr val="000000"/>
              </a:buClr>
            </a:pPr>
            <a:r>
              <a:rPr lang="en-US" altLang="en-US" sz="2400">
                <a:solidFill>
                  <a:srgbClr val="000000"/>
                </a:solidFill>
                <a:latin typeface="Times New Roman" pitchFamily="18" charset="0"/>
                <a:ea typeface="MS Gothic" pitchFamily="49" charset="-128"/>
                <a:cs typeface="Times New Roman" pitchFamily="18" charset="0"/>
              </a:rPr>
              <a:t>Hêraclít</a:t>
            </a:r>
          </a:p>
        </p:txBody>
      </p:sp>
      <p:pic>
        <p:nvPicPr>
          <p:cNvPr id="17" name="Picture 4" descr="Related image"/>
          <p:cNvPicPr>
            <a:picLocks noChangeAspect="1" noChangeArrowheads="1"/>
          </p:cNvPicPr>
          <p:nvPr/>
        </p:nvPicPr>
        <p:blipFill>
          <a:blip r:embed="rId6"/>
          <a:srcRect/>
          <a:stretch>
            <a:fillRect/>
          </a:stretch>
        </p:blipFill>
        <p:spPr bwMode="auto">
          <a:xfrm>
            <a:off x="6477001" y="1981200"/>
            <a:ext cx="2251075" cy="2300288"/>
          </a:xfrm>
          <a:prstGeom prst="rect">
            <a:avLst/>
          </a:prstGeom>
          <a:noFill/>
          <a:ln w="9525">
            <a:noFill/>
            <a:miter lim="800000"/>
            <a:headEnd/>
            <a:tailEnd/>
          </a:ln>
        </p:spPr>
      </p:pic>
      <p:sp>
        <p:nvSpPr>
          <p:cNvPr id="18" name="Oval 17"/>
          <p:cNvSpPr/>
          <p:nvPr/>
        </p:nvSpPr>
        <p:spPr>
          <a:xfrm>
            <a:off x="6151563" y="4699001"/>
            <a:ext cx="3276600" cy="5937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defTabSz="908050"/>
            <a:r>
              <a:rPr lang="en-US" sz="2400">
                <a:solidFill>
                  <a:srgbClr val="000000"/>
                </a:solidFill>
                <a:latin typeface="Times New Roman" pitchFamily="18" charset="0"/>
                <a:cs typeface="Cordia New" pitchFamily="34" charset="-34"/>
              </a:rPr>
              <a:t>Vật chất là nguyên tử</a:t>
            </a:r>
            <a:endParaRPr lang="en-US" sz="2400">
              <a:solidFill>
                <a:srgbClr val="000000"/>
              </a:solidFill>
              <a:latin typeface="Calibri" pitchFamily="34" charset="0"/>
              <a:cs typeface="Cordia New" pitchFamily="34" charset="-34"/>
            </a:endParaRPr>
          </a:p>
        </p:txBody>
      </p:sp>
      <p:sp>
        <p:nvSpPr>
          <p:cNvPr id="20" name="Rounded Rectangle 19"/>
          <p:cNvSpPr/>
          <p:nvPr/>
        </p:nvSpPr>
        <p:spPr>
          <a:xfrm>
            <a:off x="7054851" y="5641976"/>
            <a:ext cx="1470025" cy="5048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09390">
              <a:defRPr/>
            </a:pPr>
            <a:r>
              <a:rPr lang="en-US" sz="2400" dirty="0" err="1">
                <a:solidFill>
                  <a:prstClr val="black"/>
                </a:solidFill>
                <a:latin typeface="Times New Roman" panose="02020603050405020304" pitchFamily="18" charset="0"/>
                <a:ea typeface="Calibri" panose="020F0502020204030204" pitchFamily="34" charset="0"/>
              </a:rPr>
              <a:t>Đêmôcrit</a:t>
            </a:r>
            <a:endParaRPr lang="en-US" sz="2400" dirty="0">
              <a:solidFill>
                <a:prstClr val="black"/>
              </a:solidFill>
              <a:latin typeface="Calibri"/>
            </a:endParaRPr>
          </a:p>
        </p:txBody>
      </p:sp>
      <p:sp>
        <p:nvSpPr>
          <p:cNvPr id="14350" name="Rectangle 2"/>
          <p:cNvSpPr txBox="1">
            <a:spLocks noChangeArrowheads="1"/>
          </p:cNvSpPr>
          <p:nvPr/>
        </p:nvSpPr>
        <p:spPr bwMode="auto">
          <a:xfrm>
            <a:off x="2176463" y="366714"/>
            <a:ext cx="6551612" cy="422275"/>
          </a:xfrm>
          <a:prstGeom prst="rect">
            <a:avLst/>
          </a:prstGeom>
          <a:noFill/>
          <a:ln w="9525">
            <a:noFill/>
            <a:miter lim="800000"/>
            <a:headEnd/>
            <a:tailEnd/>
          </a:ln>
        </p:spPr>
        <p:txBody>
          <a:bodyPr/>
          <a:lstStyle/>
          <a:p>
            <a:pPr algn="ctr" defTabSz="684213"/>
            <a:endParaRPr lang="en-US" altLang="en-US" sz="2800" b="1">
              <a:solidFill>
                <a:srgbClr val="FFFFFF"/>
              </a:solidFill>
              <a:latin typeface="Times New Roman" pitchFamily="18" charset="0"/>
              <a:ea typeface="Cordia New" pitchFamily="34" charset="-34"/>
              <a:cs typeface="Times New Roman" pitchFamily="18" charset="0"/>
            </a:endParaRPr>
          </a:p>
        </p:txBody>
      </p:sp>
      <p:sp>
        <p:nvSpPr>
          <p:cNvPr id="3" name="Rectangle 2"/>
          <p:cNvSpPr/>
          <p:nvPr/>
        </p:nvSpPr>
        <p:spPr>
          <a:xfrm>
            <a:off x="1524001" y="1"/>
            <a:ext cx="8415337" cy="954087"/>
          </a:xfrm>
          <a:prstGeom prst="rect">
            <a:avLst/>
          </a:prstGeom>
        </p:spPr>
        <p:txBody>
          <a:bodyPr>
            <a:spAutoFit/>
          </a:bodyPr>
          <a:lstStyle/>
          <a:p>
            <a:pPr marL="342900" algn="just" defTabSz="909390">
              <a:defRPr/>
            </a:pP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chủ</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duy</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cổ</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8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sz="2800" kern="0" dirty="0">
              <a:solidFill>
                <a:prstClr val="black"/>
              </a:solidFill>
              <a:latin typeface="Calibri"/>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388816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900" decel="100000" fill="hold"/>
                                        <p:tgtEl>
                                          <p:spTgt spid="1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900" decel="100000" fill="hold"/>
                                        <p:tgtEl>
                                          <p:spTgt spid="1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4294967295"/>
          </p:nvPr>
        </p:nvSpPr>
        <p:spPr>
          <a:xfrm>
            <a:off x="6723063" y="6076950"/>
            <a:ext cx="1600200" cy="476250"/>
          </a:xfrm>
          <a:prstGeom prst="rect">
            <a:avLst/>
          </a:prstGeom>
          <a:noFill/>
        </p:spPr>
        <p:txBody>
          <a:bodyPr/>
          <a:lstStyle/>
          <a:p>
            <a:fld id="{CE2A69C1-F98B-43DD-9240-B40CCFC644EB}" type="slidenum">
              <a:rPr lang="en-US" altLang="en-US">
                <a:solidFill>
                  <a:srgbClr val="000000"/>
                </a:solidFill>
              </a:rPr>
              <a:pPr/>
              <a:t>60</a:t>
            </a:fld>
            <a:endParaRPr lang="th-TH" altLang="en-US">
              <a:solidFill>
                <a:srgbClr val="000000"/>
              </a:solidFill>
            </a:endParaRPr>
          </a:p>
        </p:txBody>
      </p:sp>
      <p:sp>
        <p:nvSpPr>
          <p:cNvPr id="5" name="Rectangle 2"/>
          <p:cNvSpPr>
            <a:spLocks noChangeArrowheads="1"/>
          </p:cNvSpPr>
          <p:nvPr/>
        </p:nvSpPr>
        <p:spPr bwMode="auto">
          <a:xfrm>
            <a:off x="1808164" y="2108201"/>
            <a:ext cx="782637" cy="26654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Nguồn</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gốc</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tự</a:t>
            </a:r>
            <a:r>
              <a:rPr lang="en-US" alt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nhiên</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của</a:t>
            </a:r>
            <a:r>
              <a:rPr lang="en-US" alt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altLang="en-US" sz="2400" b="1" dirty="0">
                <a:solidFill>
                  <a:prstClr val="black"/>
                </a:solidFill>
                <a:latin typeface="Times New Roman" panose="02020603050405020304" pitchFamily="18" charset="0"/>
                <a:cs typeface="Times New Roman" panose="02020603050405020304" pitchFamily="18" charset="0"/>
              </a:rPr>
              <a:t>ý</a:t>
            </a:r>
          </a:p>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thức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2484438" y="165100"/>
            <a:ext cx="685800" cy="15113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Bộ</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óc</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Con </a:t>
            </a:r>
          </a:p>
          <a:p>
            <a:pPr algn="ct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người</a:t>
            </a:r>
          </a:p>
        </p:txBody>
      </p:sp>
      <p:sp>
        <p:nvSpPr>
          <p:cNvPr id="7" name="Rectangle 4"/>
          <p:cNvSpPr>
            <a:spLocks noChangeArrowheads="1"/>
          </p:cNvSpPr>
          <p:nvPr/>
        </p:nvSpPr>
        <p:spPr bwMode="auto">
          <a:xfrm>
            <a:off x="2428875" y="5132389"/>
            <a:ext cx="685800" cy="15573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Thế</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giới</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khách</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quan</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8" name="Line 5"/>
          <p:cNvSpPr>
            <a:spLocks noChangeShapeType="1"/>
          </p:cNvSpPr>
          <p:nvPr/>
        </p:nvSpPr>
        <p:spPr bwMode="auto">
          <a:xfrm flipV="1">
            <a:off x="2160588" y="1676400"/>
            <a:ext cx="32385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9" name="Line 6"/>
          <p:cNvSpPr>
            <a:spLocks noChangeShapeType="1"/>
          </p:cNvSpPr>
          <p:nvPr/>
        </p:nvSpPr>
        <p:spPr bwMode="auto">
          <a:xfrm flipV="1">
            <a:off x="2808288" y="1676400"/>
            <a:ext cx="0" cy="34559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10" name="Rectangle 7"/>
          <p:cNvSpPr>
            <a:spLocks noChangeArrowheads="1"/>
          </p:cNvSpPr>
          <p:nvPr/>
        </p:nvSpPr>
        <p:spPr bwMode="auto">
          <a:xfrm>
            <a:off x="3078163" y="1892301"/>
            <a:ext cx="685800" cy="30972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Các</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Trình</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độ</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Phản</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ánh</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Của </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Thế</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Giới</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Vật </a:t>
            </a:r>
          </a:p>
          <a:p>
            <a:pPr algn="ctr">
              <a:spcBef>
                <a:spcPct val="0"/>
              </a:spcBef>
              <a:buNone/>
              <a:defRPr/>
            </a:pPr>
            <a:r>
              <a:rPr lang="en-US" altLang="en-US" sz="2000" b="1">
                <a:solidFill>
                  <a:prstClr val="black"/>
                </a:solidFill>
                <a:latin typeface="Times New Roman" panose="02020603050405020304" pitchFamily="18" charset="0"/>
                <a:cs typeface="Times New Roman" panose="02020603050405020304" pitchFamily="18" charset="0"/>
              </a:rPr>
              <a:t>chât</a:t>
            </a:r>
          </a:p>
        </p:txBody>
      </p:sp>
      <p:sp>
        <p:nvSpPr>
          <p:cNvPr id="11" name="Rectangle 8"/>
          <p:cNvSpPr>
            <a:spLocks noChangeArrowheads="1"/>
          </p:cNvSpPr>
          <p:nvPr/>
        </p:nvSpPr>
        <p:spPr bwMode="auto">
          <a:xfrm>
            <a:off x="3995738" y="4773613"/>
            <a:ext cx="685800" cy="1706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Giới</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 TN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Vô </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sinh</a:t>
            </a:r>
          </a:p>
        </p:txBody>
      </p:sp>
      <p:sp>
        <p:nvSpPr>
          <p:cNvPr id="12" name="Rectangle 9"/>
          <p:cNvSpPr>
            <a:spLocks noChangeArrowheads="1"/>
          </p:cNvSpPr>
          <p:nvPr/>
        </p:nvSpPr>
        <p:spPr bwMode="auto">
          <a:xfrm>
            <a:off x="5129213" y="4989513"/>
            <a:ext cx="685800" cy="1700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Phản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ánh</a:t>
            </a:r>
          </a:p>
          <a:p>
            <a:pPr algn="ctr">
              <a:spcBef>
                <a:spcPct val="0"/>
              </a:spcBef>
              <a:buNone/>
              <a:defRPr/>
            </a:pPr>
            <a:r>
              <a:rPr lang="vi-VN" altLang="en-US" sz="2400" b="1">
                <a:solidFill>
                  <a:prstClr val="black"/>
                </a:solidFill>
                <a:latin typeface="Times New Roman" panose="02020603050405020304" pitchFamily="18" charset="0"/>
                <a:cs typeface="Times New Roman" panose="02020603050405020304" pitchFamily="18" charset="0"/>
              </a:rPr>
              <a:t>Cơ</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Lý</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hóa</a:t>
            </a:r>
          </a:p>
        </p:txBody>
      </p:sp>
      <p:sp>
        <p:nvSpPr>
          <p:cNvPr id="13" name="Rectangle 10"/>
          <p:cNvSpPr>
            <a:spLocks noChangeArrowheads="1"/>
          </p:cNvSpPr>
          <p:nvPr/>
        </p:nvSpPr>
        <p:spPr bwMode="auto">
          <a:xfrm>
            <a:off x="3995738" y="957264"/>
            <a:ext cx="685800" cy="1417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Giới </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TN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Hữu</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 sinh</a:t>
            </a:r>
          </a:p>
        </p:txBody>
      </p:sp>
      <p:sp>
        <p:nvSpPr>
          <p:cNvPr id="14" name="Rectangle 11"/>
          <p:cNvSpPr>
            <a:spLocks noChangeArrowheads="1"/>
          </p:cNvSpPr>
          <p:nvPr/>
        </p:nvSpPr>
        <p:spPr bwMode="auto">
          <a:xfrm>
            <a:off x="5022850" y="1316039"/>
            <a:ext cx="685800" cy="2016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Phản</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ánh</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Sinh</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học</a:t>
            </a:r>
          </a:p>
        </p:txBody>
      </p:sp>
      <p:sp>
        <p:nvSpPr>
          <p:cNvPr id="15" name="Oval 12"/>
          <p:cNvSpPr>
            <a:spLocks noChangeArrowheads="1"/>
          </p:cNvSpPr>
          <p:nvPr/>
        </p:nvSpPr>
        <p:spPr bwMode="auto">
          <a:xfrm>
            <a:off x="6665914" y="6207125"/>
            <a:ext cx="1811337" cy="482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Chưa lựa chọn</a:t>
            </a:r>
          </a:p>
        </p:txBody>
      </p:sp>
      <p:sp>
        <p:nvSpPr>
          <p:cNvPr id="16" name="Oval 13"/>
          <p:cNvSpPr>
            <a:spLocks noChangeArrowheads="1"/>
          </p:cNvSpPr>
          <p:nvPr/>
        </p:nvSpPr>
        <p:spPr bwMode="auto">
          <a:xfrm>
            <a:off x="6642100" y="5565776"/>
            <a:ext cx="1835150" cy="4810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Thụ động</a:t>
            </a:r>
          </a:p>
        </p:txBody>
      </p:sp>
      <p:sp>
        <p:nvSpPr>
          <p:cNvPr id="17" name="Rectangle 14"/>
          <p:cNvSpPr>
            <a:spLocks noChangeArrowheads="1"/>
          </p:cNvSpPr>
          <p:nvPr/>
        </p:nvSpPr>
        <p:spPr bwMode="auto">
          <a:xfrm>
            <a:off x="6642101" y="4773614"/>
            <a:ext cx="2214563" cy="625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Thực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Tính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kích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thích</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18" name="Rectangle 15"/>
          <p:cNvSpPr>
            <a:spLocks noChangeArrowheads="1"/>
          </p:cNvSpPr>
          <p:nvPr/>
        </p:nvSpPr>
        <p:spPr bwMode="auto">
          <a:xfrm>
            <a:off x="6642100" y="3692526"/>
            <a:ext cx="222885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vi-VN" altLang="en-US" sz="2400" b="1" dirty="0">
                <a:solidFill>
                  <a:prstClr val="black"/>
                </a:solidFill>
                <a:latin typeface="Times New Roman" panose="02020603050405020304" pitchFamily="18" charset="0"/>
                <a:cs typeface="Times New Roman" panose="02020603050405020304" pitchFamily="18" charset="0"/>
              </a:rPr>
              <a:t>Đ</a:t>
            </a:r>
            <a:r>
              <a:rPr lang="en-US" altLang="en-US" sz="2400" b="1" dirty="0">
                <a:solidFill>
                  <a:prstClr val="black"/>
                </a:solidFill>
                <a:latin typeface="Times New Roman" panose="02020603050405020304" pitchFamily="18" charset="0"/>
                <a:cs typeface="Times New Roman" panose="02020603050405020304" pitchFamily="18" charset="0"/>
              </a:rPr>
              <a:t>ộ</a:t>
            </a:r>
            <a:r>
              <a:rPr lang="vi-VN" altLang="en-US" sz="2400" b="1" dirty="0">
                <a:solidFill>
                  <a:prstClr val="black"/>
                </a:solidFill>
                <a:latin typeface="Times New Roman" panose="02020603050405020304" pitchFamily="18" charset="0"/>
                <a:cs typeface="Times New Roman" panose="02020603050405020304" pitchFamily="18" charset="0"/>
              </a:rPr>
              <a:t>ng vật chưa có TK:</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Tính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cảm</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ứng</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19" name="Rectangle 16"/>
          <p:cNvSpPr>
            <a:spLocks noChangeArrowheads="1"/>
          </p:cNvSpPr>
          <p:nvPr/>
        </p:nvSpPr>
        <p:spPr bwMode="auto">
          <a:xfrm>
            <a:off x="6642101" y="2613025"/>
            <a:ext cx="2214563" cy="719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Động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có</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hệ</a:t>
            </a:r>
            <a:r>
              <a:rPr lang="en-US" altLang="en-US" sz="2400" b="1" dirty="0">
                <a:solidFill>
                  <a:prstClr val="black"/>
                </a:solidFill>
                <a:latin typeface="Times New Roman" panose="02020603050405020304" pitchFamily="18" charset="0"/>
                <a:cs typeface="Times New Roman" panose="02020603050405020304" pitchFamily="18" charset="0"/>
              </a:rPr>
              <a:t> TK:</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Phản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xạ</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vô</a:t>
            </a:r>
            <a:r>
              <a:rPr lang="en-US" altLang="en-US" sz="2400" b="1" dirty="0">
                <a:solidFill>
                  <a:prstClr val="black"/>
                </a:solidFill>
                <a:latin typeface="Times New Roman" panose="02020603050405020304" pitchFamily="18" charset="0"/>
                <a:cs typeface="Times New Roman" panose="02020603050405020304" pitchFamily="18" charset="0"/>
              </a:rPr>
              <a:t> ĐK</a:t>
            </a:r>
          </a:p>
        </p:txBody>
      </p:sp>
      <p:sp>
        <p:nvSpPr>
          <p:cNvPr id="20" name="Rectangle 17"/>
          <p:cNvSpPr>
            <a:spLocks noChangeArrowheads="1"/>
          </p:cNvSpPr>
          <p:nvPr/>
        </p:nvSpPr>
        <p:spPr bwMode="auto">
          <a:xfrm>
            <a:off x="6642101" y="1316039"/>
            <a:ext cx="2214563"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Động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bậc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cao</a:t>
            </a:r>
            <a:r>
              <a:rPr lang="en-US" altLang="en-US" sz="2400" b="1" dirty="0">
                <a:solidFill>
                  <a:prstClr val="black"/>
                </a:solidFill>
                <a:latin typeface="Times New Roman" panose="02020603050405020304" pitchFamily="18" charset="0"/>
                <a:cs typeface="Times New Roman" panose="02020603050405020304" pitchFamily="18" charset="0"/>
              </a:rPr>
              <a:t>:</a:t>
            </a: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Phản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ánh</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tâm</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lý</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21" name="Rectangle 18"/>
          <p:cNvSpPr>
            <a:spLocks noChangeArrowheads="1"/>
          </p:cNvSpPr>
          <p:nvPr/>
        </p:nvSpPr>
        <p:spPr bwMode="auto">
          <a:xfrm>
            <a:off x="6642101" y="236539"/>
            <a:ext cx="2214563"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vi-VN" altLang="en-US" sz="2400" b="1">
                <a:solidFill>
                  <a:prstClr val="black"/>
                </a:solidFill>
                <a:latin typeface="Times New Roman" panose="02020603050405020304" pitchFamily="18" charset="0"/>
                <a:cs typeface="Times New Roman" panose="02020603050405020304" pitchFamily="18" charset="0"/>
              </a:rPr>
              <a:t>Con người:</a:t>
            </a:r>
          </a:p>
          <a:p>
            <a:pPr algn="ctr">
              <a:spcBef>
                <a:spcPct val="0"/>
              </a:spcBef>
              <a:buNone/>
              <a:defRPr/>
            </a:pPr>
            <a:r>
              <a:rPr lang="en-US" altLang="en-US" sz="2400" b="1">
                <a:solidFill>
                  <a:prstClr val="black"/>
                </a:solidFill>
                <a:latin typeface="Times New Roman" panose="02020603050405020304" pitchFamily="18" charset="0"/>
                <a:cs typeface="Times New Roman" panose="02020603050405020304" pitchFamily="18" charset="0"/>
              </a:rPr>
              <a:t>ý thức</a:t>
            </a:r>
          </a:p>
        </p:txBody>
      </p:sp>
      <p:sp>
        <p:nvSpPr>
          <p:cNvPr id="22" name="Line 19"/>
          <p:cNvSpPr>
            <a:spLocks noChangeShapeType="1"/>
          </p:cNvSpPr>
          <p:nvPr/>
        </p:nvSpPr>
        <p:spPr bwMode="auto">
          <a:xfrm>
            <a:off x="3779838" y="2036763"/>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3" name="Line 20"/>
          <p:cNvSpPr>
            <a:spLocks noChangeShapeType="1"/>
          </p:cNvSpPr>
          <p:nvPr/>
        </p:nvSpPr>
        <p:spPr bwMode="auto">
          <a:xfrm>
            <a:off x="3779838" y="4845050"/>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4" name="Line 21"/>
          <p:cNvSpPr>
            <a:spLocks noChangeShapeType="1"/>
          </p:cNvSpPr>
          <p:nvPr/>
        </p:nvSpPr>
        <p:spPr bwMode="auto">
          <a:xfrm>
            <a:off x="4697413" y="5781675"/>
            <a:ext cx="43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5" name="Line 22"/>
          <p:cNvSpPr>
            <a:spLocks noChangeShapeType="1"/>
          </p:cNvSpPr>
          <p:nvPr/>
        </p:nvSpPr>
        <p:spPr bwMode="auto">
          <a:xfrm>
            <a:off x="4697414" y="2036763"/>
            <a:ext cx="3254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6" name="Line 23"/>
          <p:cNvSpPr>
            <a:spLocks noChangeShapeType="1"/>
          </p:cNvSpPr>
          <p:nvPr/>
        </p:nvSpPr>
        <p:spPr bwMode="auto">
          <a:xfrm flipV="1">
            <a:off x="5832476" y="5781675"/>
            <a:ext cx="809625"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7" name="Line 24"/>
          <p:cNvSpPr>
            <a:spLocks noChangeShapeType="1"/>
          </p:cNvSpPr>
          <p:nvPr/>
        </p:nvSpPr>
        <p:spPr bwMode="auto">
          <a:xfrm>
            <a:off x="5832475" y="5997575"/>
            <a:ext cx="863600"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8" name="Line 25"/>
          <p:cNvSpPr>
            <a:spLocks noChangeShapeType="1"/>
          </p:cNvSpPr>
          <p:nvPr/>
        </p:nvSpPr>
        <p:spPr bwMode="auto">
          <a:xfrm>
            <a:off x="6032501" y="307975"/>
            <a:ext cx="4763" cy="473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29" name="Line 26"/>
          <p:cNvSpPr>
            <a:spLocks noChangeShapeType="1"/>
          </p:cNvSpPr>
          <p:nvPr/>
        </p:nvSpPr>
        <p:spPr bwMode="auto">
          <a:xfrm>
            <a:off x="5670550" y="2397125"/>
            <a:ext cx="376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0" name="Line 27"/>
          <p:cNvSpPr>
            <a:spLocks noChangeShapeType="1"/>
          </p:cNvSpPr>
          <p:nvPr/>
        </p:nvSpPr>
        <p:spPr bwMode="auto">
          <a:xfrm>
            <a:off x="6046788" y="523875"/>
            <a:ext cx="595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1" name="Line 28"/>
          <p:cNvSpPr>
            <a:spLocks noChangeShapeType="1"/>
          </p:cNvSpPr>
          <p:nvPr/>
        </p:nvSpPr>
        <p:spPr bwMode="auto">
          <a:xfrm>
            <a:off x="6046788" y="1676400"/>
            <a:ext cx="595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2" name="Line 29"/>
          <p:cNvSpPr>
            <a:spLocks noChangeShapeType="1"/>
          </p:cNvSpPr>
          <p:nvPr/>
        </p:nvSpPr>
        <p:spPr bwMode="auto">
          <a:xfrm>
            <a:off x="5994400" y="29003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3" name="Line 30"/>
          <p:cNvSpPr>
            <a:spLocks noChangeShapeType="1"/>
          </p:cNvSpPr>
          <p:nvPr/>
        </p:nvSpPr>
        <p:spPr bwMode="auto">
          <a:xfrm>
            <a:off x="5994400" y="49895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4" name="Line 31"/>
          <p:cNvSpPr>
            <a:spLocks noChangeShapeType="1"/>
          </p:cNvSpPr>
          <p:nvPr/>
        </p:nvSpPr>
        <p:spPr bwMode="auto">
          <a:xfrm>
            <a:off x="5994400" y="39084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5" name="Line 32"/>
          <p:cNvSpPr>
            <a:spLocks noChangeShapeType="1"/>
          </p:cNvSpPr>
          <p:nvPr/>
        </p:nvSpPr>
        <p:spPr bwMode="auto">
          <a:xfrm flipV="1">
            <a:off x="7505700" y="4413251"/>
            <a:ext cx="0"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6" name="Line 33"/>
          <p:cNvSpPr>
            <a:spLocks noChangeShapeType="1"/>
          </p:cNvSpPr>
          <p:nvPr/>
        </p:nvSpPr>
        <p:spPr bwMode="auto">
          <a:xfrm flipV="1">
            <a:off x="7505700" y="3332163"/>
            <a:ext cx="0" cy="360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7" name="Line 34"/>
          <p:cNvSpPr>
            <a:spLocks noChangeShapeType="1"/>
          </p:cNvSpPr>
          <p:nvPr/>
        </p:nvSpPr>
        <p:spPr bwMode="auto">
          <a:xfrm flipV="1">
            <a:off x="7451725" y="2036763"/>
            <a:ext cx="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8" name="Line 35"/>
          <p:cNvSpPr>
            <a:spLocks noChangeShapeType="1"/>
          </p:cNvSpPr>
          <p:nvPr/>
        </p:nvSpPr>
        <p:spPr bwMode="auto">
          <a:xfrm flipV="1">
            <a:off x="7451725" y="884238"/>
            <a:ext cx="0" cy="431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39" name="Line 36"/>
          <p:cNvSpPr>
            <a:spLocks noChangeShapeType="1"/>
          </p:cNvSpPr>
          <p:nvPr/>
        </p:nvSpPr>
        <p:spPr bwMode="auto">
          <a:xfrm>
            <a:off x="2105025" y="4773614"/>
            <a:ext cx="32385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0" name="Line 37"/>
          <p:cNvSpPr>
            <a:spLocks noChangeShapeType="1"/>
          </p:cNvSpPr>
          <p:nvPr/>
        </p:nvSpPr>
        <p:spPr bwMode="auto">
          <a:xfrm>
            <a:off x="2808289" y="3405188"/>
            <a:ext cx="2698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1" name="Rounded Rectangle 40"/>
          <p:cNvSpPr/>
          <p:nvPr/>
        </p:nvSpPr>
        <p:spPr>
          <a:xfrm>
            <a:off x="9058276" y="242889"/>
            <a:ext cx="1882775" cy="6453187"/>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r>
              <a:rPr lang="en-US" sz="2400">
                <a:solidFill>
                  <a:srgbClr val="000000"/>
                </a:solidFill>
                <a:latin typeface="Times New Roman" pitchFamily="18" charset="0"/>
                <a:cs typeface="Times New Roman" pitchFamily="18" charset="0"/>
              </a:rPr>
              <a:t>Bộ óc người</a:t>
            </a:r>
            <a:r>
              <a:rPr lang="en-US" sz="2400" b="1" i="1">
                <a:solidFill>
                  <a:srgbClr val="000000"/>
                </a:solidFill>
                <a:latin typeface="Times New Roman" pitchFamily="18" charset="0"/>
                <a:cs typeface="Times New Roman" pitchFamily="18" charset="0"/>
              </a:rPr>
              <a:t> </a:t>
            </a:r>
            <a:r>
              <a:rPr lang="en-US" sz="2400">
                <a:solidFill>
                  <a:srgbClr val="000000"/>
                </a:solidFill>
                <a:latin typeface="Times New Roman" pitchFamily="18" charset="0"/>
                <a:cs typeface="Times New Roman" pitchFamily="18" charset="0"/>
              </a:rPr>
              <a:t>và</a:t>
            </a:r>
            <a:r>
              <a:rPr lang="en-US" sz="2400">
                <a:solidFill>
                  <a:srgbClr val="000000"/>
                </a:solidFill>
                <a:latin typeface="Times New Roman" pitchFamily="18" charset="0"/>
                <a:ea typeface="Calibri" pitchFamily="34" charset="0"/>
                <a:cs typeface="Times New Roman" pitchFamily="18" charset="0"/>
              </a:rPr>
              <a:t> mối quan hệ giữa con người với thế giới khách quan tạo ra quá trình phản ánh năng động, sáng tạo.</a:t>
            </a:r>
          </a:p>
          <a:p>
            <a:pPr algn="just" eaLnBrk="1" hangingPunct="1"/>
            <a:r>
              <a:rPr lang="en-US" sz="2400" b="1">
                <a:solidFill>
                  <a:srgbClr val="000000"/>
                </a:solidFill>
                <a:latin typeface="Times New Roman" pitchFamily="18" charset="0"/>
                <a:cs typeface="Times New Roman" pitchFamily="18" charset="0"/>
              </a:rPr>
              <a:t>=&gt; Là nguồn gốc tự nhiên của ý thức</a:t>
            </a:r>
            <a:endParaRPr lang="en-US" sz="280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1352897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in)">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ox(i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diamond(in)">
                                      <p:cBhvr>
                                        <p:cTn id="62" dur="2000"/>
                                        <p:tgtEl>
                                          <p:spTgt spid="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ox(in)">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ox(in)">
                                      <p:cBhvr>
                                        <p:cTn id="77" dur="500"/>
                                        <p:tgtEl>
                                          <p:spTgt spid="21"/>
                                        </p:tgtEl>
                                      </p:cBhvr>
                                    </p:animEffect>
                                  </p:childTnLst>
                                </p:cTn>
                              </p:par>
                              <p:par>
                                <p:cTn id="78" presetID="42"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1000"/>
                                        <p:tgtEl>
                                          <p:spTgt spid="41"/>
                                        </p:tgtEl>
                                      </p:cBhvr>
                                    </p:animEffect>
                                    <p:anim calcmode="lin" valueType="num">
                                      <p:cBhvr>
                                        <p:cTn id="81" dur="1000" fill="hold"/>
                                        <p:tgtEl>
                                          <p:spTgt spid="41"/>
                                        </p:tgtEl>
                                        <p:attrNameLst>
                                          <p:attrName>ppt_x</p:attrName>
                                        </p:attrNameLst>
                                      </p:cBhvr>
                                      <p:tavLst>
                                        <p:tav tm="0">
                                          <p:val>
                                            <p:strVal val="#ppt_x"/>
                                          </p:val>
                                        </p:tav>
                                        <p:tav tm="100000">
                                          <p:val>
                                            <p:strVal val="#ppt_x"/>
                                          </p:val>
                                        </p:tav>
                                      </p:tavLst>
                                    </p:anim>
                                    <p:anim calcmode="lin" valueType="num">
                                      <p:cBhvr>
                                        <p:cTn id="8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4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4294967295"/>
          </p:nvPr>
        </p:nvSpPr>
        <p:spPr>
          <a:xfrm>
            <a:off x="8077200" y="6245225"/>
            <a:ext cx="2133600" cy="476250"/>
          </a:xfrm>
          <a:prstGeom prst="rect">
            <a:avLst/>
          </a:prstGeom>
          <a:noFill/>
        </p:spPr>
        <p:txBody>
          <a:bodyPr/>
          <a:lstStyle/>
          <a:p>
            <a:fld id="{0AB853FD-9C0B-4996-B974-2F9331103238}" type="slidenum">
              <a:rPr lang="en-US" altLang="en-US">
                <a:solidFill>
                  <a:srgbClr val="000000"/>
                </a:solidFill>
              </a:rPr>
              <a:pPr/>
              <a:t>61</a:t>
            </a:fld>
            <a:endParaRPr lang="th-TH" altLang="en-US">
              <a:solidFill>
                <a:srgbClr val="000000"/>
              </a:solidFill>
            </a:endParaRPr>
          </a:p>
        </p:txBody>
      </p:sp>
      <p:sp>
        <p:nvSpPr>
          <p:cNvPr id="409602" name="Rectangle 2"/>
          <p:cNvSpPr>
            <a:spLocks noChangeArrowheads="1"/>
          </p:cNvSpPr>
          <p:nvPr/>
        </p:nvSpPr>
        <p:spPr bwMode="auto">
          <a:xfrm>
            <a:off x="1752600" y="2276476"/>
            <a:ext cx="1771650" cy="26654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Nguồn</a:t>
            </a:r>
            <a:r>
              <a:rPr lang="en-US" altLang="en-US" sz="2800" b="1" dirty="0">
                <a:solidFill>
                  <a:prstClr val="black"/>
                </a:solidFill>
                <a:latin typeface="Times New Roman" panose="02020603050405020304" pitchFamily="18" charset="0"/>
                <a:cs typeface="Times New Roman" panose="02020603050405020304" pitchFamily="18" charset="0"/>
              </a:rPr>
              <a:t> </a:t>
            </a:r>
            <a:r>
              <a:rPr lang="en-US" altLang="en-US" sz="2800" b="1" dirty="0" err="1">
                <a:solidFill>
                  <a:prstClr val="black"/>
                </a:solidFill>
                <a:latin typeface="Times New Roman" panose="02020603050405020304" pitchFamily="18" charset="0"/>
                <a:cs typeface="Times New Roman" panose="02020603050405020304" pitchFamily="18" charset="0"/>
              </a:rPr>
              <a:t>gốc</a:t>
            </a:r>
            <a:endParaRPr lang="en-US" altLang="en-US" sz="2800" b="1" dirty="0">
              <a:solidFill>
                <a:prstClr val="black"/>
              </a:solidFill>
              <a:latin typeface="Times New Roman" panose="02020603050405020304" pitchFamily="18" charset="0"/>
              <a:cs typeface="Times New Roman" panose="02020603050405020304" pitchFamily="18" charset="0"/>
            </a:endParaRPr>
          </a:p>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Xã</a:t>
            </a:r>
            <a:r>
              <a:rPr lang="en-US" altLang="en-US" sz="2800" b="1" dirty="0">
                <a:solidFill>
                  <a:prstClr val="black"/>
                </a:solidFill>
                <a:latin typeface="Times New Roman" panose="02020603050405020304" pitchFamily="18" charset="0"/>
                <a:cs typeface="Times New Roman" panose="02020603050405020304" pitchFamily="18" charset="0"/>
              </a:rPr>
              <a:t> </a:t>
            </a:r>
            <a:r>
              <a:rPr lang="en-US" altLang="en-US" sz="2800" b="1" dirty="0" err="1">
                <a:solidFill>
                  <a:prstClr val="black"/>
                </a:solidFill>
                <a:latin typeface="Times New Roman" panose="02020603050405020304" pitchFamily="18" charset="0"/>
                <a:cs typeface="Times New Roman" panose="02020603050405020304" pitchFamily="18" charset="0"/>
              </a:rPr>
              <a:t>hội</a:t>
            </a:r>
            <a:r>
              <a:rPr lang="en-US" altLang="en-US" sz="2800" b="1" dirty="0">
                <a:solidFill>
                  <a:prstClr val="black"/>
                </a:solidFill>
                <a:latin typeface="Times New Roman" panose="02020603050405020304" pitchFamily="18" charset="0"/>
                <a:cs typeface="Times New Roman" panose="02020603050405020304" pitchFamily="18" charset="0"/>
              </a:rPr>
              <a:t> </a:t>
            </a:r>
          </a:p>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của</a:t>
            </a:r>
            <a:r>
              <a:rPr lang="en-US" altLang="en-US" sz="2800" b="1" dirty="0">
                <a:solidFill>
                  <a:prstClr val="black"/>
                </a:solidFill>
                <a:latin typeface="Times New Roman" panose="02020603050405020304" pitchFamily="18" charset="0"/>
                <a:cs typeface="Times New Roman" panose="02020603050405020304" pitchFamily="18" charset="0"/>
              </a:rPr>
              <a:t> ý </a:t>
            </a:r>
            <a:r>
              <a:rPr lang="en-US" altLang="en-US" sz="2800" b="1" dirty="0" err="1">
                <a:solidFill>
                  <a:prstClr val="black"/>
                </a:solidFill>
                <a:latin typeface="Times New Roman" panose="02020603050405020304" pitchFamily="18" charset="0"/>
                <a:cs typeface="Times New Roman" panose="02020603050405020304" pitchFamily="18" charset="0"/>
              </a:rPr>
              <a:t>thức</a:t>
            </a:r>
            <a:endParaRPr lang="en-US" altLang="en-US" sz="2800" b="1" dirty="0">
              <a:solidFill>
                <a:prstClr val="black"/>
              </a:solidFill>
              <a:latin typeface="Times New Roman" panose="02020603050405020304" pitchFamily="18" charset="0"/>
              <a:cs typeface="Times New Roman" panose="02020603050405020304" pitchFamily="18" charset="0"/>
            </a:endParaRPr>
          </a:p>
        </p:txBody>
      </p:sp>
      <p:sp>
        <p:nvSpPr>
          <p:cNvPr id="50180" name="Rectangle 3"/>
          <p:cNvSpPr>
            <a:spLocks noChangeArrowheads="1"/>
          </p:cNvSpPr>
          <p:nvPr/>
        </p:nvSpPr>
        <p:spPr bwMode="auto">
          <a:xfrm>
            <a:off x="3341688" y="333375"/>
            <a:ext cx="685800" cy="15113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800" b="1" dirty="0">
                <a:solidFill>
                  <a:prstClr val="black"/>
                </a:solidFill>
                <a:latin typeface="Times New Roman" panose="02020603050405020304" pitchFamily="18" charset="0"/>
                <a:cs typeface="Times New Roman" panose="02020603050405020304" pitchFamily="18" charset="0"/>
              </a:rPr>
              <a:t>Lao </a:t>
            </a:r>
          </a:p>
          <a:p>
            <a:pPr algn="ctr">
              <a:defRPr/>
            </a:pPr>
            <a:r>
              <a:rPr lang="en-US" altLang="en-US" sz="2800" b="1" dirty="0" err="1">
                <a:solidFill>
                  <a:prstClr val="black"/>
                </a:solidFill>
                <a:latin typeface="Times New Roman" panose="02020603050405020304" pitchFamily="18" charset="0"/>
                <a:cs typeface="Times New Roman" panose="02020603050405020304" pitchFamily="18" charset="0"/>
              </a:rPr>
              <a:t>động</a:t>
            </a:r>
            <a:endParaRPr lang="en-US" altLang="en-US" sz="2800" b="1" dirty="0">
              <a:solidFill>
                <a:prstClr val="black"/>
              </a:solidFill>
              <a:latin typeface="Times New Roman" panose="02020603050405020304" pitchFamily="18" charset="0"/>
              <a:cs typeface="Times New Roman" panose="02020603050405020304" pitchFamily="18" charset="0"/>
            </a:endParaRPr>
          </a:p>
        </p:txBody>
      </p:sp>
      <p:sp>
        <p:nvSpPr>
          <p:cNvPr id="52229" name="Rectangle 4"/>
          <p:cNvSpPr>
            <a:spLocks noChangeArrowheads="1"/>
          </p:cNvSpPr>
          <p:nvPr/>
        </p:nvSpPr>
        <p:spPr bwMode="auto">
          <a:xfrm>
            <a:off x="2895600" y="5300664"/>
            <a:ext cx="1085850" cy="155733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r>
              <a:rPr lang="en-US" altLang="en-US" sz="2800" b="1">
                <a:solidFill>
                  <a:srgbClr val="000000"/>
                </a:solidFill>
                <a:latin typeface="Times New Roman" pitchFamily="18" charset="0"/>
                <a:cs typeface="Cordia New" pitchFamily="34" charset="-34"/>
              </a:rPr>
              <a:t>Ngôn</a:t>
            </a:r>
          </a:p>
          <a:p>
            <a:pPr algn="ctr" eaLnBrk="1" hangingPunct="1"/>
            <a:r>
              <a:rPr lang="en-US" altLang="en-US" sz="2800" b="1">
                <a:solidFill>
                  <a:srgbClr val="000000"/>
                </a:solidFill>
                <a:latin typeface="Times New Roman" pitchFamily="18" charset="0"/>
                <a:cs typeface="Cordia New" pitchFamily="34" charset="-34"/>
              </a:rPr>
              <a:t> ngữ</a:t>
            </a:r>
          </a:p>
        </p:txBody>
      </p:sp>
      <p:sp>
        <p:nvSpPr>
          <p:cNvPr id="44038" name="Line 5"/>
          <p:cNvSpPr>
            <a:spLocks noChangeShapeType="1"/>
          </p:cNvSpPr>
          <p:nvPr/>
        </p:nvSpPr>
        <p:spPr bwMode="auto">
          <a:xfrm flipV="1">
            <a:off x="3017838" y="1844675"/>
            <a:ext cx="32385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39" name="Line 6"/>
          <p:cNvSpPr>
            <a:spLocks noChangeShapeType="1"/>
          </p:cNvSpPr>
          <p:nvPr/>
        </p:nvSpPr>
        <p:spPr bwMode="auto">
          <a:xfrm flipV="1">
            <a:off x="3665538" y="1844675"/>
            <a:ext cx="0" cy="34559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52232" name="Oval 12"/>
          <p:cNvSpPr>
            <a:spLocks noChangeArrowheads="1"/>
          </p:cNvSpPr>
          <p:nvPr/>
        </p:nvSpPr>
        <p:spPr bwMode="auto">
          <a:xfrm>
            <a:off x="5067300" y="5943600"/>
            <a:ext cx="5600700" cy="9144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Đỡ</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lệ</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thuộc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vào</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các</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đối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tượng</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vật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chất</a:t>
            </a:r>
            <a:endParaRPr lang="en-US" altLang="en-US" sz="2400" b="1" dirty="0">
              <a:solidFill>
                <a:prstClr val="black"/>
              </a:solidFill>
              <a:latin typeface="Times New Roman" panose="02020603050405020304" pitchFamily="18" charset="0"/>
              <a:cs typeface="Times New Roman" panose="02020603050405020304" pitchFamily="18" charset="0"/>
            </a:endParaRPr>
          </a:p>
          <a:p>
            <a:pPr algn="ctr">
              <a:spcBef>
                <a:spcPct val="0"/>
              </a:spcBef>
              <a:buNone/>
              <a:defRPr/>
            </a:pPr>
            <a:r>
              <a:rPr lang="en-US" altLang="en-US" sz="2400" b="1" dirty="0" err="1">
                <a:solidFill>
                  <a:prstClr val="black"/>
                </a:solidFill>
                <a:latin typeface="Times New Roman" panose="02020603050405020304" pitchFamily="18" charset="0"/>
                <a:cs typeface="Times New Roman" panose="02020603050405020304" pitchFamily="18" charset="0"/>
              </a:rPr>
              <a:t>cụ</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thể</a:t>
            </a:r>
            <a:r>
              <a:rPr lang="en-US" altLang="en-US" sz="2400" b="1" dirty="0">
                <a:solidFill>
                  <a:prstClr val="black"/>
                </a:solidFill>
                <a:latin typeface="Times New Roman" panose="02020603050405020304" pitchFamily="18" charset="0"/>
                <a:cs typeface="Times New Roman" panose="02020603050405020304" pitchFamily="18" charset="0"/>
              </a:rPr>
              <a:t> -&gt; </a:t>
            </a:r>
            <a:r>
              <a:rPr lang="en-US" altLang="en-US" sz="2400" b="1" dirty="0" err="1">
                <a:solidFill>
                  <a:prstClr val="black"/>
                </a:solidFill>
                <a:latin typeface="Times New Roman" panose="02020603050405020304" pitchFamily="18" charset="0"/>
                <a:cs typeface="Times New Roman" panose="02020603050405020304" pitchFamily="18" charset="0"/>
              </a:rPr>
              <a:t>Tư</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duy</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phát</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triển</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50185" name="Oval 13"/>
          <p:cNvSpPr>
            <a:spLocks noChangeArrowheads="1"/>
          </p:cNvSpPr>
          <p:nvPr/>
        </p:nvSpPr>
        <p:spPr bwMode="auto">
          <a:xfrm>
            <a:off x="5124450" y="5181601"/>
            <a:ext cx="4186238" cy="55721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defRPr sz="2000">
                <a:solidFill>
                  <a:schemeClr val="tx1"/>
                </a:solidFill>
                <a:latin typeface=".VnArial"/>
                <a:ea typeface="Cordia New"/>
                <a:cs typeface="Cordia New"/>
              </a:defRPr>
            </a:lvl1pPr>
            <a:lvl2pPr marL="742950" indent="-285750">
              <a:defRPr sz="2000">
                <a:solidFill>
                  <a:schemeClr val="tx1"/>
                </a:solidFill>
                <a:latin typeface=".VnArial"/>
                <a:ea typeface="Cordia New"/>
                <a:cs typeface="Cordia New"/>
              </a:defRPr>
            </a:lvl2pPr>
            <a:lvl3pPr marL="1143000" indent="-228600">
              <a:defRPr sz="2000">
                <a:solidFill>
                  <a:schemeClr val="tx1"/>
                </a:solidFill>
                <a:latin typeface=".VnArial"/>
                <a:ea typeface="Cordia New"/>
                <a:cs typeface="Cordia New"/>
              </a:defRPr>
            </a:lvl3pPr>
            <a:lvl4pPr marL="1600200" indent="-228600">
              <a:defRPr sz="2000">
                <a:solidFill>
                  <a:schemeClr val="tx1"/>
                </a:solidFill>
                <a:latin typeface=".VnArial"/>
                <a:ea typeface="Cordia New"/>
                <a:cs typeface="Cordia New"/>
              </a:defRPr>
            </a:lvl4pPr>
            <a:lvl5pPr marL="2057400" indent="-22860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a:defRPr/>
            </a:pPr>
            <a:r>
              <a:rPr lang="en-US" altLang="en-US" sz="2400" b="1" dirty="0" err="1">
                <a:solidFill>
                  <a:prstClr val="black"/>
                </a:solidFill>
                <a:latin typeface="Times New Roman" panose="02020603050405020304" pitchFamily="18" charset="0"/>
                <a:cs typeface="Times New Roman" panose="02020603050405020304" pitchFamily="18" charset="0"/>
              </a:rPr>
              <a:t>Chuyển</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tải</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tư</a:t>
            </a:r>
            <a:r>
              <a:rPr lang="en-US" altLang="en-US" sz="2400" b="1" dirty="0">
                <a:solidFill>
                  <a:prstClr val="black"/>
                </a:solidFill>
                <a:latin typeface="Times New Roman" panose="02020603050405020304" pitchFamily="18" charset="0"/>
                <a:cs typeface="Times New Roman" panose="02020603050405020304" pitchFamily="18" charset="0"/>
              </a:rPr>
              <a:t> </a:t>
            </a:r>
            <a:r>
              <a:rPr lang="en-US" altLang="en-US" sz="2400" b="1" dirty="0" err="1">
                <a:solidFill>
                  <a:prstClr val="black"/>
                </a:solidFill>
                <a:latin typeface="Times New Roman" panose="02020603050405020304" pitchFamily="18" charset="0"/>
                <a:cs typeface="Times New Roman" panose="02020603050405020304" pitchFamily="18" charset="0"/>
              </a:rPr>
              <a:t>duy</a:t>
            </a:r>
            <a:r>
              <a:rPr lang="en-US" altLang="en-US" sz="2400" b="1" dirty="0">
                <a:solidFill>
                  <a:prstClr val="black"/>
                </a:solidFill>
                <a:latin typeface="Times New Roman" panose="02020603050405020304" pitchFamily="18" charset="0"/>
                <a:cs typeface="Times New Roman" panose="02020603050405020304" pitchFamily="18" charset="0"/>
              </a:rPr>
              <a:t>, ý </a:t>
            </a:r>
            <a:r>
              <a:rPr lang="en-US" altLang="en-US" sz="2400" b="1" dirty="0" err="1">
                <a:solidFill>
                  <a:prstClr val="black"/>
                </a:solidFill>
                <a:latin typeface="Times New Roman" panose="02020603050405020304" pitchFamily="18" charset="0"/>
                <a:cs typeface="Times New Roman" panose="02020603050405020304" pitchFamily="18" charset="0"/>
              </a:rPr>
              <a:t>thức</a:t>
            </a:r>
            <a:endParaRPr lang="en-US" altLang="en-US" sz="2400" b="1" dirty="0">
              <a:solidFill>
                <a:prstClr val="black"/>
              </a:solidFill>
              <a:latin typeface="Times New Roman" panose="02020603050405020304" pitchFamily="18" charset="0"/>
              <a:cs typeface="Times New Roman" panose="02020603050405020304" pitchFamily="18" charset="0"/>
            </a:endParaRPr>
          </a:p>
        </p:txBody>
      </p:sp>
      <p:sp>
        <p:nvSpPr>
          <p:cNvPr id="52234" name="Rectangle 15"/>
          <p:cNvSpPr>
            <a:spLocks noChangeArrowheads="1"/>
          </p:cNvSpPr>
          <p:nvPr/>
        </p:nvSpPr>
        <p:spPr bwMode="auto">
          <a:xfrm>
            <a:off x="4953000" y="3352801"/>
            <a:ext cx="49530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Nối dài giác quan của con người</a:t>
            </a:r>
          </a:p>
        </p:txBody>
      </p:sp>
      <p:sp>
        <p:nvSpPr>
          <p:cNvPr id="52235" name="Rectangle 16"/>
          <p:cNvSpPr>
            <a:spLocks noChangeArrowheads="1"/>
          </p:cNvSpPr>
          <p:nvPr/>
        </p:nvSpPr>
        <p:spPr bwMode="auto">
          <a:xfrm>
            <a:off x="4953000" y="2438400"/>
            <a:ext cx="4953000" cy="719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Nhận thức sự vật có hệ thống</a:t>
            </a:r>
          </a:p>
        </p:txBody>
      </p:sp>
      <p:sp>
        <p:nvSpPr>
          <p:cNvPr id="52236" name="Rectangle 17"/>
          <p:cNvSpPr>
            <a:spLocks noChangeArrowheads="1"/>
          </p:cNvSpPr>
          <p:nvPr/>
        </p:nvSpPr>
        <p:spPr bwMode="auto">
          <a:xfrm>
            <a:off x="4953000" y="1447801"/>
            <a:ext cx="56388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Từ dáng đi khom chuyển thành </a:t>
            </a:r>
          </a:p>
          <a:p>
            <a:pPr algn="ctr" eaLnBrk="1" hangingPunct="1"/>
            <a:r>
              <a:rPr lang="en-US" altLang="en-US" sz="2800" b="1">
                <a:solidFill>
                  <a:srgbClr val="000000"/>
                </a:solidFill>
                <a:latin typeface="Times New Roman" pitchFamily="18" charset="0"/>
              </a:rPr>
              <a:t>dáng đi thẳng</a:t>
            </a:r>
          </a:p>
        </p:txBody>
      </p:sp>
      <p:sp>
        <p:nvSpPr>
          <p:cNvPr id="52237" name="Rectangle 18"/>
          <p:cNvSpPr>
            <a:spLocks noChangeArrowheads="1"/>
          </p:cNvSpPr>
          <p:nvPr/>
        </p:nvSpPr>
        <p:spPr bwMode="auto">
          <a:xfrm>
            <a:off x="4895850" y="228600"/>
            <a:ext cx="5695950" cy="801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Hoàn thiện dần chức năng của bộ óc</a:t>
            </a:r>
          </a:p>
        </p:txBody>
      </p:sp>
      <p:sp>
        <p:nvSpPr>
          <p:cNvPr id="44046" name="Line 23"/>
          <p:cNvSpPr>
            <a:spLocks noChangeShapeType="1"/>
          </p:cNvSpPr>
          <p:nvPr/>
        </p:nvSpPr>
        <p:spPr bwMode="auto">
          <a:xfrm>
            <a:off x="3981450" y="5486400"/>
            <a:ext cx="1143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47" name="Line 24"/>
          <p:cNvSpPr>
            <a:spLocks noChangeShapeType="1"/>
          </p:cNvSpPr>
          <p:nvPr/>
        </p:nvSpPr>
        <p:spPr bwMode="auto">
          <a:xfrm>
            <a:off x="3981450" y="6324600"/>
            <a:ext cx="10287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48" name="Line 28"/>
          <p:cNvSpPr>
            <a:spLocks noChangeShapeType="1"/>
          </p:cNvSpPr>
          <p:nvPr/>
        </p:nvSpPr>
        <p:spPr bwMode="auto">
          <a:xfrm>
            <a:off x="4324351" y="1524000"/>
            <a:ext cx="593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49" name="Line 29"/>
          <p:cNvSpPr>
            <a:spLocks noChangeShapeType="1"/>
          </p:cNvSpPr>
          <p:nvPr/>
        </p:nvSpPr>
        <p:spPr bwMode="auto">
          <a:xfrm>
            <a:off x="4324350" y="27432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50" name="Line 31"/>
          <p:cNvSpPr>
            <a:spLocks noChangeShapeType="1"/>
          </p:cNvSpPr>
          <p:nvPr/>
        </p:nvSpPr>
        <p:spPr bwMode="auto">
          <a:xfrm>
            <a:off x="4324350" y="3657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44051" name="Line 36"/>
          <p:cNvSpPr>
            <a:spLocks noChangeShapeType="1"/>
          </p:cNvSpPr>
          <p:nvPr/>
        </p:nvSpPr>
        <p:spPr bwMode="auto">
          <a:xfrm>
            <a:off x="2963863" y="4941889"/>
            <a:ext cx="32385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solidFill>
                <a:prstClr val="black"/>
              </a:solidFill>
              <a:latin typeface="Calibri"/>
            </a:endParaRPr>
          </a:p>
        </p:txBody>
      </p:sp>
      <p:sp>
        <p:nvSpPr>
          <p:cNvPr id="52244" name="Rectangle 39"/>
          <p:cNvSpPr>
            <a:spLocks noChangeArrowheads="1"/>
          </p:cNvSpPr>
          <p:nvPr/>
        </p:nvSpPr>
        <p:spPr bwMode="auto">
          <a:xfrm>
            <a:off x="4953000" y="4191001"/>
            <a:ext cx="49530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2800" b="1">
                <a:solidFill>
                  <a:srgbClr val="000000"/>
                </a:solidFill>
                <a:latin typeface="Times New Roman" pitchFamily="18" charset="0"/>
              </a:rPr>
              <a:t>Hình thành ngôn ngữ</a:t>
            </a:r>
          </a:p>
        </p:txBody>
      </p:sp>
      <p:sp>
        <p:nvSpPr>
          <p:cNvPr id="44053" name="AutoShape 41"/>
          <p:cNvSpPr>
            <a:spLocks/>
          </p:cNvSpPr>
          <p:nvPr/>
        </p:nvSpPr>
        <p:spPr bwMode="auto">
          <a:xfrm>
            <a:off x="4324350" y="457200"/>
            <a:ext cx="571500" cy="4114800"/>
          </a:xfrm>
          <a:prstGeom prst="leftBracket">
            <a:avLst>
              <a:gd name="adj" fmla="val 45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defRPr/>
            </a:pPr>
            <a:endParaRPr lang="vi-VN" altLang="en-US" sz="2000">
              <a:solidFill>
                <a:prstClr val="black"/>
              </a:solidFill>
              <a:latin typeface=".VnArial"/>
            </a:endParaRPr>
          </a:p>
        </p:txBody>
      </p:sp>
      <p:sp>
        <p:nvSpPr>
          <p:cNvPr id="44054" name="Line 42"/>
          <p:cNvSpPr>
            <a:spLocks noChangeShapeType="1"/>
          </p:cNvSpPr>
          <p:nvPr/>
        </p:nvSpPr>
        <p:spPr bwMode="auto">
          <a:xfrm>
            <a:off x="4038600" y="1219200"/>
            <a:ext cx="28575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a:defRPr/>
            </a:pPr>
            <a:endParaRPr lang="en-US">
              <a:solidFill>
                <a:prstClr val="black"/>
              </a:solidFill>
              <a:latin typeface="Calibri"/>
            </a:endParaRPr>
          </a:p>
        </p:txBody>
      </p:sp>
    </p:spTree>
    <p:extLst>
      <p:ext uri="{BB962C8B-B14F-4D97-AF65-F5344CB8AC3E}">
        <p14:creationId xmlns:p14="http://schemas.microsoft.com/office/powerpoint/2010/main" val="26856971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box(in)">
                                      <p:cBhvr>
                                        <p:cTn id="7" dur="500"/>
                                        <p:tgtEl>
                                          <p:spTgt spid="409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in)">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237"/>
                                        </p:tgtEl>
                                        <p:attrNameLst>
                                          <p:attrName>style.visibility</p:attrName>
                                        </p:attrNameLst>
                                      </p:cBhvr>
                                      <p:to>
                                        <p:strVal val="visible"/>
                                      </p:to>
                                    </p:set>
                                    <p:animEffect transition="in" filter="diamond(in)">
                                      <p:cBhvr>
                                        <p:cTn id="17" dur="2000"/>
                                        <p:tgtEl>
                                          <p:spTgt spid="52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2236"/>
                                        </p:tgtEl>
                                        <p:attrNameLst>
                                          <p:attrName>style.visibility</p:attrName>
                                        </p:attrNameLst>
                                      </p:cBhvr>
                                      <p:to>
                                        <p:strVal val="visible"/>
                                      </p:to>
                                    </p:set>
                                    <p:animEffect transition="in" filter="diamond(in)">
                                      <p:cBhvr>
                                        <p:cTn id="22" dur="2000"/>
                                        <p:tgtEl>
                                          <p:spTgt spid="52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2235"/>
                                        </p:tgtEl>
                                        <p:attrNameLst>
                                          <p:attrName>style.visibility</p:attrName>
                                        </p:attrNameLst>
                                      </p:cBhvr>
                                      <p:to>
                                        <p:strVal val="visible"/>
                                      </p:to>
                                    </p:set>
                                    <p:animEffect transition="in" filter="checkerboard(across)">
                                      <p:cBhvr>
                                        <p:cTn id="27" dur="500"/>
                                        <p:tgtEl>
                                          <p:spTgt spid="52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2234"/>
                                        </p:tgtEl>
                                        <p:attrNameLst>
                                          <p:attrName>style.visibility</p:attrName>
                                        </p:attrNameLst>
                                      </p:cBhvr>
                                      <p:to>
                                        <p:strVal val="visible"/>
                                      </p:to>
                                    </p:set>
                                    <p:animEffect transition="in" filter="diamond(in)">
                                      <p:cBhvr>
                                        <p:cTn id="32" dur="2000"/>
                                        <p:tgtEl>
                                          <p:spTgt spid="522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52244"/>
                                        </p:tgtEl>
                                        <p:attrNameLst>
                                          <p:attrName>style.visibility</p:attrName>
                                        </p:attrNameLst>
                                      </p:cBhvr>
                                      <p:to>
                                        <p:strVal val="visible"/>
                                      </p:to>
                                    </p:set>
                                    <p:animEffect transition="in" filter="diamond(in)">
                                      <p:cBhvr>
                                        <p:cTn id="37" dur="2000"/>
                                        <p:tgtEl>
                                          <p:spTgt spid="52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2229"/>
                                        </p:tgtEl>
                                        <p:attrNameLst>
                                          <p:attrName>style.visibility</p:attrName>
                                        </p:attrNameLst>
                                      </p:cBhvr>
                                      <p:to>
                                        <p:strVal val="visible"/>
                                      </p:to>
                                    </p:set>
                                    <p:anim calcmode="lin" valueType="num">
                                      <p:cBhvr additive="base">
                                        <p:cTn id="42" dur="500" fill="hold"/>
                                        <p:tgtEl>
                                          <p:spTgt spid="52229"/>
                                        </p:tgtEl>
                                        <p:attrNameLst>
                                          <p:attrName>ppt_x</p:attrName>
                                        </p:attrNameLst>
                                      </p:cBhvr>
                                      <p:tavLst>
                                        <p:tav tm="0">
                                          <p:val>
                                            <p:strVal val="#ppt_x"/>
                                          </p:val>
                                        </p:tav>
                                        <p:tav tm="100000">
                                          <p:val>
                                            <p:strVal val="#ppt_x"/>
                                          </p:val>
                                        </p:tav>
                                      </p:tavLst>
                                    </p:anim>
                                    <p:anim calcmode="lin" valueType="num">
                                      <p:cBhvr additive="base">
                                        <p:cTn id="43"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0185"/>
                                        </p:tgtEl>
                                        <p:attrNameLst>
                                          <p:attrName>style.visibility</p:attrName>
                                        </p:attrNameLst>
                                      </p:cBhvr>
                                      <p:to>
                                        <p:strVal val="visible"/>
                                      </p:to>
                                    </p:set>
                                    <p:anim calcmode="lin" valueType="num">
                                      <p:cBhvr additive="base">
                                        <p:cTn id="48" dur="500" fill="hold"/>
                                        <p:tgtEl>
                                          <p:spTgt spid="50185"/>
                                        </p:tgtEl>
                                        <p:attrNameLst>
                                          <p:attrName>ppt_x</p:attrName>
                                        </p:attrNameLst>
                                      </p:cBhvr>
                                      <p:tavLst>
                                        <p:tav tm="0">
                                          <p:val>
                                            <p:strVal val="#ppt_x"/>
                                          </p:val>
                                        </p:tav>
                                        <p:tav tm="100000">
                                          <p:val>
                                            <p:strVal val="#ppt_x"/>
                                          </p:val>
                                        </p:tav>
                                      </p:tavLst>
                                    </p:anim>
                                    <p:anim calcmode="lin" valueType="num">
                                      <p:cBhvr additive="base">
                                        <p:cTn id="49"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2232"/>
                                        </p:tgtEl>
                                        <p:attrNameLst>
                                          <p:attrName>style.visibility</p:attrName>
                                        </p:attrNameLst>
                                      </p:cBhvr>
                                      <p:to>
                                        <p:strVal val="visible"/>
                                      </p:to>
                                    </p:set>
                                    <p:anim calcmode="lin" valueType="num">
                                      <p:cBhvr additive="base">
                                        <p:cTn id="54" dur="500" fill="hold"/>
                                        <p:tgtEl>
                                          <p:spTgt spid="52232"/>
                                        </p:tgtEl>
                                        <p:attrNameLst>
                                          <p:attrName>ppt_x</p:attrName>
                                        </p:attrNameLst>
                                      </p:cBhvr>
                                      <p:tavLst>
                                        <p:tav tm="0">
                                          <p:val>
                                            <p:strVal val="#ppt_x"/>
                                          </p:val>
                                        </p:tav>
                                        <p:tav tm="100000">
                                          <p:val>
                                            <p:strVal val="#ppt_x"/>
                                          </p:val>
                                        </p:tav>
                                      </p:tavLst>
                                    </p:anim>
                                    <p:anim calcmode="lin" valueType="num">
                                      <p:cBhvr additive="base">
                                        <p:cTn id="55"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50180" grpId="0" animBg="1"/>
      <p:bldP spid="52229" grpId="0" animBg="1"/>
      <p:bldP spid="52232" grpId="0" animBg="1"/>
      <p:bldP spid="50185" grpId="0" animBg="1"/>
      <p:bldP spid="52234" grpId="0" animBg="1"/>
      <p:bldP spid="52235" grpId="0" animBg="1"/>
      <p:bldP spid="52236" grpId="0" animBg="1"/>
      <p:bldP spid="52237" grpId="0" animBg="1"/>
      <p:bldP spid="5224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4294967295"/>
          </p:nvPr>
        </p:nvSpPr>
        <p:spPr>
          <a:xfrm>
            <a:off x="8077200" y="6245225"/>
            <a:ext cx="2133600" cy="476250"/>
          </a:xfrm>
          <a:prstGeom prst="rect">
            <a:avLst/>
          </a:prstGeom>
          <a:noFill/>
        </p:spPr>
        <p:txBody>
          <a:bodyPr/>
          <a:lstStyle/>
          <a:p>
            <a:fld id="{95A7DBBA-DE3A-4DC6-A464-6B9ED8C75404}" type="slidenum">
              <a:rPr lang="en-US" altLang="en-US"/>
              <a:pPr/>
              <a:t>62</a:t>
            </a:fld>
            <a:endParaRPr lang="th-TH" altLang="en-US"/>
          </a:p>
        </p:txBody>
      </p:sp>
      <p:sp>
        <p:nvSpPr>
          <p:cNvPr id="409602" name="Rectangle 2"/>
          <p:cNvSpPr>
            <a:spLocks noChangeArrowheads="1"/>
          </p:cNvSpPr>
          <p:nvPr/>
        </p:nvSpPr>
        <p:spPr bwMode="auto">
          <a:xfrm>
            <a:off x="1524001" y="2276476"/>
            <a:ext cx="1357313" cy="2665413"/>
          </a:xfrm>
          <a:prstGeom prst="rect">
            <a:avLst/>
          </a:prstGeom>
          <a:solidFill>
            <a:srgbClr val="006600"/>
          </a:solidFill>
          <a:ln w="9525">
            <a:solidFill>
              <a:schemeClr val="tx1"/>
            </a:solidFill>
            <a:miter lim="800000"/>
            <a:headEnd/>
            <a:tailEnd/>
          </a:ln>
        </p:spPr>
        <p:txBody>
          <a:bodyPr wrap="none" anchor="ctr"/>
          <a:lstStyle/>
          <a:p>
            <a:pPr algn="ctr" eaLnBrk="1" hangingPunct="1"/>
            <a:r>
              <a:rPr lang="en-US" altLang="en-US" sz="2800" b="1">
                <a:latin typeface="Times New Roman" pitchFamily="18" charset="0"/>
                <a:ea typeface="Cordia New" pitchFamily="34" charset="-34"/>
                <a:cs typeface="Times New Roman" pitchFamily="18" charset="0"/>
              </a:rPr>
              <a:t>Nguồn</a:t>
            </a:r>
          </a:p>
          <a:p>
            <a:pPr algn="ctr" eaLnBrk="1" hangingPunct="1"/>
            <a:r>
              <a:rPr lang="en-US" altLang="en-US" sz="2800" b="1">
                <a:latin typeface="Times New Roman" pitchFamily="18" charset="0"/>
                <a:ea typeface="Cordia New" pitchFamily="34" charset="-34"/>
                <a:cs typeface="Times New Roman" pitchFamily="18" charset="0"/>
              </a:rPr>
              <a:t> gốc</a:t>
            </a:r>
          </a:p>
          <a:p>
            <a:pPr algn="ctr" eaLnBrk="1" hangingPunct="1"/>
            <a:r>
              <a:rPr lang="en-US" altLang="en-US" sz="2800" b="1">
                <a:latin typeface="Times New Roman" pitchFamily="18" charset="0"/>
                <a:ea typeface="Cordia New" pitchFamily="34" charset="-34"/>
                <a:cs typeface="Times New Roman" pitchFamily="18" charset="0"/>
              </a:rPr>
              <a:t>Xã hội </a:t>
            </a:r>
          </a:p>
          <a:p>
            <a:pPr algn="ctr" eaLnBrk="1" hangingPunct="1"/>
            <a:r>
              <a:rPr lang="en-US" altLang="en-US" sz="2800" b="1">
                <a:latin typeface="Times New Roman" pitchFamily="18" charset="0"/>
                <a:ea typeface="Cordia New" pitchFamily="34" charset="-34"/>
                <a:cs typeface="Times New Roman" pitchFamily="18" charset="0"/>
              </a:rPr>
              <a:t>của ý</a:t>
            </a:r>
          </a:p>
          <a:p>
            <a:pPr algn="ctr" eaLnBrk="1" hangingPunct="1"/>
            <a:r>
              <a:rPr lang="en-US" altLang="en-US" sz="2800" b="1">
                <a:latin typeface="Times New Roman" pitchFamily="18" charset="0"/>
                <a:ea typeface="Cordia New" pitchFamily="34" charset="-34"/>
                <a:cs typeface="Times New Roman" pitchFamily="18" charset="0"/>
              </a:rPr>
              <a:t>thức</a:t>
            </a:r>
          </a:p>
        </p:txBody>
      </p:sp>
      <p:sp>
        <p:nvSpPr>
          <p:cNvPr id="50180" name="Rectangle 3"/>
          <p:cNvSpPr>
            <a:spLocks noChangeArrowheads="1"/>
          </p:cNvSpPr>
          <p:nvPr/>
        </p:nvSpPr>
        <p:spPr bwMode="auto">
          <a:xfrm>
            <a:off x="2424113" y="333375"/>
            <a:ext cx="914400" cy="1511300"/>
          </a:xfrm>
          <a:prstGeom prst="rect">
            <a:avLst/>
          </a:prstGeom>
          <a:solidFill>
            <a:srgbClr val="993300"/>
          </a:solidFill>
          <a:ln w="9525">
            <a:solidFill>
              <a:schemeClr val="tx1"/>
            </a:solidFill>
            <a:miter lim="800000"/>
            <a:headEnd/>
            <a:tailEnd/>
          </a:ln>
        </p:spPr>
        <p:txBody>
          <a:bodyPr wrap="none" anchor="ctr"/>
          <a:lstStyle/>
          <a:p>
            <a:pPr algn="ctr"/>
            <a:r>
              <a:rPr lang="en-US" altLang="en-US" sz="2800" b="1">
                <a:solidFill>
                  <a:schemeClr val="bg1"/>
                </a:solidFill>
                <a:latin typeface="Times New Roman" pitchFamily="18" charset="0"/>
                <a:ea typeface="Cordia New" pitchFamily="34" charset="-34"/>
                <a:cs typeface="Times New Roman" pitchFamily="18" charset="0"/>
              </a:rPr>
              <a:t>Lao </a:t>
            </a:r>
          </a:p>
          <a:p>
            <a:pPr algn="ctr"/>
            <a:r>
              <a:rPr lang="en-US" altLang="en-US" sz="2800" b="1">
                <a:solidFill>
                  <a:schemeClr val="bg1"/>
                </a:solidFill>
                <a:latin typeface="Times New Roman" pitchFamily="18" charset="0"/>
                <a:ea typeface="Cordia New" pitchFamily="34" charset="-34"/>
                <a:cs typeface="Times New Roman" pitchFamily="18" charset="0"/>
              </a:rPr>
              <a:t>động</a:t>
            </a:r>
          </a:p>
        </p:txBody>
      </p:sp>
      <p:sp>
        <p:nvSpPr>
          <p:cNvPr id="52229" name="Rectangle 4"/>
          <p:cNvSpPr>
            <a:spLocks noChangeArrowheads="1"/>
          </p:cNvSpPr>
          <p:nvPr/>
        </p:nvSpPr>
        <p:spPr bwMode="auto">
          <a:xfrm>
            <a:off x="2362200" y="5300664"/>
            <a:ext cx="914400" cy="1557337"/>
          </a:xfrm>
          <a:prstGeom prst="rect">
            <a:avLst/>
          </a:prstGeom>
          <a:solidFill>
            <a:srgbClr val="996633"/>
          </a:solidFill>
          <a:ln w="9525">
            <a:solidFill>
              <a:schemeClr val="tx1"/>
            </a:solidFill>
            <a:miter lim="800000"/>
            <a:headEnd/>
            <a:tailEnd/>
          </a:ln>
        </p:spPr>
        <p:txBody>
          <a:bodyPr wrap="none" anchor="ctr"/>
          <a:lstStyle/>
          <a:p>
            <a:pPr algn="ctr"/>
            <a:r>
              <a:rPr lang="en-US" altLang="en-US" sz="2800" b="1">
                <a:solidFill>
                  <a:schemeClr val="bg1"/>
                </a:solidFill>
                <a:latin typeface="Times New Roman" pitchFamily="18" charset="0"/>
              </a:rPr>
              <a:t>Ngôn</a:t>
            </a:r>
          </a:p>
          <a:p>
            <a:pPr algn="ctr"/>
            <a:r>
              <a:rPr lang="en-US" altLang="en-US" sz="2800" b="1">
                <a:solidFill>
                  <a:schemeClr val="bg1"/>
                </a:solidFill>
                <a:latin typeface="Times New Roman" pitchFamily="18" charset="0"/>
              </a:rPr>
              <a:t> ngữ</a:t>
            </a:r>
          </a:p>
        </p:txBody>
      </p:sp>
      <p:sp>
        <p:nvSpPr>
          <p:cNvPr id="51206" name="Line 5"/>
          <p:cNvSpPr>
            <a:spLocks noChangeShapeType="1"/>
          </p:cNvSpPr>
          <p:nvPr/>
        </p:nvSpPr>
        <p:spPr bwMode="auto">
          <a:xfrm flipV="1">
            <a:off x="1992313" y="1844675"/>
            <a:ext cx="431800" cy="431800"/>
          </a:xfrm>
          <a:prstGeom prst="line">
            <a:avLst/>
          </a:prstGeom>
          <a:noFill/>
          <a:ln w="9525">
            <a:solidFill>
              <a:schemeClr val="tx1"/>
            </a:solidFill>
            <a:round/>
            <a:headEnd/>
            <a:tailEnd/>
          </a:ln>
        </p:spPr>
        <p:txBody>
          <a:bodyPr/>
          <a:lstStyle/>
          <a:p>
            <a:endParaRPr lang="vi-VN"/>
          </a:p>
        </p:txBody>
      </p:sp>
      <p:sp>
        <p:nvSpPr>
          <p:cNvPr id="51207" name="Line 6"/>
          <p:cNvSpPr>
            <a:spLocks noChangeShapeType="1"/>
          </p:cNvSpPr>
          <p:nvPr/>
        </p:nvSpPr>
        <p:spPr bwMode="auto">
          <a:xfrm flipV="1">
            <a:off x="2855913" y="1844675"/>
            <a:ext cx="0" cy="3455988"/>
          </a:xfrm>
          <a:prstGeom prst="line">
            <a:avLst/>
          </a:prstGeom>
          <a:noFill/>
          <a:ln w="38100">
            <a:solidFill>
              <a:schemeClr val="tx1"/>
            </a:solidFill>
            <a:round/>
            <a:headEnd/>
            <a:tailEnd type="triangle" w="med" len="med"/>
          </a:ln>
        </p:spPr>
        <p:txBody>
          <a:bodyPr/>
          <a:lstStyle/>
          <a:p>
            <a:endParaRPr lang="vi-VN"/>
          </a:p>
        </p:txBody>
      </p:sp>
      <p:sp>
        <p:nvSpPr>
          <p:cNvPr id="52232" name="Oval 12"/>
          <p:cNvSpPr>
            <a:spLocks noChangeArrowheads="1"/>
          </p:cNvSpPr>
          <p:nvPr/>
        </p:nvSpPr>
        <p:spPr bwMode="auto">
          <a:xfrm>
            <a:off x="4724400" y="5638800"/>
            <a:ext cx="5588000" cy="1219200"/>
          </a:xfrm>
          <a:prstGeom prst="ellipse">
            <a:avLst/>
          </a:prstGeom>
          <a:solidFill>
            <a:srgbClr val="006600"/>
          </a:solidFill>
          <a:ln w="9525">
            <a:solidFill>
              <a:schemeClr val="tx1"/>
            </a:solidFill>
            <a:round/>
            <a:headEnd/>
            <a:tailEnd/>
          </a:ln>
        </p:spPr>
        <p:txBody>
          <a:bodyPr wrap="none" anchor="ctr"/>
          <a:lstStyle/>
          <a:p>
            <a:pPr algn="ctr"/>
            <a:r>
              <a:rPr lang="en-US" altLang="en-US" sz="2400" b="1">
                <a:solidFill>
                  <a:schemeClr val="bg1"/>
                </a:solidFill>
                <a:latin typeface="Times New Roman" pitchFamily="18" charset="0"/>
              </a:rPr>
              <a:t>Đỡ lệ thuộc vào các đối tượng vật chất</a:t>
            </a:r>
          </a:p>
          <a:p>
            <a:pPr algn="ctr"/>
            <a:r>
              <a:rPr lang="en-US" altLang="en-US" sz="2400" b="1">
                <a:solidFill>
                  <a:schemeClr val="bg1"/>
                </a:solidFill>
                <a:latin typeface="Times New Roman" pitchFamily="18" charset="0"/>
              </a:rPr>
              <a:t>cụ thể -&gt; Tư duy phát triển</a:t>
            </a:r>
          </a:p>
        </p:txBody>
      </p:sp>
      <p:sp>
        <p:nvSpPr>
          <p:cNvPr id="50185" name="Oval 13"/>
          <p:cNvSpPr>
            <a:spLocks noChangeArrowheads="1"/>
          </p:cNvSpPr>
          <p:nvPr/>
        </p:nvSpPr>
        <p:spPr bwMode="auto">
          <a:xfrm>
            <a:off x="4830763" y="4760914"/>
            <a:ext cx="5581650" cy="801687"/>
          </a:xfrm>
          <a:prstGeom prst="ellipse">
            <a:avLst/>
          </a:prstGeom>
          <a:solidFill>
            <a:srgbClr val="006600"/>
          </a:solidFill>
          <a:ln w="9525">
            <a:solidFill>
              <a:schemeClr val="tx1"/>
            </a:solidFill>
            <a:round/>
            <a:headEnd/>
            <a:tailEnd/>
          </a:ln>
        </p:spPr>
        <p:txBody>
          <a:bodyPr wrap="none" anchor="ctr"/>
          <a:lstStyle/>
          <a:p>
            <a:pPr algn="ctr"/>
            <a:r>
              <a:rPr lang="en-US" altLang="en-US" sz="2800" b="1">
                <a:solidFill>
                  <a:schemeClr val="bg1"/>
                </a:solidFill>
                <a:latin typeface="Times New Roman" pitchFamily="18" charset="0"/>
                <a:ea typeface="Cordia New" pitchFamily="34" charset="-34"/>
                <a:cs typeface="Times New Roman" pitchFamily="18" charset="0"/>
              </a:rPr>
              <a:t>Chuyển tải tư duy, ý thức</a:t>
            </a:r>
          </a:p>
        </p:txBody>
      </p:sp>
      <p:sp>
        <p:nvSpPr>
          <p:cNvPr id="52235" name="Rectangle 16"/>
          <p:cNvSpPr>
            <a:spLocks noChangeArrowheads="1"/>
          </p:cNvSpPr>
          <p:nvPr/>
        </p:nvSpPr>
        <p:spPr bwMode="auto">
          <a:xfrm>
            <a:off x="4572000" y="2817813"/>
            <a:ext cx="5867400" cy="1219200"/>
          </a:xfrm>
          <a:prstGeom prst="rect">
            <a:avLst/>
          </a:prstGeom>
          <a:noFill/>
          <a:ln w="9525">
            <a:solidFill>
              <a:schemeClr val="tx1"/>
            </a:solidFill>
            <a:miter lim="800000"/>
            <a:headEnd/>
            <a:tailEnd/>
          </a:ln>
        </p:spPr>
        <p:txBody>
          <a:bodyPr wrap="none" anchor="ctr"/>
          <a:lstStyle/>
          <a:p>
            <a:pPr algn="ctr"/>
            <a:r>
              <a:rPr lang="en-US" altLang="en-US" sz="2800" b="1">
                <a:latin typeface="Times New Roman" pitchFamily="18" charset="0"/>
              </a:rPr>
              <a:t>Phương pháp tư duy khoa học được </a:t>
            </a:r>
          </a:p>
          <a:p>
            <a:pPr algn="ctr"/>
            <a:r>
              <a:rPr lang="en-US" altLang="en-US" sz="2800" b="1">
                <a:latin typeface="Times New Roman" pitchFamily="18" charset="0"/>
              </a:rPr>
              <a:t>hình thành từ cảm tính đến lý tính</a:t>
            </a:r>
          </a:p>
        </p:txBody>
      </p:sp>
      <p:sp>
        <p:nvSpPr>
          <p:cNvPr id="52236" name="Rectangle 17"/>
          <p:cNvSpPr>
            <a:spLocks noChangeArrowheads="1"/>
          </p:cNvSpPr>
          <p:nvPr/>
        </p:nvSpPr>
        <p:spPr bwMode="auto">
          <a:xfrm>
            <a:off x="4165600" y="1676400"/>
            <a:ext cx="6356350" cy="1143000"/>
          </a:xfrm>
          <a:prstGeom prst="rect">
            <a:avLst/>
          </a:prstGeom>
          <a:noFill/>
          <a:ln w="9525">
            <a:solidFill>
              <a:schemeClr val="tx1"/>
            </a:solidFill>
            <a:miter lim="800000"/>
            <a:headEnd/>
            <a:tailEnd/>
          </a:ln>
        </p:spPr>
        <p:txBody>
          <a:bodyPr wrap="none" anchor="ctr"/>
          <a:lstStyle/>
          <a:p>
            <a:pPr algn="ctr"/>
            <a:r>
              <a:rPr lang="en-US" altLang="en-US" sz="2800" b="1" dirty="0" err="1">
                <a:latin typeface="Times New Roman" pitchFamily="18" charset="0"/>
              </a:rPr>
              <a:t>Thông</a:t>
            </a:r>
            <a:r>
              <a:rPr lang="en-US" altLang="en-US" sz="2800" b="1" dirty="0">
                <a:latin typeface="Times New Roman" pitchFamily="18" charset="0"/>
              </a:rPr>
              <a:t> qua </a:t>
            </a:r>
            <a:r>
              <a:rPr lang="en-US" altLang="en-US" sz="2800" b="1" dirty="0" err="1">
                <a:latin typeface="Times New Roman" pitchFamily="18" charset="0"/>
              </a:rPr>
              <a:t>lao</a:t>
            </a:r>
            <a:r>
              <a:rPr lang="en-US" altLang="en-US" sz="2800" b="1" dirty="0">
                <a:latin typeface="Times New Roman" pitchFamily="18" charset="0"/>
              </a:rPr>
              <a:t> </a:t>
            </a:r>
            <a:r>
              <a:rPr lang="en-US" altLang="en-US" sz="2800" b="1" dirty="0" err="1">
                <a:latin typeface="Times New Roman" pitchFamily="18" charset="0"/>
              </a:rPr>
              <a:t>động</a:t>
            </a:r>
            <a:r>
              <a:rPr lang="en-US" altLang="en-US" sz="2800" b="1" dirty="0">
                <a:latin typeface="Times New Roman" pitchFamily="18" charset="0"/>
              </a:rPr>
              <a:t> </a:t>
            </a:r>
            <a:r>
              <a:rPr lang="en-US" altLang="en-US" sz="2800" b="1" dirty="0" err="1">
                <a:latin typeface="Times New Roman" pitchFamily="18" charset="0"/>
              </a:rPr>
              <a:t>các</a:t>
            </a:r>
            <a:r>
              <a:rPr lang="en-US" altLang="en-US" sz="2800" b="1" dirty="0">
                <a:latin typeface="Times New Roman" pitchFamily="18" charset="0"/>
              </a:rPr>
              <a:t> </a:t>
            </a:r>
            <a:r>
              <a:rPr lang="en-US" altLang="en-US" sz="2800" b="1" dirty="0" err="1">
                <a:latin typeface="Times New Roman" pitchFamily="18" charset="0"/>
              </a:rPr>
              <a:t>giác</a:t>
            </a:r>
            <a:r>
              <a:rPr lang="en-US" altLang="en-US" sz="2800" b="1" dirty="0">
                <a:latin typeface="Times New Roman" pitchFamily="18" charset="0"/>
              </a:rPr>
              <a:t> </a:t>
            </a:r>
            <a:r>
              <a:rPr lang="en-US" altLang="en-US" sz="2800" b="1" dirty="0" err="1">
                <a:latin typeface="Times New Roman" pitchFamily="18" charset="0"/>
              </a:rPr>
              <a:t>quan</a:t>
            </a:r>
            <a:r>
              <a:rPr lang="en-US" altLang="en-US" sz="2800" b="1" dirty="0">
                <a:latin typeface="Times New Roman" pitchFamily="18" charset="0"/>
              </a:rPr>
              <a:t> </a:t>
            </a:r>
            <a:r>
              <a:rPr lang="en-US" altLang="en-US" sz="2800" b="1" dirty="0" err="1">
                <a:latin typeface="Times New Roman" pitchFamily="18" charset="0"/>
              </a:rPr>
              <a:t>hoàn</a:t>
            </a:r>
            <a:r>
              <a:rPr lang="en-US" altLang="en-US" sz="2800" b="1" dirty="0">
                <a:latin typeface="Times New Roman" pitchFamily="18" charset="0"/>
              </a:rPr>
              <a:t> </a:t>
            </a:r>
            <a:r>
              <a:rPr lang="en-US" altLang="en-US" sz="2800" b="1" dirty="0" err="1">
                <a:latin typeface="Times New Roman" pitchFamily="18" charset="0"/>
              </a:rPr>
              <a:t>thiện</a:t>
            </a:r>
            <a:r>
              <a:rPr lang="en-US" altLang="en-US" sz="2800" b="1" dirty="0">
                <a:latin typeface="Times New Roman" pitchFamily="18" charset="0"/>
              </a:rPr>
              <a:t> </a:t>
            </a:r>
          </a:p>
          <a:p>
            <a:pPr algn="ctr"/>
            <a:r>
              <a:rPr lang="en-US" altLang="en-US" sz="2800" b="1" dirty="0">
                <a:latin typeface="Times New Roman" pitchFamily="18" charset="0"/>
              </a:rPr>
              <a:t>Con </a:t>
            </a:r>
            <a:r>
              <a:rPr lang="en-US" altLang="en-US" sz="2800" b="1" dirty="0" err="1">
                <a:latin typeface="Times New Roman" pitchFamily="18" charset="0"/>
              </a:rPr>
              <a:t>người</a:t>
            </a:r>
            <a:r>
              <a:rPr lang="en-US" altLang="en-US" sz="2800" b="1" dirty="0">
                <a:latin typeface="Times New Roman" pitchFamily="18" charset="0"/>
              </a:rPr>
              <a:t> </a:t>
            </a:r>
            <a:r>
              <a:rPr lang="en-US" altLang="en-US" sz="2800" b="1" dirty="0" err="1">
                <a:latin typeface="Times New Roman" pitchFamily="18" charset="0"/>
              </a:rPr>
              <a:t>nhận</a:t>
            </a:r>
            <a:r>
              <a:rPr lang="en-US" altLang="en-US" sz="2800" b="1" dirty="0">
                <a:latin typeface="Times New Roman" pitchFamily="18" charset="0"/>
              </a:rPr>
              <a:t> </a:t>
            </a:r>
            <a:r>
              <a:rPr lang="en-US" altLang="en-US" sz="2800" b="1" dirty="0" err="1">
                <a:latin typeface="Times New Roman" pitchFamily="18" charset="0"/>
              </a:rPr>
              <a:t>dạng</a:t>
            </a:r>
            <a:r>
              <a:rPr lang="en-US" altLang="en-US" sz="2800" b="1" dirty="0">
                <a:latin typeface="Times New Roman" pitchFamily="18" charset="0"/>
              </a:rPr>
              <a:t> </a:t>
            </a:r>
            <a:r>
              <a:rPr lang="en-US" altLang="en-US" sz="2800" b="1" dirty="0" err="1">
                <a:latin typeface="Times New Roman" pitchFamily="18" charset="0"/>
              </a:rPr>
              <a:t>và</a:t>
            </a:r>
            <a:r>
              <a:rPr lang="en-US" altLang="en-US" sz="2800" b="1" dirty="0">
                <a:latin typeface="Times New Roman" pitchFamily="18" charset="0"/>
              </a:rPr>
              <a:t> </a:t>
            </a:r>
            <a:r>
              <a:rPr lang="en-US" altLang="en-US" sz="2800" b="1" dirty="0" err="1">
                <a:latin typeface="Times New Roman" pitchFamily="18" charset="0"/>
              </a:rPr>
              <a:t>phân</a:t>
            </a:r>
            <a:r>
              <a:rPr lang="en-US" altLang="en-US" sz="2800" b="1" dirty="0">
                <a:latin typeface="Times New Roman" pitchFamily="18" charset="0"/>
              </a:rPr>
              <a:t> </a:t>
            </a:r>
            <a:r>
              <a:rPr lang="en-US" altLang="en-US" sz="2800" b="1" dirty="0" err="1">
                <a:latin typeface="Times New Roman" pitchFamily="18" charset="0"/>
              </a:rPr>
              <a:t>loại</a:t>
            </a:r>
            <a:endParaRPr lang="en-US" altLang="en-US" sz="2800" b="1" dirty="0">
              <a:latin typeface="Times New Roman" pitchFamily="18" charset="0"/>
            </a:endParaRPr>
          </a:p>
          <a:p>
            <a:pPr algn="ctr"/>
            <a:r>
              <a:rPr lang="en-US" altLang="en-US" sz="2800" b="1" dirty="0">
                <a:latin typeface="Times New Roman" pitchFamily="18" charset="0"/>
              </a:rPr>
              <a:t> </a:t>
            </a:r>
            <a:r>
              <a:rPr lang="en-US" altLang="en-US" sz="2800" b="1" dirty="0" err="1">
                <a:latin typeface="Times New Roman" pitchFamily="18" charset="0"/>
              </a:rPr>
              <a:t>thông</a:t>
            </a:r>
            <a:r>
              <a:rPr lang="en-US" altLang="en-US" sz="2800" b="1" dirty="0">
                <a:latin typeface="Times New Roman" pitchFamily="18" charset="0"/>
              </a:rPr>
              <a:t> tin</a:t>
            </a:r>
          </a:p>
        </p:txBody>
      </p:sp>
      <p:sp>
        <p:nvSpPr>
          <p:cNvPr id="52237" name="Rectangle 18"/>
          <p:cNvSpPr>
            <a:spLocks noChangeArrowheads="1"/>
          </p:cNvSpPr>
          <p:nvPr/>
        </p:nvSpPr>
        <p:spPr bwMode="auto">
          <a:xfrm>
            <a:off x="4495801" y="228600"/>
            <a:ext cx="5954713" cy="1219200"/>
          </a:xfrm>
          <a:prstGeom prst="rect">
            <a:avLst/>
          </a:prstGeom>
          <a:noFill/>
          <a:ln w="9525">
            <a:solidFill>
              <a:schemeClr val="tx1"/>
            </a:solidFill>
            <a:miter lim="800000"/>
            <a:headEnd/>
            <a:tailEnd/>
          </a:ln>
        </p:spPr>
        <p:txBody>
          <a:bodyPr wrap="none" anchor="ctr"/>
          <a:lstStyle/>
          <a:p>
            <a:pPr algn="ctr"/>
            <a:r>
              <a:rPr lang="en-US" altLang="en-US" sz="2800" b="1">
                <a:latin typeface="Times New Roman" pitchFamily="18" charset="0"/>
              </a:rPr>
              <a:t>Tạo ra của cải vật chất đồng thời là </a:t>
            </a:r>
          </a:p>
          <a:p>
            <a:pPr algn="ctr"/>
            <a:r>
              <a:rPr lang="en-US" altLang="en-US" sz="2800" b="1">
                <a:latin typeface="Times New Roman" pitchFamily="18" charset="0"/>
              </a:rPr>
              <a:t>nhân tố quyết định hình thành </a:t>
            </a:r>
          </a:p>
          <a:p>
            <a:pPr algn="ctr"/>
            <a:r>
              <a:rPr lang="en-US" altLang="en-US" sz="2800" b="1">
                <a:latin typeface="Times New Roman" pitchFamily="18" charset="0"/>
              </a:rPr>
              <a:t>bộ óc người</a:t>
            </a:r>
          </a:p>
        </p:txBody>
      </p:sp>
      <p:sp>
        <p:nvSpPr>
          <p:cNvPr id="51213" name="Line 23"/>
          <p:cNvSpPr>
            <a:spLocks noChangeShapeType="1"/>
          </p:cNvSpPr>
          <p:nvPr/>
        </p:nvSpPr>
        <p:spPr bwMode="auto">
          <a:xfrm>
            <a:off x="3276600" y="5486400"/>
            <a:ext cx="1524000" cy="0"/>
          </a:xfrm>
          <a:prstGeom prst="line">
            <a:avLst/>
          </a:prstGeom>
          <a:noFill/>
          <a:ln w="9525">
            <a:solidFill>
              <a:schemeClr val="tx1"/>
            </a:solidFill>
            <a:prstDash val="dash"/>
            <a:round/>
            <a:headEnd/>
            <a:tailEnd/>
          </a:ln>
        </p:spPr>
        <p:txBody>
          <a:bodyPr/>
          <a:lstStyle/>
          <a:p>
            <a:endParaRPr lang="vi-VN"/>
          </a:p>
        </p:txBody>
      </p:sp>
      <p:sp>
        <p:nvSpPr>
          <p:cNvPr id="51214" name="Line 24"/>
          <p:cNvSpPr>
            <a:spLocks noChangeShapeType="1"/>
          </p:cNvSpPr>
          <p:nvPr/>
        </p:nvSpPr>
        <p:spPr bwMode="auto">
          <a:xfrm>
            <a:off x="3276600" y="6324600"/>
            <a:ext cx="1371600" cy="0"/>
          </a:xfrm>
          <a:prstGeom prst="line">
            <a:avLst/>
          </a:prstGeom>
          <a:noFill/>
          <a:ln w="9525">
            <a:solidFill>
              <a:schemeClr val="tx1"/>
            </a:solidFill>
            <a:prstDash val="dash"/>
            <a:round/>
            <a:headEnd/>
            <a:tailEnd/>
          </a:ln>
        </p:spPr>
        <p:txBody>
          <a:bodyPr/>
          <a:lstStyle/>
          <a:p>
            <a:endParaRPr lang="vi-VN"/>
          </a:p>
        </p:txBody>
      </p:sp>
      <p:sp>
        <p:nvSpPr>
          <p:cNvPr id="51215" name="Line 28"/>
          <p:cNvSpPr>
            <a:spLocks noChangeShapeType="1"/>
          </p:cNvSpPr>
          <p:nvPr/>
        </p:nvSpPr>
        <p:spPr bwMode="auto">
          <a:xfrm>
            <a:off x="3759200" y="2060575"/>
            <a:ext cx="431800" cy="0"/>
          </a:xfrm>
          <a:prstGeom prst="line">
            <a:avLst/>
          </a:prstGeom>
          <a:noFill/>
          <a:ln w="9525">
            <a:solidFill>
              <a:schemeClr val="tx1"/>
            </a:solidFill>
            <a:round/>
            <a:headEnd/>
            <a:tailEnd/>
          </a:ln>
        </p:spPr>
        <p:txBody>
          <a:bodyPr/>
          <a:lstStyle/>
          <a:p>
            <a:endParaRPr lang="vi-VN"/>
          </a:p>
        </p:txBody>
      </p:sp>
      <p:sp>
        <p:nvSpPr>
          <p:cNvPr id="51216" name="Line 29"/>
          <p:cNvSpPr>
            <a:spLocks noChangeShapeType="1"/>
          </p:cNvSpPr>
          <p:nvPr/>
        </p:nvSpPr>
        <p:spPr bwMode="auto">
          <a:xfrm>
            <a:off x="3708400" y="3619500"/>
            <a:ext cx="863600" cy="0"/>
          </a:xfrm>
          <a:prstGeom prst="line">
            <a:avLst/>
          </a:prstGeom>
          <a:noFill/>
          <a:ln w="9525">
            <a:solidFill>
              <a:schemeClr val="tx1"/>
            </a:solidFill>
            <a:round/>
            <a:headEnd/>
            <a:tailEnd/>
          </a:ln>
        </p:spPr>
        <p:txBody>
          <a:bodyPr/>
          <a:lstStyle/>
          <a:p>
            <a:endParaRPr lang="vi-VN"/>
          </a:p>
        </p:txBody>
      </p:sp>
      <p:sp>
        <p:nvSpPr>
          <p:cNvPr id="51217" name="Line 36"/>
          <p:cNvSpPr>
            <a:spLocks noChangeShapeType="1"/>
          </p:cNvSpPr>
          <p:nvPr/>
        </p:nvSpPr>
        <p:spPr bwMode="auto">
          <a:xfrm>
            <a:off x="1919288" y="4941889"/>
            <a:ext cx="431800" cy="358775"/>
          </a:xfrm>
          <a:prstGeom prst="line">
            <a:avLst/>
          </a:prstGeom>
          <a:noFill/>
          <a:ln w="9525">
            <a:solidFill>
              <a:schemeClr val="tx1"/>
            </a:solidFill>
            <a:round/>
            <a:headEnd/>
            <a:tailEnd/>
          </a:ln>
        </p:spPr>
        <p:txBody>
          <a:bodyPr/>
          <a:lstStyle/>
          <a:p>
            <a:endParaRPr lang="vi-VN"/>
          </a:p>
        </p:txBody>
      </p:sp>
      <p:sp>
        <p:nvSpPr>
          <p:cNvPr id="52244" name="Rectangle 39"/>
          <p:cNvSpPr>
            <a:spLocks noChangeArrowheads="1"/>
          </p:cNvSpPr>
          <p:nvPr/>
        </p:nvSpPr>
        <p:spPr bwMode="auto">
          <a:xfrm>
            <a:off x="4538663" y="3886201"/>
            <a:ext cx="5873750" cy="874713"/>
          </a:xfrm>
          <a:prstGeom prst="rect">
            <a:avLst/>
          </a:prstGeom>
          <a:noFill/>
          <a:ln w="9525">
            <a:solidFill>
              <a:schemeClr val="tx1"/>
            </a:solidFill>
            <a:miter lim="800000"/>
            <a:headEnd/>
            <a:tailEnd/>
          </a:ln>
        </p:spPr>
        <p:txBody>
          <a:bodyPr wrap="none" anchor="ctr"/>
          <a:lstStyle/>
          <a:p>
            <a:pPr algn="ctr"/>
            <a:r>
              <a:rPr lang="en-US" altLang="en-US" sz="2800" b="1">
                <a:latin typeface="Times New Roman" pitchFamily="18" charset="0"/>
              </a:rPr>
              <a:t>Hình thành ngôn ngữ</a:t>
            </a:r>
          </a:p>
        </p:txBody>
      </p:sp>
      <p:sp>
        <p:nvSpPr>
          <p:cNvPr id="51219" name="AutoShape 41"/>
          <p:cNvSpPr>
            <a:spLocks/>
          </p:cNvSpPr>
          <p:nvPr/>
        </p:nvSpPr>
        <p:spPr bwMode="auto">
          <a:xfrm>
            <a:off x="3733800" y="457200"/>
            <a:ext cx="762000" cy="4114800"/>
          </a:xfrm>
          <a:prstGeom prst="leftBracket">
            <a:avLst>
              <a:gd name="adj" fmla="val 45000"/>
            </a:avLst>
          </a:prstGeom>
          <a:noFill/>
          <a:ln w="12700" cap="sq">
            <a:solidFill>
              <a:schemeClr val="tx1"/>
            </a:solidFill>
            <a:round/>
            <a:headEnd type="none" w="sm" len="sm"/>
            <a:tailEnd type="none" w="sm" len="sm"/>
          </a:ln>
        </p:spPr>
        <p:txBody>
          <a:bodyPr wrap="none" anchor="ctr"/>
          <a:lstStyle/>
          <a:p>
            <a:pPr eaLnBrk="1" hangingPunct="1"/>
            <a:endParaRPr lang="vi-VN" altLang="en-US"/>
          </a:p>
        </p:txBody>
      </p:sp>
      <p:sp>
        <p:nvSpPr>
          <p:cNvPr id="51220" name="Line 42"/>
          <p:cNvSpPr>
            <a:spLocks noChangeShapeType="1"/>
          </p:cNvSpPr>
          <p:nvPr/>
        </p:nvSpPr>
        <p:spPr bwMode="auto">
          <a:xfrm>
            <a:off x="3352800" y="1219200"/>
            <a:ext cx="381000" cy="0"/>
          </a:xfrm>
          <a:prstGeom prst="line">
            <a:avLst/>
          </a:prstGeom>
          <a:noFill/>
          <a:ln w="12700" cap="sq">
            <a:solidFill>
              <a:schemeClr val="tx1"/>
            </a:solidFill>
            <a:round/>
            <a:headEnd type="none" w="sm" len="sm"/>
            <a:tailEnd type="triangle" w="sm" len="sm"/>
          </a:ln>
        </p:spPr>
        <p:txBody>
          <a:bodyPr wrap="none"/>
          <a:lstStyle/>
          <a:p>
            <a:endParaRPr lang="vi-VN"/>
          </a:p>
        </p:txBody>
      </p:sp>
    </p:spTree>
    <p:extLst>
      <p:ext uri="{BB962C8B-B14F-4D97-AF65-F5344CB8AC3E}">
        <p14:creationId xmlns:p14="http://schemas.microsoft.com/office/powerpoint/2010/main" val="5199403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box(in)">
                                      <p:cBhvr>
                                        <p:cTn id="7" dur="500"/>
                                        <p:tgtEl>
                                          <p:spTgt spid="409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in)">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237"/>
                                        </p:tgtEl>
                                        <p:attrNameLst>
                                          <p:attrName>style.visibility</p:attrName>
                                        </p:attrNameLst>
                                      </p:cBhvr>
                                      <p:to>
                                        <p:strVal val="visible"/>
                                      </p:to>
                                    </p:set>
                                    <p:animEffect transition="in" filter="diamond(in)">
                                      <p:cBhvr>
                                        <p:cTn id="17" dur="2000"/>
                                        <p:tgtEl>
                                          <p:spTgt spid="52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2236"/>
                                        </p:tgtEl>
                                        <p:attrNameLst>
                                          <p:attrName>style.visibility</p:attrName>
                                        </p:attrNameLst>
                                      </p:cBhvr>
                                      <p:to>
                                        <p:strVal val="visible"/>
                                      </p:to>
                                    </p:set>
                                    <p:animEffect transition="in" filter="diamond(in)">
                                      <p:cBhvr>
                                        <p:cTn id="22" dur="2000"/>
                                        <p:tgtEl>
                                          <p:spTgt spid="52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2235"/>
                                        </p:tgtEl>
                                        <p:attrNameLst>
                                          <p:attrName>style.visibility</p:attrName>
                                        </p:attrNameLst>
                                      </p:cBhvr>
                                      <p:to>
                                        <p:strVal val="visible"/>
                                      </p:to>
                                    </p:set>
                                    <p:animEffect transition="in" filter="checkerboard(across)">
                                      <p:cBhvr>
                                        <p:cTn id="27" dur="500"/>
                                        <p:tgtEl>
                                          <p:spTgt spid="52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2244"/>
                                        </p:tgtEl>
                                        <p:attrNameLst>
                                          <p:attrName>style.visibility</p:attrName>
                                        </p:attrNameLst>
                                      </p:cBhvr>
                                      <p:to>
                                        <p:strVal val="visible"/>
                                      </p:to>
                                    </p:set>
                                    <p:animEffect transition="in" filter="diamond(in)">
                                      <p:cBhvr>
                                        <p:cTn id="32" dur="2000"/>
                                        <p:tgtEl>
                                          <p:spTgt spid="522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9"/>
                                        </p:tgtEl>
                                        <p:attrNameLst>
                                          <p:attrName>style.visibility</p:attrName>
                                        </p:attrNameLst>
                                      </p:cBhvr>
                                      <p:to>
                                        <p:strVal val="visible"/>
                                      </p:to>
                                    </p:set>
                                    <p:anim calcmode="lin" valueType="num">
                                      <p:cBhvr additive="base">
                                        <p:cTn id="37" dur="500" fill="hold"/>
                                        <p:tgtEl>
                                          <p:spTgt spid="52229"/>
                                        </p:tgtEl>
                                        <p:attrNameLst>
                                          <p:attrName>ppt_x</p:attrName>
                                        </p:attrNameLst>
                                      </p:cBhvr>
                                      <p:tavLst>
                                        <p:tav tm="0">
                                          <p:val>
                                            <p:strVal val="#ppt_x"/>
                                          </p:val>
                                        </p:tav>
                                        <p:tav tm="100000">
                                          <p:val>
                                            <p:strVal val="#ppt_x"/>
                                          </p:val>
                                        </p:tav>
                                      </p:tavLst>
                                    </p:anim>
                                    <p:anim calcmode="lin" valueType="num">
                                      <p:cBhvr additive="base">
                                        <p:cTn id="3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185"/>
                                        </p:tgtEl>
                                        <p:attrNameLst>
                                          <p:attrName>style.visibility</p:attrName>
                                        </p:attrNameLst>
                                      </p:cBhvr>
                                      <p:to>
                                        <p:strVal val="visible"/>
                                      </p:to>
                                    </p:set>
                                    <p:anim calcmode="lin" valueType="num">
                                      <p:cBhvr additive="base">
                                        <p:cTn id="43" dur="500" fill="hold"/>
                                        <p:tgtEl>
                                          <p:spTgt spid="50185"/>
                                        </p:tgtEl>
                                        <p:attrNameLst>
                                          <p:attrName>ppt_x</p:attrName>
                                        </p:attrNameLst>
                                      </p:cBhvr>
                                      <p:tavLst>
                                        <p:tav tm="0">
                                          <p:val>
                                            <p:strVal val="#ppt_x"/>
                                          </p:val>
                                        </p:tav>
                                        <p:tav tm="100000">
                                          <p:val>
                                            <p:strVal val="#ppt_x"/>
                                          </p:val>
                                        </p:tav>
                                      </p:tavLst>
                                    </p:anim>
                                    <p:anim calcmode="lin" valueType="num">
                                      <p:cBhvr additive="base">
                                        <p:cTn id="44"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32"/>
                                        </p:tgtEl>
                                        <p:attrNameLst>
                                          <p:attrName>style.visibility</p:attrName>
                                        </p:attrNameLst>
                                      </p:cBhvr>
                                      <p:to>
                                        <p:strVal val="visible"/>
                                      </p:to>
                                    </p:set>
                                    <p:anim calcmode="lin" valueType="num">
                                      <p:cBhvr additive="base">
                                        <p:cTn id="49" dur="500" fill="hold"/>
                                        <p:tgtEl>
                                          <p:spTgt spid="52232"/>
                                        </p:tgtEl>
                                        <p:attrNameLst>
                                          <p:attrName>ppt_x</p:attrName>
                                        </p:attrNameLst>
                                      </p:cBhvr>
                                      <p:tavLst>
                                        <p:tav tm="0">
                                          <p:val>
                                            <p:strVal val="#ppt_x"/>
                                          </p:val>
                                        </p:tav>
                                        <p:tav tm="100000">
                                          <p:val>
                                            <p:strVal val="#ppt_x"/>
                                          </p:val>
                                        </p:tav>
                                      </p:tavLst>
                                    </p:anim>
                                    <p:anim calcmode="lin" valueType="num">
                                      <p:cBhvr additive="base">
                                        <p:cTn id="50"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50180" grpId="0" animBg="1"/>
      <p:bldP spid="52229" grpId="0" animBg="1"/>
      <p:bldP spid="52232" grpId="0" animBg="1"/>
      <p:bldP spid="50185" grpId="0" animBg="1"/>
      <p:bldP spid="52235" grpId="0" animBg="1"/>
      <p:bldP spid="52236" grpId="0" animBg="1"/>
      <p:bldP spid="52237" grpId="0" animBg="1"/>
      <p:bldP spid="5224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4294967295"/>
          </p:nvPr>
        </p:nvSpPr>
        <p:spPr>
          <a:xfrm>
            <a:off x="8077200" y="6245225"/>
            <a:ext cx="2133600" cy="476250"/>
          </a:xfrm>
          <a:prstGeom prst="rect">
            <a:avLst/>
          </a:prstGeom>
          <a:noFill/>
        </p:spPr>
        <p:txBody>
          <a:bodyPr/>
          <a:lstStyle/>
          <a:p>
            <a:fld id="{BAB248FD-9CD8-445A-9152-4D1C287F1DF6}" type="slidenum">
              <a:rPr lang="en-US" altLang="en-US"/>
              <a:pPr/>
              <a:t>63</a:t>
            </a:fld>
            <a:endParaRPr lang="th-TH" altLang="en-US"/>
          </a:p>
        </p:txBody>
      </p:sp>
      <p:sp>
        <p:nvSpPr>
          <p:cNvPr id="5" name="Rectangle 2"/>
          <p:cNvSpPr>
            <a:spLocks noChangeArrowheads="1"/>
          </p:cNvSpPr>
          <p:nvPr/>
        </p:nvSpPr>
        <p:spPr bwMode="auto">
          <a:xfrm>
            <a:off x="1652589" y="2135188"/>
            <a:ext cx="1023937" cy="3313112"/>
          </a:xfrm>
          <a:prstGeom prst="rect">
            <a:avLst/>
          </a:prstGeom>
          <a:solidFill>
            <a:srgbClr val="9933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3300"/>
            </a:extrusionClr>
          </a:sp3d>
        </p:spPr>
        <p:txBody>
          <a:bodyPr wrap="none" anchor="ctr">
            <a:flatTx/>
          </a:bodyPr>
          <a:lstStyle/>
          <a:p>
            <a:pPr algn="ctr"/>
            <a:r>
              <a:rPr lang="en-US" altLang="en-US" sz="2800" b="1">
                <a:solidFill>
                  <a:srgbClr val="FEE9DE"/>
                </a:solidFill>
                <a:latin typeface="Times New Roman" pitchFamily="18" charset="0"/>
              </a:rPr>
              <a:t>Bản </a:t>
            </a:r>
          </a:p>
          <a:p>
            <a:pPr algn="ctr"/>
            <a:r>
              <a:rPr lang="en-US" altLang="en-US" sz="2800" b="1">
                <a:solidFill>
                  <a:srgbClr val="FEE9DE"/>
                </a:solidFill>
                <a:latin typeface="Times New Roman" pitchFamily="18" charset="0"/>
              </a:rPr>
              <a:t>chất</a:t>
            </a:r>
          </a:p>
          <a:p>
            <a:pPr algn="ctr"/>
            <a:r>
              <a:rPr lang="en-US" altLang="en-US" sz="2800" b="1">
                <a:solidFill>
                  <a:srgbClr val="FEE9DE"/>
                </a:solidFill>
                <a:latin typeface="Times New Roman" pitchFamily="18" charset="0"/>
              </a:rPr>
              <a:t>của </a:t>
            </a:r>
          </a:p>
          <a:p>
            <a:pPr algn="ctr"/>
            <a:r>
              <a:rPr lang="en-US" altLang="en-US" sz="2800" b="1">
                <a:solidFill>
                  <a:srgbClr val="FEE9DE"/>
                </a:solidFill>
                <a:latin typeface="Times New Roman" pitchFamily="18" charset="0"/>
              </a:rPr>
              <a:t>ý</a:t>
            </a:r>
          </a:p>
          <a:p>
            <a:pPr algn="ctr"/>
            <a:r>
              <a:rPr lang="en-US" altLang="en-US" sz="2800" b="1">
                <a:solidFill>
                  <a:srgbClr val="FEE9DE"/>
                </a:solidFill>
                <a:latin typeface="Times New Roman" pitchFamily="18" charset="0"/>
              </a:rPr>
              <a:t> thức</a:t>
            </a:r>
          </a:p>
        </p:txBody>
      </p:sp>
      <p:sp>
        <p:nvSpPr>
          <p:cNvPr id="53252" name="TextBox 1"/>
          <p:cNvSpPr txBox="1">
            <a:spLocks noChangeArrowheads="1"/>
          </p:cNvSpPr>
          <p:nvPr/>
        </p:nvSpPr>
        <p:spPr bwMode="auto">
          <a:xfrm>
            <a:off x="1752600" y="304801"/>
            <a:ext cx="4648200" cy="646113"/>
          </a:xfrm>
          <a:prstGeom prst="rect">
            <a:avLst/>
          </a:prstGeom>
          <a:noFill/>
          <a:ln w="9525">
            <a:noFill/>
            <a:miter lim="800000"/>
            <a:headEnd/>
            <a:tailEnd/>
          </a:ln>
        </p:spPr>
        <p:txBody>
          <a:bodyPr>
            <a:spAutoFit/>
          </a:bodyPr>
          <a:lstStyle/>
          <a:p>
            <a:pPr eaLnBrk="1" hangingPunct="1"/>
            <a:r>
              <a:rPr lang="vi-VN" altLang="en-US" sz="3600" b="1" i="1">
                <a:latin typeface="Times New Roman" pitchFamily="18" charset="0"/>
                <a:ea typeface="Cordia New" pitchFamily="34" charset="-34"/>
                <a:cs typeface="Times New Roman" pitchFamily="18" charset="0"/>
              </a:rPr>
              <a:t>b) Bản chất của ý thức</a:t>
            </a:r>
          </a:p>
        </p:txBody>
      </p:sp>
      <p:sp>
        <p:nvSpPr>
          <p:cNvPr id="7" name="Rounded Rectangle 6"/>
          <p:cNvSpPr/>
          <p:nvPr/>
        </p:nvSpPr>
        <p:spPr>
          <a:xfrm>
            <a:off x="2959100" y="1143001"/>
            <a:ext cx="2298700" cy="1719263"/>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r>
              <a:rPr lang="en-US" altLang="en-US" sz="2400" b="1">
                <a:solidFill>
                  <a:srgbClr val="FEE9DE"/>
                </a:solidFill>
                <a:latin typeface="Times New Roman" pitchFamily="18" charset="0"/>
                <a:cs typeface="Times New Roman" pitchFamily="18" charset="0"/>
              </a:rPr>
              <a:t>Ý thức là hình </a:t>
            </a:r>
          </a:p>
          <a:p>
            <a:pPr algn="ctr" eaLnBrk="1" hangingPunct="1"/>
            <a:r>
              <a:rPr lang="en-US" altLang="en-US" sz="2400" b="1">
                <a:solidFill>
                  <a:srgbClr val="FEE9DE"/>
                </a:solidFill>
                <a:latin typeface="Times New Roman" pitchFamily="18" charset="0"/>
                <a:cs typeface="Times New Roman" pitchFamily="18" charset="0"/>
              </a:rPr>
              <a:t>ảnh chủ quan </a:t>
            </a:r>
          </a:p>
          <a:p>
            <a:pPr algn="ctr" eaLnBrk="1" hangingPunct="1"/>
            <a:r>
              <a:rPr lang="en-US" altLang="en-US" sz="2400" b="1">
                <a:solidFill>
                  <a:srgbClr val="FEE9DE"/>
                </a:solidFill>
                <a:latin typeface="Times New Roman" pitchFamily="18" charset="0"/>
                <a:cs typeface="Times New Roman" pitchFamily="18" charset="0"/>
              </a:rPr>
              <a:t>của thế giới</a:t>
            </a:r>
          </a:p>
          <a:p>
            <a:pPr algn="ctr" eaLnBrk="1" hangingPunct="1"/>
            <a:r>
              <a:rPr lang="en-US" altLang="en-US" sz="2400" b="1">
                <a:solidFill>
                  <a:srgbClr val="FEE9DE"/>
                </a:solidFill>
                <a:latin typeface="Times New Roman" pitchFamily="18" charset="0"/>
                <a:cs typeface="Times New Roman" pitchFamily="18" charset="0"/>
              </a:rPr>
              <a:t>khách quan</a:t>
            </a:r>
          </a:p>
        </p:txBody>
      </p:sp>
      <p:sp>
        <p:nvSpPr>
          <p:cNvPr id="8" name="Rounded Rectangle 7"/>
          <p:cNvSpPr/>
          <p:nvPr/>
        </p:nvSpPr>
        <p:spPr>
          <a:xfrm>
            <a:off x="6235700" y="287338"/>
            <a:ext cx="4432300" cy="1714500"/>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r>
              <a:rPr lang="nl-NL" altLang="en-US" sz="2200" b="1">
                <a:solidFill>
                  <a:srgbClr val="000000"/>
                </a:solidFill>
                <a:latin typeface="Times New Roman" pitchFamily="18" charset="0"/>
                <a:cs typeface="Times New Roman" pitchFamily="18" charset="0"/>
              </a:rPr>
              <a:t>Ý thức  là "hình ảnh" về hiện thực khách quan trong óc người; </a:t>
            </a:r>
          </a:p>
          <a:p>
            <a:pPr algn="ctr" eaLnBrk="1" hangingPunct="1"/>
            <a:r>
              <a:rPr lang="nl-NL" altLang="en-US" sz="2200" b="1">
                <a:solidFill>
                  <a:srgbClr val="000000"/>
                </a:solidFill>
                <a:latin typeface="Times New Roman" pitchFamily="18" charset="0"/>
                <a:cs typeface="Times New Roman" pitchFamily="18" charset="0"/>
              </a:rPr>
              <a:t>Nội dung phản ánh là khách quan</a:t>
            </a:r>
          </a:p>
          <a:p>
            <a:pPr algn="ctr" eaLnBrk="1" hangingPunct="1"/>
            <a:r>
              <a:rPr lang="nl-NL" altLang="en-US" sz="2200" b="1">
                <a:solidFill>
                  <a:srgbClr val="000000"/>
                </a:solidFill>
                <a:latin typeface="Times New Roman" pitchFamily="18" charset="0"/>
                <a:cs typeface="Times New Roman" pitchFamily="18" charset="0"/>
              </a:rPr>
              <a:t>Hình thức phản ánh là chủ quan</a:t>
            </a:r>
            <a:endParaRPr lang="en-US" altLang="en-US" sz="2200" b="1">
              <a:solidFill>
                <a:srgbClr val="000000"/>
              </a:solidFill>
              <a:latin typeface="Times New Roman" pitchFamily="18" charset="0"/>
              <a:cs typeface="Times New Roman" pitchFamily="18" charset="0"/>
            </a:endParaRPr>
          </a:p>
        </p:txBody>
      </p:sp>
      <p:sp>
        <p:nvSpPr>
          <p:cNvPr id="9" name="Rounded Rectangle 8"/>
          <p:cNvSpPr/>
          <p:nvPr/>
        </p:nvSpPr>
        <p:spPr>
          <a:xfrm>
            <a:off x="5654676" y="2176463"/>
            <a:ext cx="1446213" cy="299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nl-NL" altLang="en-US" sz="2400">
                <a:solidFill>
                  <a:srgbClr val="000000"/>
                </a:solidFill>
                <a:latin typeface="Times New Roman" pitchFamily="18" charset="0"/>
                <a:cs typeface="Times New Roman" pitchFamily="18" charset="0"/>
              </a:rPr>
              <a:t>Ý thức là sự </a:t>
            </a:r>
          </a:p>
          <a:p>
            <a:pPr algn="ctr" eaLnBrk="1" hangingPunct="1"/>
            <a:r>
              <a:rPr lang="nl-NL" altLang="en-US" sz="2400">
                <a:solidFill>
                  <a:srgbClr val="000000"/>
                </a:solidFill>
                <a:latin typeface="Times New Roman" pitchFamily="18" charset="0"/>
                <a:cs typeface="Times New Roman" pitchFamily="18" charset="0"/>
              </a:rPr>
              <a:t>phản ánh </a:t>
            </a:r>
          </a:p>
          <a:p>
            <a:pPr algn="ctr" eaLnBrk="1" hangingPunct="1"/>
            <a:r>
              <a:rPr lang="nl-NL" altLang="en-US" sz="2400">
                <a:solidFill>
                  <a:srgbClr val="000000"/>
                </a:solidFill>
                <a:latin typeface="Times New Roman" pitchFamily="18" charset="0"/>
                <a:cs typeface="Times New Roman" pitchFamily="18" charset="0"/>
              </a:rPr>
              <a:t>tích cực, </a:t>
            </a:r>
          </a:p>
          <a:p>
            <a:pPr algn="ctr" eaLnBrk="1" hangingPunct="1"/>
            <a:r>
              <a:rPr lang="nl-NL" altLang="en-US" sz="2400">
                <a:solidFill>
                  <a:srgbClr val="000000"/>
                </a:solidFill>
                <a:latin typeface="Times New Roman" pitchFamily="18" charset="0"/>
                <a:cs typeface="Times New Roman" pitchFamily="18" charset="0"/>
              </a:rPr>
              <a:t>sáng tạo </a:t>
            </a:r>
          </a:p>
          <a:p>
            <a:pPr algn="ctr" eaLnBrk="1" hangingPunct="1"/>
            <a:r>
              <a:rPr lang="nl-NL" altLang="en-US" sz="2400">
                <a:solidFill>
                  <a:srgbClr val="000000"/>
                </a:solidFill>
                <a:latin typeface="Times New Roman" pitchFamily="18" charset="0"/>
                <a:cs typeface="Times New Roman" pitchFamily="18" charset="0"/>
              </a:rPr>
              <a:t>gắn với </a:t>
            </a:r>
          </a:p>
          <a:p>
            <a:pPr algn="ctr" eaLnBrk="1" hangingPunct="1"/>
            <a:r>
              <a:rPr lang="nl-NL" altLang="en-US" sz="2400">
                <a:solidFill>
                  <a:srgbClr val="000000"/>
                </a:solidFill>
                <a:latin typeface="Times New Roman" pitchFamily="18" charset="0"/>
                <a:cs typeface="Times New Roman" pitchFamily="18" charset="0"/>
              </a:rPr>
              <a:t>thực tiễn </a:t>
            </a:r>
          </a:p>
          <a:p>
            <a:pPr algn="ctr" eaLnBrk="1" hangingPunct="1"/>
            <a:r>
              <a:rPr lang="nl-NL" altLang="en-US" sz="2400">
                <a:solidFill>
                  <a:srgbClr val="000000"/>
                </a:solidFill>
                <a:latin typeface="Times New Roman" pitchFamily="18" charset="0"/>
                <a:cs typeface="Times New Roman" pitchFamily="18" charset="0"/>
              </a:rPr>
              <a:t>xã hội</a:t>
            </a:r>
            <a:endParaRPr lang="en-US" altLang="en-US" sz="2400">
              <a:solidFill>
                <a:srgbClr val="000000"/>
              </a:solidFill>
              <a:latin typeface="Times New Roman" pitchFamily="18" charset="0"/>
              <a:cs typeface="Times New Roman" pitchFamily="18" charset="0"/>
            </a:endParaRPr>
          </a:p>
        </p:txBody>
      </p:sp>
      <p:sp>
        <p:nvSpPr>
          <p:cNvPr id="10" name="Rounded Rectangle 9"/>
          <p:cNvSpPr/>
          <p:nvPr/>
        </p:nvSpPr>
        <p:spPr>
          <a:xfrm>
            <a:off x="7378700" y="2176463"/>
            <a:ext cx="31369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nl-NL" altLang="en-US" sz="2400">
                <a:solidFill>
                  <a:srgbClr val="000000"/>
                </a:solidFill>
                <a:latin typeface="Times New Roman" pitchFamily="18" charset="0"/>
                <a:cs typeface="Times New Roman" pitchFamily="18" charset="0"/>
              </a:rPr>
              <a:t>Trao đổi thông tin giữa </a:t>
            </a:r>
          </a:p>
          <a:p>
            <a:pPr algn="ctr" eaLnBrk="1" hangingPunct="1"/>
            <a:r>
              <a:rPr lang="nl-NL" altLang="en-US" sz="2400">
                <a:solidFill>
                  <a:srgbClr val="000000"/>
                </a:solidFill>
                <a:latin typeface="Times New Roman" pitchFamily="18" charset="0"/>
                <a:cs typeface="Times New Roman" pitchFamily="18" charset="0"/>
              </a:rPr>
              <a:t>chủ thể và đối tượng phản ánh</a:t>
            </a:r>
            <a:endParaRPr lang="en-US" altLang="en-US" sz="2400">
              <a:solidFill>
                <a:srgbClr val="000000"/>
              </a:solidFill>
              <a:latin typeface="Times New Roman" pitchFamily="18" charset="0"/>
              <a:cs typeface="Times New Roman" pitchFamily="18" charset="0"/>
            </a:endParaRPr>
          </a:p>
        </p:txBody>
      </p:sp>
      <p:sp>
        <p:nvSpPr>
          <p:cNvPr id="11" name="Rounded Rectangle 10"/>
          <p:cNvSpPr/>
          <p:nvPr/>
        </p:nvSpPr>
        <p:spPr>
          <a:xfrm>
            <a:off x="7377114" y="3754438"/>
            <a:ext cx="3405187" cy="9144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en-US" sz="2400">
                <a:solidFill>
                  <a:srgbClr val="000000"/>
                </a:solidFill>
                <a:latin typeface="Times New Roman" pitchFamily="18" charset="0"/>
                <a:cs typeface="Times New Roman" pitchFamily="18" charset="0"/>
              </a:rPr>
              <a:t>Xây dựng các học thuyết</a:t>
            </a:r>
          </a:p>
          <a:p>
            <a:pPr algn="ctr" eaLnBrk="1" hangingPunct="1"/>
            <a:r>
              <a:rPr lang="en-US" altLang="en-US" sz="2400">
                <a:solidFill>
                  <a:srgbClr val="000000"/>
                </a:solidFill>
                <a:latin typeface="Times New Roman" pitchFamily="18" charset="0"/>
                <a:cs typeface="Times New Roman" pitchFamily="18" charset="0"/>
              </a:rPr>
              <a:t>Lý thuyết khoa học</a:t>
            </a:r>
          </a:p>
        </p:txBody>
      </p:sp>
      <p:sp>
        <p:nvSpPr>
          <p:cNvPr id="12" name="Rounded Rectangle 11"/>
          <p:cNvSpPr/>
          <p:nvPr/>
        </p:nvSpPr>
        <p:spPr>
          <a:xfrm>
            <a:off x="7377113" y="4887913"/>
            <a:ext cx="3276600"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nl-NL" altLang="en-US" sz="2400">
                <a:solidFill>
                  <a:srgbClr val="000000"/>
                </a:solidFill>
                <a:latin typeface="Times New Roman" pitchFamily="18" charset="0"/>
                <a:cs typeface="Times New Roman" pitchFamily="18" charset="0"/>
              </a:rPr>
              <a:t>Vận dụng để cải tạo</a:t>
            </a:r>
          </a:p>
          <a:p>
            <a:pPr algn="ctr" eaLnBrk="1" hangingPunct="1"/>
            <a:r>
              <a:rPr lang="nl-NL" altLang="en-US" sz="2400">
                <a:solidFill>
                  <a:srgbClr val="000000"/>
                </a:solidFill>
                <a:latin typeface="Times New Roman" pitchFamily="18" charset="0"/>
                <a:cs typeface="Times New Roman" pitchFamily="18" charset="0"/>
              </a:rPr>
              <a:t> hoạt động thực tiễn</a:t>
            </a:r>
            <a:endParaRPr lang="en-US" altLang="en-US" sz="2400" b="1">
              <a:solidFill>
                <a:srgbClr val="000000"/>
              </a:solidFill>
              <a:latin typeface="Times New Roman" pitchFamily="18" charset="0"/>
              <a:cs typeface="Times New Roman" pitchFamily="18" charset="0"/>
            </a:endParaRPr>
          </a:p>
        </p:txBody>
      </p:sp>
      <p:cxnSp>
        <p:nvCxnSpPr>
          <p:cNvPr id="14" name="Straight Connector 13"/>
          <p:cNvCxnSpPr>
            <a:stCxn id="0" idx="3"/>
            <a:endCxn id="8" idx="1"/>
          </p:cNvCxnSpPr>
          <p:nvPr/>
        </p:nvCxnSpPr>
        <p:spPr>
          <a:xfrm flipV="1">
            <a:off x="5257800" y="1144589"/>
            <a:ext cx="977900" cy="858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0" idx="3"/>
            <a:endCxn id="9" idx="1"/>
          </p:cNvCxnSpPr>
          <p:nvPr/>
        </p:nvCxnSpPr>
        <p:spPr>
          <a:xfrm>
            <a:off x="5257801" y="2003425"/>
            <a:ext cx="396875" cy="1671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3"/>
            <a:endCxn id="10" idx="1"/>
          </p:cNvCxnSpPr>
          <p:nvPr/>
        </p:nvCxnSpPr>
        <p:spPr>
          <a:xfrm flipV="1">
            <a:off x="7100888" y="2862263"/>
            <a:ext cx="277812" cy="81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3"/>
            <a:endCxn id="11" idx="1"/>
          </p:cNvCxnSpPr>
          <p:nvPr/>
        </p:nvCxnSpPr>
        <p:spPr>
          <a:xfrm>
            <a:off x="7100889" y="3675064"/>
            <a:ext cx="276225" cy="53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12" idx="1"/>
          </p:cNvCxnSpPr>
          <p:nvPr/>
        </p:nvCxnSpPr>
        <p:spPr>
          <a:xfrm>
            <a:off x="7100889" y="3675063"/>
            <a:ext cx="276225" cy="167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0" idx="2"/>
          </p:cNvCxnSpPr>
          <p:nvPr/>
        </p:nvCxnSpPr>
        <p:spPr>
          <a:xfrm flipV="1">
            <a:off x="2676526" y="2862264"/>
            <a:ext cx="1431925" cy="930275"/>
          </a:xfrm>
          <a:prstGeom prst="line">
            <a:avLst/>
          </a:prstGeom>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162300" y="4859339"/>
            <a:ext cx="1519238" cy="192087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hangingPunct="1"/>
            <a:r>
              <a:rPr lang="en-US" sz="2400" b="1">
                <a:solidFill>
                  <a:srgbClr val="FEE9DE"/>
                </a:solidFill>
                <a:latin typeface="Times New Roman" pitchFamily="18" charset="0"/>
                <a:cs typeface="Cordia New" pitchFamily="34" charset="-34"/>
              </a:rPr>
              <a:t>Ý thức mang </a:t>
            </a:r>
          </a:p>
          <a:p>
            <a:pPr algn="ctr" eaLnBrk="1" hangingPunct="1"/>
            <a:r>
              <a:rPr lang="en-US" sz="2400" b="1">
                <a:solidFill>
                  <a:srgbClr val="FEE9DE"/>
                </a:solidFill>
                <a:latin typeface="Times New Roman" pitchFamily="18" charset="0"/>
                <a:cs typeface="Cordia New" pitchFamily="34" charset="-34"/>
              </a:rPr>
              <a:t>bản chất </a:t>
            </a:r>
          </a:p>
          <a:p>
            <a:pPr algn="ctr" eaLnBrk="1" hangingPunct="1"/>
            <a:r>
              <a:rPr lang="en-US" sz="2400" b="1">
                <a:solidFill>
                  <a:srgbClr val="FEE9DE"/>
                </a:solidFill>
                <a:latin typeface="Times New Roman" pitchFamily="18" charset="0"/>
                <a:cs typeface="Cordia New" pitchFamily="34" charset="-34"/>
              </a:rPr>
              <a:t>lịch sử </a:t>
            </a:r>
          </a:p>
          <a:p>
            <a:pPr algn="ctr" eaLnBrk="1" hangingPunct="1"/>
            <a:r>
              <a:rPr lang="en-US" sz="2400" b="1">
                <a:solidFill>
                  <a:srgbClr val="FEE9DE"/>
                </a:solidFill>
                <a:latin typeface="Times New Roman" pitchFamily="18" charset="0"/>
                <a:cs typeface="Cordia New" pitchFamily="34" charset="-34"/>
              </a:rPr>
              <a:t>- xã hội</a:t>
            </a:r>
          </a:p>
        </p:txBody>
      </p:sp>
      <p:sp>
        <p:nvSpPr>
          <p:cNvPr id="40" name="Rounded Rectangle 39"/>
          <p:cNvSpPr/>
          <p:nvPr/>
        </p:nvSpPr>
        <p:spPr>
          <a:xfrm>
            <a:off x="5168900" y="5338763"/>
            <a:ext cx="1676400" cy="56356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eaLnBrk="1" hangingPunct="1"/>
            <a:r>
              <a:rPr lang="en-US" b="1">
                <a:solidFill>
                  <a:srgbClr val="000000"/>
                </a:solidFill>
                <a:latin typeface="Times New Roman" pitchFamily="18" charset="0"/>
                <a:cs typeface="Cordia New" pitchFamily="34" charset="-34"/>
              </a:rPr>
              <a:t>Điều kiện LS</a:t>
            </a:r>
          </a:p>
        </p:txBody>
      </p:sp>
      <p:sp>
        <p:nvSpPr>
          <p:cNvPr id="41" name="Rounded Rectangle 40"/>
          <p:cNvSpPr/>
          <p:nvPr/>
        </p:nvSpPr>
        <p:spPr>
          <a:xfrm>
            <a:off x="5168900" y="6100763"/>
            <a:ext cx="1995488" cy="62071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r>
              <a:rPr lang="en-US" b="1">
                <a:solidFill>
                  <a:srgbClr val="000000"/>
                </a:solidFill>
                <a:latin typeface="Times New Roman" pitchFamily="18" charset="0"/>
                <a:cs typeface="Cordia New" pitchFamily="34" charset="-34"/>
              </a:rPr>
              <a:t>Quan hệ xã hội</a:t>
            </a:r>
          </a:p>
        </p:txBody>
      </p:sp>
      <p:cxnSp>
        <p:nvCxnSpPr>
          <p:cNvPr id="47" name="Straight Arrow Connector 46"/>
          <p:cNvCxnSpPr>
            <a:stCxn id="0" idx="3"/>
            <a:endCxn id="40" idx="1"/>
          </p:cNvCxnSpPr>
          <p:nvPr/>
        </p:nvCxnSpPr>
        <p:spPr>
          <a:xfrm flipV="1">
            <a:off x="4681538" y="5621339"/>
            <a:ext cx="487362" cy="19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0" idx="3"/>
            <a:endCxn id="41" idx="1"/>
          </p:cNvCxnSpPr>
          <p:nvPr/>
        </p:nvCxnSpPr>
        <p:spPr>
          <a:xfrm>
            <a:off x="4681538" y="5819775"/>
            <a:ext cx="487362" cy="59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 idx="3"/>
            <a:endCxn id="0" idx="0"/>
          </p:cNvCxnSpPr>
          <p:nvPr/>
        </p:nvCxnSpPr>
        <p:spPr>
          <a:xfrm>
            <a:off x="2676525" y="3790950"/>
            <a:ext cx="1246188" cy="10683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3925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ircle(in)">
                                      <p:cBhvr>
                                        <p:cTn id="44" dur="2000"/>
                                        <p:tgtEl>
                                          <p:spTgt spid="26"/>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20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ox(in)">
                                      <p:cBhvr>
                                        <p:cTn id="60" dur="2000"/>
                                        <p:tgtEl>
                                          <p:spTgt spid="55"/>
                                        </p:tgtEl>
                                      </p:cBhvr>
                                    </p:animEffect>
                                  </p:childTnLst>
                                </p:cTn>
                              </p:par>
                              <p:par>
                                <p:cTn id="61" presetID="4" presetClass="entr" presetSubtype="16"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ox(in)">
                                      <p:cBhvr>
                                        <p:cTn id="63" dur="2000"/>
                                        <p:tgtEl>
                                          <p:spTgt spid="3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arn(inVertical)">
                                      <p:cBhvr>
                                        <p:cTn id="68" dur="500"/>
                                        <p:tgtEl>
                                          <p:spTgt spid="4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barn(inVertical)">
                                      <p:cBhvr>
                                        <p:cTn id="71" dur="500"/>
                                        <p:tgtEl>
                                          <p:spTgt spid="4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21" fill="hold"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inVertical)">
                                      <p:cBhvr>
                                        <p:cTn id="76" dur="500"/>
                                        <p:tgtEl>
                                          <p:spTgt spid="5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barn(inVertical)">
                                      <p:cBhvr>
                                        <p:cTn id="7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40" grpId="0" animBg="1"/>
      <p:bldP spid="4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5" name="Picture 3" descr="10IM026"/>
          <p:cNvPicPr>
            <a:picLocks noGrp="1" noChangeAspect="1" noChangeArrowheads="1"/>
          </p:cNvPicPr>
          <p:nvPr>
            <p:ph sz="half" idx="4294967295"/>
          </p:nvPr>
        </p:nvPicPr>
        <p:blipFill>
          <a:blip r:embed="rId3"/>
          <a:srcRect/>
          <a:stretch>
            <a:fillRect/>
          </a:stretch>
        </p:blipFill>
        <p:spPr>
          <a:xfrm>
            <a:off x="6781800" y="1600200"/>
            <a:ext cx="3657600" cy="4572000"/>
          </a:xfrm>
          <a:prstGeom prst="rect">
            <a:avLst/>
          </a:prstGeom>
        </p:spPr>
      </p:pic>
      <p:sp>
        <p:nvSpPr>
          <p:cNvPr id="55299" name="Slide Number Placeholder 6"/>
          <p:cNvSpPr>
            <a:spLocks noGrp="1"/>
          </p:cNvSpPr>
          <p:nvPr>
            <p:ph type="sldNum" sz="quarter" idx="4294967295"/>
          </p:nvPr>
        </p:nvSpPr>
        <p:spPr>
          <a:xfrm>
            <a:off x="8077200" y="6245225"/>
            <a:ext cx="2133600" cy="476250"/>
          </a:xfrm>
          <a:prstGeom prst="rect">
            <a:avLst/>
          </a:prstGeom>
          <a:noFill/>
        </p:spPr>
        <p:txBody>
          <a:bodyPr/>
          <a:lstStyle/>
          <a:p>
            <a:fld id="{C34FF5F0-B33F-4F91-B1E8-E4D5B623F49B}" type="slidenum">
              <a:rPr lang="en-US" altLang="en-US"/>
              <a:pPr/>
              <a:t>64</a:t>
            </a:fld>
            <a:endParaRPr lang="th-TH" altLang="en-US"/>
          </a:p>
        </p:txBody>
      </p:sp>
      <p:sp>
        <p:nvSpPr>
          <p:cNvPr id="47109" name="Text Box 8"/>
          <p:cNvSpPr txBox="1">
            <a:spLocks noChangeArrowheads="1"/>
          </p:cNvSpPr>
          <p:nvPr/>
        </p:nvSpPr>
        <p:spPr bwMode="auto">
          <a:xfrm flipH="1">
            <a:off x="7696200" y="685800"/>
            <a:ext cx="2438400" cy="369332"/>
          </a:xfrm>
          <a:prstGeom prst="rect">
            <a:avLst/>
          </a:prstGeom>
          <a:noFill/>
          <a:ln w="12700" cap="sq">
            <a:noFill/>
            <a:miter lim="800000"/>
            <a:headEnd type="none" w="sm" len="sm"/>
            <a:tailEnd type="none" w="sm" len="sm"/>
          </a:ln>
        </p:spPr>
        <p:txBody>
          <a:bodyPr>
            <a:spAutoFit/>
          </a:bodyPr>
          <a:lstStyle/>
          <a:p>
            <a:pPr algn="ctr" eaLnBrk="1" hangingPunct="1"/>
            <a:r>
              <a:rPr lang="en-US" altLang="en-US" b="1">
                <a:latin typeface="Times New Roman" pitchFamily="18" charset="0"/>
              </a:rPr>
              <a:t>TNC</a:t>
            </a:r>
          </a:p>
        </p:txBody>
      </p:sp>
      <p:sp>
        <p:nvSpPr>
          <p:cNvPr id="12" name="TextBox 11"/>
          <p:cNvSpPr txBox="1">
            <a:spLocks noChangeArrowheads="1"/>
          </p:cNvSpPr>
          <p:nvPr/>
        </p:nvSpPr>
        <p:spPr bwMode="auto">
          <a:xfrm>
            <a:off x="1676400" y="885826"/>
            <a:ext cx="4605338" cy="2246769"/>
          </a:xfrm>
          <a:prstGeom prst="rect">
            <a:avLst/>
          </a:prstGeom>
          <a:noFill/>
          <a:ln w="9525">
            <a:solidFill>
              <a:srgbClr val="000000"/>
            </a:solidFill>
            <a:miter lim="800000"/>
            <a:headEnd/>
            <a:tailEnd/>
          </a:ln>
        </p:spPr>
        <p:txBody>
          <a:bodyPr>
            <a:spAutoFit/>
          </a:bodyPr>
          <a:lstStyle/>
          <a:p>
            <a:pPr eaLnBrk="1" hangingPunct="1"/>
            <a:r>
              <a:rPr lang="en-US" altLang="en-US" sz="2800" b="1" i="1" dirty="0" err="1">
                <a:latin typeface="Times New Roman" pitchFamily="18" charset="0"/>
                <a:ea typeface="Cordia New" pitchFamily="34" charset="-34"/>
                <a:cs typeface="Times New Roman" pitchFamily="18" charset="0"/>
              </a:rPr>
              <a:t>Các</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lớp</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cấu</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trúc</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của</a:t>
            </a:r>
            <a:r>
              <a:rPr lang="en-US" altLang="en-US" sz="2800" b="1" i="1" dirty="0">
                <a:latin typeface="Times New Roman" pitchFamily="18" charset="0"/>
                <a:ea typeface="Cordia New" pitchFamily="34" charset="-34"/>
                <a:cs typeface="Times New Roman" pitchFamily="18" charset="0"/>
              </a:rPr>
              <a:t> ý </a:t>
            </a:r>
            <a:r>
              <a:rPr lang="en-US" altLang="en-US" sz="2800" b="1" i="1" dirty="0" err="1">
                <a:latin typeface="Times New Roman" pitchFamily="18" charset="0"/>
                <a:ea typeface="Cordia New" pitchFamily="34" charset="-34"/>
                <a:cs typeface="Times New Roman" pitchFamily="18" charset="0"/>
              </a:rPr>
              <a:t>thức</a:t>
            </a:r>
            <a:r>
              <a:rPr lang="en-US" altLang="en-US" sz="2800" dirty="0">
                <a:latin typeface="Times New Roman" pitchFamily="18" charset="0"/>
                <a:ea typeface="Cordia New" pitchFamily="34" charset="-34"/>
                <a:cs typeface="Times New Roman" pitchFamily="18" charset="0"/>
              </a:rPr>
              <a:t>:</a:t>
            </a:r>
          </a:p>
          <a:p>
            <a:pPr eaLnBrk="1" hangingPunct="1"/>
            <a:r>
              <a:rPr lang="en-US" altLang="en-US" sz="2800" dirty="0">
                <a:latin typeface="Times New Roman" pitchFamily="18" charset="0"/>
                <a:ea typeface="Cordia New" pitchFamily="34" charset="-34"/>
                <a:cs typeface="Times New Roman" pitchFamily="18" charset="0"/>
              </a:rPr>
              <a:t>- Tri </a:t>
            </a:r>
            <a:r>
              <a:rPr lang="en-US" altLang="en-US" sz="2800" dirty="0" err="1">
                <a:latin typeface="Times New Roman" pitchFamily="18" charset="0"/>
                <a:ea typeface="Cordia New" pitchFamily="34" charset="-34"/>
                <a:cs typeface="Times New Roman" pitchFamily="18" charset="0"/>
              </a:rPr>
              <a:t>thức</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Tình</a:t>
            </a: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cảm</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Niềm</a:t>
            </a:r>
            <a:r>
              <a:rPr lang="en-US" altLang="en-US" sz="2800" dirty="0">
                <a:latin typeface="Times New Roman" pitchFamily="18" charset="0"/>
                <a:ea typeface="Cordia New" pitchFamily="34" charset="-34"/>
                <a:cs typeface="Times New Roman" pitchFamily="18" charset="0"/>
              </a:rPr>
              <a:t> tin</a:t>
            </a:r>
          </a:p>
          <a:p>
            <a:pPr eaLnBrk="1" hangingPunct="1">
              <a:buFontTx/>
              <a:buChar char="-"/>
            </a:pPr>
            <a:r>
              <a:rPr lang="en-US" altLang="en-US" sz="2800" dirty="0">
                <a:latin typeface="Times New Roman" pitchFamily="18" charset="0"/>
                <a:ea typeface="Cordia New" pitchFamily="34" charset="-34"/>
                <a:cs typeface="Times New Roman" pitchFamily="18" charset="0"/>
              </a:rPr>
              <a:t> Ý </a:t>
            </a:r>
            <a:r>
              <a:rPr lang="en-US" altLang="en-US" sz="2800" dirty="0" err="1">
                <a:latin typeface="Times New Roman" pitchFamily="18" charset="0"/>
                <a:ea typeface="Cordia New" pitchFamily="34" charset="-34"/>
                <a:cs typeface="Times New Roman" pitchFamily="18" charset="0"/>
              </a:rPr>
              <a:t>chí</a:t>
            </a:r>
            <a:endParaRPr lang="vi-VN" altLang="en-US" sz="2800" dirty="0">
              <a:latin typeface="Times New Roman" pitchFamily="18" charset="0"/>
              <a:ea typeface="Cordia New" pitchFamily="34" charset="-34"/>
              <a:cs typeface="Times New Roman" pitchFamily="18" charset="0"/>
            </a:endParaRPr>
          </a:p>
        </p:txBody>
      </p:sp>
      <p:sp>
        <p:nvSpPr>
          <p:cNvPr id="9" name="TextBox 8"/>
          <p:cNvSpPr txBox="1">
            <a:spLocks noChangeArrowheads="1"/>
          </p:cNvSpPr>
          <p:nvPr/>
        </p:nvSpPr>
        <p:spPr bwMode="auto">
          <a:xfrm>
            <a:off x="1676401" y="2895600"/>
            <a:ext cx="4792663" cy="1816100"/>
          </a:xfrm>
          <a:prstGeom prst="rect">
            <a:avLst/>
          </a:prstGeom>
          <a:noFill/>
          <a:ln w="9525">
            <a:solidFill>
              <a:srgbClr val="000000"/>
            </a:solidFill>
            <a:miter lim="800000"/>
            <a:headEnd/>
            <a:tailEnd/>
          </a:ln>
        </p:spPr>
        <p:txBody>
          <a:bodyPr>
            <a:spAutoFit/>
          </a:bodyPr>
          <a:lstStyle/>
          <a:p>
            <a:pPr eaLnBrk="1" hangingPunct="1"/>
            <a:r>
              <a:rPr lang="en-US" altLang="en-US" sz="2800" b="1" i="1" dirty="0" err="1">
                <a:latin typeface="Times New Roman" pitchFamily="18" charset="0"/>
                <a:ea typeface="Cordia New" pitchFamily="34" charset="-34"/>
                <a:cs typeface="Times New Roman" pitchFamily="18" charset="0"/>
              </a:rPr>
              <a:t>Các</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cấp</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độ</a:t>
            </a:r>
            <a:r>
              <a:rPr lang="en-US" altLang="en-US" sz="2800" b="1" i="1" dirty="0">
                <a:latin typeface="Times New Roman" pitchFamily="18" charset="0"/>
                <a:ea typeface="Cordia New" pitchFamily="34" charset="-34"/>
                <a:cs typeface="Times New Roman" pitchFamily="18" charset="0"/>
              </a:rPr>
              <a:t> </a:t>
            </a:r>
            <a:r>
              <a:rPr lang="en-US" altLang="en-US" sz="2800" b="1" i="1" dirty="0" err="1">
                <a:latin typeface="Times New Roman" pitchFamily="18" charset="0"/>
                <a:ea typeface="Cordia New" pitchFamily="34" charset="-34"/>
                <a:cs typeface="Times New Roman" pitchFamily="18" charset="0"/>
              </a:rPr>
              <a:t>của</a:t>
            </a:r>
            <a:r>
              <a:rPr lang="en-US" altLang="en-US" sz="2800" b="1" i="1" dirty="0">
                <a:latin typeface="Times New Roman" pitchFamily="18" charset="0"/>
                <a:ea typeface="Cordia New" pitchFamily="34" charset="-34"/>
                <a:cs typeface="Times New Roman" pitchFamily="18" charset="0"/>
              </a:rPr>
              <a:t> ý </a:t>
            </a:r>
            <a:r>
              <a:rPr lang="en-US" altLang="en-US" sz="2800" b="1" i="1" dirty="0" err="1">
                <a:latin typeface="Times New Roman" pitchFamily="18" charset="0"/>
                <a:ea typeface="Cordia New" pitchFamily="34" charset="-34"/>
                <a:cs typeface="Times New Roman" pitchFamily="18" charset="0"/>
              </a:rPr>
              <a:t>thức</a:t>
            </a:r>
            <a:r>
              <a:rPr lang="en-US" altLang="en-US" sz="2800" b="1" i="1" dirty="0">
                <a:latin typeface="Times New Roman" pitchFamily="18" charset="0"/>
                <a:ea typeface="Cordia New" pitchFamily="34" charset="-34"/>
                <a:cs typeface="Times New Roman" pitchFamily="18" charset="0"/>
              </a:rPr>
              <a:t> </a:t>
            </a:r>
          </a:p>
          <a:p>
            <a:pPr eaLnBrk="1" hangingPunct="1">
              <a:buFontTx/>
              <a:buChar char="-"/>
            </a:pPr>
            <a:r>
              <a:rPr lang="en-US" altLang="en-US" sz="2800" dirty="0" err="1">
                <a:latin typeface="Times New Roman" pitchFamily="18" charset="0"/>
                <a:ea typeface="Cordia New" pitchFamily="34" charset="-34"/>
                <a:cs typeface="Times New Roman" pitchFamily="18" charset="0"/>
              </a:rPr>
              <a:t>Tự</a:t>
            </a:r>
            <a:r>
              <a:rPr lang="en-US" altLang="en-US" sz="2800" dirty="0">
                <a:latin typeface="Times New Roman" pitchFamily="18" charset="0"/>
                <a:ea typeface="Cordia New" pitchFamily="34" charset="-34"/>
                <a:cs typeface="Times New Roman" pitchFamily="18" charset="0"/>
              </a:rPr>
              <a:t> ý </a:t>
            </a:r>
            <a:r>
              <a:rPr lang="en-US" altLang="en-US" sz="2800" dirty="0" err="1">
                <a:latin typeface="Times New Roman" pitchFamily="18" charset="0"/>
                <a:ea typeface="Cordia New" pitchFamily="34" charset="-34"/>
                <a:cs typeface="Times New Roman" pitchFamily="18" charset="0"/>
              </a:rPr>
              <a:t>thức</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err="1">
                <a:latin typeface="Times New Roman" pitchFamily="18" charset="0"/>
                <a:ea typeface="Cordia New" pitchFamily="34" charset="-34"/>
                <a:cs typeface="Times New Roman" pitchFamily="18" charset="0"/>
              </a:rPr>
              <a:t>Tiềm</a:t>
            </a: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thức</a:t>
            </a:r>
            <a:endParaRPr lang="en-US" altLang="en-US" sz="2800" dirty="0">
              <a:latin typeface="Times New Roman" pitchFamily="18" charset="0"/>
              <a:ea typeface="Cordia New" pitchFamily="34" charset="-34"/>
              <a:cs typeface="Times New Roman" pitchFamily="18" charset="0"/>
            </a:endParaRPr>
          </a:p>
          <a:p>
            <a:pPr eaLnBrk="1" hangingPunct="1">
              <a:buFontTx/>
              <a:buChar char="-"/>
            </a:pP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Vô</a:t>
            </a:r>
            <a:r>
              <a:rPr lang="en-US" altLang="en-US" sz="2800" dirty="0">
                <a:latin typeface="Times New Roman" pitchFamily="18" charset="0"/>
                <a:ea typeface="Cordia New" pitchFamily="34" charset="-34"/>
                <a:cs typeface="Times New Roman" pitchFamily="18" charset="0"/>
              </a:rPr>
              <a:t> </a:t>
            </a:r>
            <a:r>
              <a:rPr lang="en-US" altLang="en-US" sz="2800" dirty="0" err="1">
                <a:latin typeface="Times New Roman" pitchFamily="18" charset="0"/>
                <a:ea typeface="Cordia New" pitchFamily="34" charset="-34"/>
                <a:cs typeface="Times New Roman" pitchFamily="18" charset="0"/>
              </a:rPr>
              <a:t>thức</a:t>
            </a:r>
            <a:endParaRPr lang="vi-VN" altLang="en-US" sz="2800" dirty="0">
              <a:latin typeface="Times New Roman" pitchFamily="18" charset="0"/>
              <a:ea typeface="Cordia New" pitchFamily="34" charset="-34"/>
              <a:cs typeface="Times New Roman" pitchFamily="18" charset="0"/>
            </a:endParaRPr>
          </a:p>
        </p:txBody>
      </p:sp>
      <p:sp>
        <p:nvSpPr>
          <p:cNvPr id="55303" name="TextBox 1"/>
          <p:cNvSpPr txBox="1">
            <a:spLocks noChangeArrowheads="1"/>
          </p:cNvSpPr>
          <p:nvPr/>
        </p:nvSpPr>
        <p:spPr bwMode="auto">
          <a:xfrm>
            <a:off x="1828800" y="152401"/>
            <a:ext cx="6019800" cy="646113"/>
          </a:xfrm>
          <a:prstGeom prst="rect">
            <a:avLst/>
          </a:prstGeom>
          <a:noFill/>
          <a:ln w="9525">
            <a:noFill/>
            <a:miter lim="800000"/>
            <a:headEnd/>
            <a:tailEnd/>
          </a:ln>
        </p:spPr>
        <p:txBody>
          <a:bodyPr>
            <a:spAutoFit/>
          </a:bodyPr>
          <a:lstStyle/>
          <a:p>
            <a:pPr eaLnBrk="1" hangingPunct="1"/>
            <a:r>
              <a:rPr lang="en-US" altLang="en-US" sz="3600" b="1" i="1">
                <a:latin typeface="Times New Roman" pitchFamily="18" charset="0"/>
                <a:ea typeface="Cordia New" pitchFamily="34" charset="-34"/>
                <a:cs typeface="Times New Roman" pitchFamily="18" charset="0"/>
              </a:rPr>
              <a:t>c) Kết cấu của ý thức</a:t>
            </a:r>
            <a:endParaRPr lang="vi-VN" altLang="en-US" sz="3600" b="1" i="1">
              <a:latin typeface="Times New Roman" pitchFamily="18" charset="0"/>
              <a:ea typeface="Cordia New" pitchFamily="34" charset="-34"/>
              <a:cs typeface="Times New Roman" pitchFamily="18" charset="0"/>
            </a:endParaRPr>
          </a:p>
        </p:txBody>
      </p:sp>
      <p:sp>
        <p:nvSpPr>
          <p:cNvPr id="4" name="TextBox 3"/>
          <p:cNvSpPr txBox="1"/>
          <p:nvPr/>
        </p:nvSpPr>
        <p:spPr>
          <a:xfrm>
            <a:off x="1600200" y="4800600"/>
            <a:ext cx="4953000" cy="1816100"/>
          </a:xfrm>
          <a:prstGeom prst="rect">
            <a:avLst/>
          </a:prstGeom>
          <a:noFill/>
          <a:ln>
            <a:solidFill>
              <a:schemeClr val="bg1">
                <a:lumMod val="25000"/>
              </a:schemeClr>
            </a:solidFill>
          </a:ln>
        </p:spPr>
        <p:txBody>
          <a:bodyPr>
            <a:spAutoFit/>
          </a:bodyPr>
          <a:lstStyle/>
          <a:p>
            <a:pPr eaLnBrk="1" hangingPunct="1"/>
            <a:r>
              <a:rPr lang="en-US" sz="2800" b="1" i="1" dirty="0" err="1">
                <a:latin typeface="Times New Roman" pitchFamily="18" charset="0"/>
                <a:cs typeface="Times New Roman" pitchFamily="18" charset="0"/>
              </a:rPr>
              <a:t>Vấn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đề</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trí</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tuệ</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nhân</a:t>
            </a: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tạo</a:t>
            </a:r>
            <a:r>
              <a:rPr lang="en-US" sz="2800" dirty="0">
                <a:latin typeface="Times New Roman" pitchFamily="18" charset="0"/>
                <a:cs typeface="Times New Roman" pitchFamily="18" charset="0"/>
              </a:rPr>
              <a:t>:</a:t>
            </a:r>
          </a:p>
          <a:p>
            <a:pPr eaLnBrk="1" hangingPunct="1"/>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biệt</a:t>
            </a:r>
            <a:r>
              <a:rPr lang="en-US" sz="2800" dirty="0">
                <a:latin typeface="Times New Roman" pitchFamily="18" charset="0"/>
                <a:cs typeface="Times New Roman" pitchFamily="18" charset="0"/>
              </a:rPr>
              <a:t> ý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con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2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1824688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335875"/>
                                        </p:tgtEl>
                                        <p:attrNameLst>
                                          <p:attrName>style.visibility</p:attrName>
                                        </p:attrNameLst>
                                      </p:cBhvr>
                                      <p:to>
                                        <p:strVal val="visible"/>
                                      </p:to>
                                    </p:set>
                                    <p:anim calcmode="lin" valueType="num">
                                      <p:cBhvr>
                                        <p:cTn id="7" dur="1000" fill="hold"/>
                                        <p:tgtEl>
                                          <p:spTgt spid="335875"/>
                                        </p:tgtEl>
                                        <p:attrNameLst>
                                          <p:attrName>ppt_w</p:attrName>
                                        </p:attrNameLst>
                                      </p:cBhvr>
                                      <p:tavLst>
                                        <p:tav tm="0">
                                          <p:val>
                                            <p:strVal val="#ppt_w*0.70"/>
                                          </p:val>
                                        </p:tav>
                                        <p:tav tm="100000">
                                          <p:val>
                                            <p:strVal val="#ppt_w"/>
                                          </p:val>
                                        </p:tav>
                                      </p:tavLst>
                                    </p:anim>
                                    <p:anim calcmode="lin" valueType="num">
                                      <p:cBhvr>
                                        <p:cTn id="8" dur="1000" fill="hold"/>
                                        <p:tgtEl>
                                          <p:spTgt spid="335875"/>
                                        </p:tgtEl>
                                        <p:attrNameLst>
                                          <p:attrName>ppt_h</p:attrName>
                                        </p:attrNameLst>
                                      </p:cBhvr>
                                      <p:tavLst>
                                        <p:tav tm="0">
                                          <p:val>
                                            <p:strVal val="#ppt_h"/>
                                          </p:val>
                                        </p:tav>
                                        <p:tav tm="100000">
                                          <p:val>
                                            <p:strVal val="#ppt_h"/>
                                          </p:val>
                                        </p:tav>
                                      </p:tavLst>
                                    </p:anim>
                                    <p:animEffect transition="in" filter="fade">
                                      <p:cBhvr>
                                        <p:cTn id="9" dur="1000"/>
                                        <p:tgtEl>
                                          <p:spTgt spid="33587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7109"/>
                                        </p:tgtEl>
                                        <p:attrNameLst>
                                          <p:attrName>style.visibility</p:attrName>
                                        </p:attrNameLst>
                                      </p:cBhvr>
                                      <p:to>
                                        <p:strVal val="visible"/>
                                      </p:to>
                                    </p:set>
                                    <p:animEffect transition="in" filter="blinds(horizontal)">
                                      <p:cBhvr>
                                        <p:cTn id="14" dur="500"/>
                                        <p:tgtEl>
                                          <p:spTgt spid="4710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12"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2895601" y="1025525"/>
            <a:ext cx="5838825" cy="78105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342900" algn="ctr" defTabSz="909390">
              <a:defRPr/>
            </a:pP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chủ</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nghĩa</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duy</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cổ</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100" b="1" kern="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100" b="1" kern="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sz="1500" kern="0" dirty="0">
              <a:solidFill>
                <a:prstClr val="black"/>
              </a:solidFill>
              <a:latin typeface="Calibri"/>
              <a:ea typeface="Calibri" panose="020F0502020204030204" pitchFamily="34" charset="0"/>
              <a:cs typeface="Times New Roman" panose="02020603050405020304" pitchFamily="18" charset="0"/>
            </a:endParaRPr>
          </a:p>
        </p:txBody>
      </p:sp>
      <p:sp>
        <p:nvSpPr>
          <p:cNvPr id="20" name="Rectangle 19"/>
          <p:cNvSpPr/>
          <p:nvPr/>
        </p:nvSpPr>
        <p:spPr>
          <a:xfrm>
            <a:off x="2449513" y="2003426"/>
            <a:ext cx="2419350" cy="46037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defTabSz="908050">
              <a:spcBef>
                <a:spcPct val="20000"/>
              </a:spcBef>
            </a:pPr>
            <a:r>
              <a:rPr lang="en-US" sz="2400" b="1">
                <a:solidFill>
                  <a:srgbClr val="000000"/>
                </a:solidFill>
                <a:latin typeface="Times New Roman" pitchFamily="18" charset="0"/>
                <a:cs typeface="Times New Roman" pitchFamily="18" charset="0"/>
              </a:rPr>
              <a:t>Tích cực</a:t>
            </a:r>
          </a:p>
        </p:txBody>
      </p:sp>
      <p:sp>
        <p:nvSpPr>
          <p:cNvPr id="21" name="Rectangle 20"/>
          <p:cNvSpPr/>
          <p:nvPr/>
        </p:nvSpPr>
        <p:spPr>
          <a:xfrm>
            <a:off x="1701801" y="2886075"/>
            <a:ext cx="3749675" cy="3785652"/>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defTabSz="908050"/>
            <a:r>
              <a:rPr lang="en-US" sz="2400" dirty="0">
                <a:solidFill>
                  <a:srgbClr val="000000"/>
                </a:solidFill>
                <a:latin typeface="Times New Roman" pitchFamily="18" charset="0"/>
                <a:cs typeface="Cordia New" pitchFamily="34" charset="-34"/>
              </a:rPr>
              <a:t>X</a:t>
            </a:r>
            <a:r>
              <a:rPr lang="pt-BR" sz="2400" dirty="0">
                <a:solidFill>
                  <a:srgbClr val="000000"/>
                </a:solidFill>
                <a:latin typeface="Times New Roman" pitchFamily="18" charset="0"/>
                <a:cs typeface="Cordia New" pitchFamily="34" charset="-34"/>
              </a:rPr>
              <a:t>uất phát từ chính thế giới vật chất để giải thích thế giới</a:t>
            </a:r>
          </a:p>
          <a:p>
            <a:pPr algn="just" defTabSz="908050"/>
            <a:r>
              <a:rPr lang="pt-BR" sz="2400" dirty="0">
                <a:solidFill>
                  <a:srgbClr val="000000"/>
                </a:solidFill>
                <a:latin typeface="Times New Roman" pitchFamily="18" charset="0"/>
                <a:cs typeface="Cordia New" pitchFamily="34" charset="-34"/>
              </a:rPr>
              <a:t>Là cơ sở để các nhà triết học duy vật về sau phát triển quan điểm về thế giới vật chất</a:t>
            </a:r>
          </a:p>
          <a:p>
            <a:pPr algn="just" defTabSz="908050"/>
            <a:r>
              <a:rPr lang="en-US" sz="2400" dirty="0">
                <a:solidFill>
                  <a:srgbClr val="000000"/>
                </a:solidFill>
                <a:latin typeface="Times New Roman" pitchFamily="18" charset="0"/>
                <a:cs typeface="Cordia New" pitchFamily="34" charset="-34"/>
              </a:rPr>
              <a:t>=&gt; </a:t>
            </a:r>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chất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được</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coi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là</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cơ</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sở</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đầu</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tiên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của</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mọi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sự</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vật</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hiện</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tượng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trong</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thế</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giới</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khách</a:t>
            </a:r>
            <a:r>
              <a:rPr lang="en-US" sz="2400" dirty="0">
                <a:solidFill>
                  <a:srgbClr val="000000"/>
                </a:solidFill>
                <a:latin typeface="Times New Roman" pitchFamily="18" charset="0"/>
                <a:cs typeface="Cordia New" pitchFamily="34" charset="-34"/>
              </a:rPr>
              <a:t> </a:t>
            </a:r>
            <a:r>
              <a:rPr lang="en-US" sz="2400" dirty="0" err="1">
                <a:solidFill>
                  <a:srgbClr val="000000"/>
                </a:solidFill>
                <a:latin typeface="Times New Roman" pitchFamily="18" charset="0"/>
                <a:cs typeface="Cordia New" pitchFamily="34" charset="-34"/>
              </a:rPr>
              <a:t>quan</a:t>
            </a:r>
            <a:endParaRPr lang="en-US" sz="2400" dirty="0">
              <a:solidFill>
                <a:srgbClr val="000000"/>
              </a:solidFill>
              <a:latin typeface="Times New Roman" pitchFamily="18" charset="0"/>
              <a:cs typeface="Cordia New" pitchFamily="34" charset="-34"/>
            </a:endParaRPr>
          </a:p>
        </p:txBody>
      </p:sp>
      <p:sp>
        <p:nvSpPr>
          <p:cNvPr id="22" name="Rectangle 21"/>
          <p:cNvSpPr/>
          <p:nvPr/>
        </p:nvSpPr>
        <p:spPr>
          <a:xfrm>
            <a:off x="6691313" y="2000251"/>
            <a:ext cx="2482850" cy="461963"/>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defTabSz="908050"/>
            <a:r>
              <a:rPr lang="en-US" sz="2400" b="1">
                <a:solidFill>
                  <a:srgbClr val="000000"/>
                </a:solidFill>
                <a:latin typeface="Times New Roman" pitchFamily="18" charset="0"/>
                <a:cs typeface="Times New Roman" pitchFamily="18" charset="0"/>
              </a:rPr>
              <a:t>Hạn chế</a:t>
            </a:r>
          </a:p>
        </p:txBody>
      </p:sp>
      <p:sp>
        <p:nvSpPr>
          <p:cNvPr id="23" name="Rectangle 22"/>
          <p:cNvSpPr/>
          <p:nvPr/>
        </p:nvSpPr>
        <p:spPr>
          <a:xfrm>
            <a:off x="5614988" y="2886075"/>
            <a:ext cx="4953000" cy="157003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defTabSz="908050"/>
            <a:r>
              <a:rPr lang="en-US" sz="2400" dirty="0" err="1">
                <a:solidFill>
                  <a:srgbClr val="000000"/>
                </a:solidFill>
                <a:latin typeface="Times New Roman" pitchFamily="18" charset="0"/>
                <a:cs typeface="Cordia New" pitchFamily="34" charset="-34"/>
              </a:rPr>
              <a:t>Nhưng</a:t>
            </a:r>
            <a:r>
              <a:rPr lang="en-US" sz="2400" dirty="0">
                <a:solidFill>
                  <a:srgbClr val="000000"/>
                </a:solidFill>
                <a:latin typeface="Times New Roman" pitchFamily="18" charset="0"/>
                <a:cs typeface="Cordia New" pitchFamily="34" charset="-34"/>
              </a:rPr>
              <a:t> </a:t>
            </a:r>
            <a:r>
              <a:rPr lang="vi-VN" sz="2400" dirty="0">
                <a:solidFill>
                  <a:srgbClr val="000000"/>
                </a:solidFill>
                <a:latin typeface="Times New Roman" pitchFamily="18" charset="0"/>
                <a:cs typeface="Cordia New" pitchFamily="34" charset="-34"/>
              </a:rPr>
              <a:t>họ đã đồng nhất vật chất với một dạng vật thể cụ thể</a:t>
            </a:r>
            <a:endParaRPr lang="en-US" sz="2400" dirty="0">
              <a:solidFill>
                <a:srgbClr val="000000"/>
              </a:solidFill>
              <a:latin typeface="Times New Roman" pitchFamily="18" charset="0"/>
              <a:cs typeface="Cordia New" pitchFamily="34" charset="-34"/>
            </a:endParaRPr>
          </a:p>
          <a:p>
            <a:pPr algn="just" defTabSz="908050"/>
            <a:r>
              <a:rPr lang="en-US" sz="2400" dirty="0">
                <a:solidFill>
                  <a:srgbClr val="000000"/>
                </a:solidFill>
                <a:latin typeface="Times New Roman" pitchFamily="18" charset="0"/>
                <a:cs typeface="Times New Roman" pitchFamily="18" charset="0"/>
              </a:rPr>
              <a:t>=&gt; </a:t>
            </a:r>
            <a:r>
              <a:rPr lang="en-US" sz="2400" dirty="0" err="1">
                <a:solidFill>
                  <a:srgbClr val="000000"/>
                </a:solidFill>
                <a:latin typeface="Times New Roman" pitchFamily="18" charset="0"/>
                <a:cs typeface="Times New Roman" pitchFamily="18" charset="0"/>
              </a:rPr>
              <a:t>Lấy</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một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cụ</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thể</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để</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giải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thích</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cho</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toàn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bộ</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ấy</a:t>
            </a:r>
            <a:endParaRPr lang="en-US" sz="2400" dirty="0">
              <a:solidFill>
                <a:srgbClr val="000000"/>
              </a:solidFill>
              <a:latin typeface="Times New Roman" pitchFamily="18" charset="0"/>
              <a:cs typeface="Times New Roman" pitchFamily="18" charset="0"/>
            </a:endParaRPr>
          </a:p>
        </p:txBody>
      </p:sp>
      <p:sp>
        <p:nvSpPr>
          <p:cNvPr id="24" name="Rectangle 23"/>
          <p:cNvSpPr/>
          <p:nvPr/>
        </p:nvSpPr>
        <p:spPr>
          <a:xfrm>
            <a:off x="5610225" y="4564064"/>
            <a:ext cx="4953000" cy="193833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indent="337661" algn="just" defTabSz="909390">
              <a:defRPr/>
            </a:pP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yếu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tố</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khởi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nhà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tư</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tưởng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nêu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ra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đều</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giả</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còn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mang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trực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cảm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chưa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chứng</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minh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mặt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khoa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học</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370" name="Rectangle 2"/>
          <p:cNvSpPr txBox="1">
            <a:spLocks noChangeArrowheads="1"/>
          </p:cNvSpPr>
          <p:nvPr/>
        </p:nvSpPr>
        <p:spPr bwMode="auto">
          <a:xfrm>
            <a:off x="1885950" y="304801"/>
            <a:ext cx="8872538" cy="422275"/>
          </a:xfrm>
          <a:prstGeom prst="rect">
            <a:avLst/>
          </a:prstGeom>
          <a:noFill/>
          <a:ln w="9525">
            <a:noFill/>
            <a:miter lim="800000"/>
            <a:headEnd/>
            <a:tailEnd/>
          </a:ln>
        </p:spPr>
        <p:txBody>
          <a:bodyPr/>
          <a:lstStyle/>
          <a:p>
            <a:pPr algn="ctr" defTabSz="684213"/>
            <a:r>
              <a:rPr lang="en-US" altLang="en-US" sz="2800" b="1" dirty="0">
                <a:solidFill>
                  <a:srgbClr val="FFFFFF"/>
                </a:solidFill>
                <a:latin typeface="Times New Roman" pitchFamily="18" charset="0"/>
                <a:ea typeface="Cordia New" pitchFamily="34" charset="-34"/>
                <a:cs typeface="Times New Roman" pitchFamily="18" charset="0"/>
              </a:rPr>
              <a:t>CHƯƠNG I. CHỦ NGHĨA DUY VẬT BIỆN CHỨNG</a:t>
            </a:r>
          </a:p>
        </p:txBody>
      </p:sp>
    </p:spTree>
    <p:extLst>
      <p:ext uri="{BB962C8B-B14F-4D97-AF65-F5344CB8AC3E}">
        <p14:creationId xmlns:p14="http://schemas.microsoft.com/office/powerpoint/2010/main" val="895343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ltLang="en-US" dirty="0"/>
          </a:p>
        </p:txBody>
      </p:sp>
      <p:sp>
        <p:nvSpPr>
          <p:cNvPr id="17413" name="Rectangle 2"/>
          <p:cNvSpPr txBox="1">
            <a:spLocks noChangeArrowheads="1"/>
          </p:cNvSpPr>
          <p:nvPr/>
        </p:nvSpPr>
        <p:spPr bwMode="auto">
          <a:xfrm>
            <a:off x="2138150" y="382138"/>
            <a:ext cx="8447301" cy="406851"/>
          </a:xfrm>
          <a:prstGeom prst="rect">
            <a:avLst/>
          </a:prstGeom>
          <a:noFill/>
          <a:ln w="9525">
            <a:noFill/>
            <a:miter lim="800000"/>
            <a:headEnd/>
            <a:tailEnd/>
          </a:ln>
        </p:spPr>
        <p:txBody>
          <a:bodyPr/>
          <a:lstStyle/>
          <a:p>
            <a:pPr algn="ctr" defTabSz="684213"/>
            <a:r>
              <a:rPr lang="en-US" altLang="en-US" sz="2800" b="1" dirty="0">
                <a:solidFill>
                  <a:srgbClr val="FFFFFF"/>
                </a:solidFill>
                <a:latin typeface="Times New Roman" pitchFamily="18" charset="0"/>
                <a:ea typeface="Cordia New" pitchFamily="34" charset="-34"/>
                <a:cs typeface="Times New Roman" pitchFamily="18" charset="0"/>
              </a:rPr>
              <a:t>CHƯƠNG I. CHỦ NGHĨA DUY VẬT BIỆN CHỨNG</a:t>
            </a:r>
          </a:p>
        </p:txBody>
      </p:sp>
      <p:sp>
        <p:nvSpPr>
          <p:cNvPr id="13" name="Pentagon 12"/>
          <p:cNvSpPr/>
          <p:nvPr/>
        </p:nvSpPr>
        <p:spPr>
          <a:xfrm>
            <a:off x="2424752" y="1097697"/>
            <a:ext cx="6934200" cy="654050"/>
          </a:xfrm>
          <a:prstGeom prst="homePlate">
            <a:avLst/>
          </a:prstGeom>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indent="457200" algn="just">
              <a:lnSpc>
                <a:spcPct val="150000"/>
              </a:lnSpc>
              <a:defRPr/>
            </a:pP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CNDV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thời</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đại</a:t>
            </a:r>
            <a:endPar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Vertical Scroll 13"/>
          <p:cNvSpPr/>
          <p:nvPr/>
        </p:nvSpPr>
        <p:spPr>
          <a:xfrm>
            <a:off x="1468437" y="2827338"/>
            <a:ext cx="2738438" cy="4030662"/>
          </a:xfrm>
          <a:prstGeom prst="verticalScroll">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r>
              <a:rPr lang="en-US" sz="2400">
                <a:solidFill>
                  <a:srgbClr val="000000"/>
                </a:solidFill>
                <a:latin typeface="Times New Roman" pitchFamily="18" charset="0"/>
                <a:cs typeface="Times New Roman" pitchFamily="18" charset="0"/>
              </a:rPr>
              <a:t>Chứng minh sự tồn tại thực sự của nguyên tử là phần tử nhỏ nhất của vật chất vĩ mô thông qua thực nghiệm của vật lý học cổ điển</a:t>
            </a:r>
            <a:r>
              <a:rPr lang="en-US" sz="2400">
                <a:solidFill>
                  <a:srgbClr val="000000"/>
                </a:solidFill>
                <a:latin typeface="Calibri" pitchFamily="34" charset="0"/>
                <a:cs typeface="Cordia New" pitchFamily="34" charset="-34"/>
              </a:rPr>
              <a:t> </a:t>
            </a:r>
          </a:p>
        </p:txBody>
      </p:sp>
      <p:sp>
        <p:nvSpPr>
          <p:cNvPr id="15" name="Vertical Scroll 14"/>
          <p:cNvSpPr/>
          <p:nvPr/>
        </p:nvSpPr>
        <p:spPr>
          <a:xfrm>
            <a:off x="4198938" y="2622551"/>
            <a:ext cx="3192462" cy="3806825"/>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Times New Roman" pitchFamily="18" charset="0"/>
              </a:rPr>
              <a:t>Đồng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nhất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lượng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giải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thích</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sự</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động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của</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trên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nền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tảng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cơ</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học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tách</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rời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khỏi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động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không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gian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và</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thời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gian</a:t>
            </a:r>
            <a:endParaRPr lang="en-US" sz="2400" dirty="0">
              <a:solidFill>
                <a:srgbClr val="000000"/>
              </a:solidFill>
              <a:latin typeface="Times New Roman" pitchFamily="18" charset="0"/>
              <a:cs typeface="Times New Roman" pitchFamily="18" charset="0"/>
            </a:endParaRPr>
          </a:p>
        </p:txBody>
      </p:sp>
      <p:sp>
        <p:nvSpPr>
          <p:cNvPr id="16" name="Flowchart: Display 15"/>
          <p:cNvSpPr/>
          <p:nvPr/>
        </p:nvSpPr>
        <p:spPr>
          <a:xfrm>
            <a:off x="7671217" y="2788913"/>
            <a:ext cx="3097969" cy="3670666"/>
          </a:xfrm>
          <a:prstGeom prst="flowChartDisplay">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r>
              <a:rPr lang="en-US" sz="2400" dirty="0" err="1">
                <a:solidFill>
                  <a:srgbClr val="000000"/>
                </a:solidFill>
                <a:latin typeface="Times New Roman" pitchFamily="18" charset="0"/>
                <a:cs typeface="Times New Roman" pitchFamily="18" charset="0"/>
              </a:rPr>
              <a:t>Không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đưa</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ra</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được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sự</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khái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quát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triết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học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trong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quan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niệm</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về</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giới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p>
          <a:p>
            <a:pPr algn="ctr" eaLnBrk="1" hangingPunct="1"/>
            <a:r>
              <a:rPr lang="en-US" sz="2400" dirty="0">
                <a:solidFill>
                  <a:srgbClr val="000000"/>
                </a:solidFill>
                <a:latin typeface="Times New Roman" pitchFamily="18" charset="0"/>
                <a:cs typeface="Times New Roman" pitchFamily="18" charset="0"/>
              </a:rPr>
              <a:t>=&gt; </a:t>
            </a:r>
            <a:r>
              <a:rPr lang="en-US" sz="2400" dirty="0" err="1">
                <a:solidFill>
                  <a:srgbClr val="000000"/>
                </a:solidFill>
                <a:latin typeface="Times New Roman" pitchFamily="18" charset="0"/>
                <a:cs typeface="Times New Roman" pitchFamily="18" charset="0"/>
              </a:rPr>
              <a:t>Hạn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chế</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phương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pháp</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luận</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siêu</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hình</a:t>
            </a:r>
            <a:r>
              <a:rPr lang="en-US" sz="2400" dirty="0">
                <a:solidFill>
                  <a:srgbClr val="000000"/>
                </a:solidFill>
                <a:latin typeface="Times New Roman" pitchFamily="18" charset="0"/>
                <a:cs typeface="Times New Roman" pitchFamily="18" charset="0"/>
              </a:rPr>
              <a:t> </a:t>
            </a:r>
          </a:p>
        </p:txBody>
      </p:sp>
      <p:sp>
        <p:nvSpPr>
          <p:cNvPr id="17" name="Cross 16"/>
          <p:cNvSpPr/>
          <p:nvPr/>
        </p:nvSpPr>
        <p:spPr>
          <a:xfrm>
            <a:off x="3990975" y="4337051"/>
            <a:ext cx="414338" cy="574675"/>
          </a:xfrm>
          <a:prstGeom prst="plus">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white"/>
              </a:solidFill>
              <a:latin typeface="Calibri"/>
            </a:endParaRPr>
          </a:p>
        </p:txBody>
      </p:sp>
      <p:sp>
        <p:nvSpPr>
          <p:cNvPr id="18" name="Notched Right Arrow 17"/>
          <p:cNvSpPr/>
          <p:nvPr/>
        </p:nvSpPr>
        <p:spPr>
          <a:xfrm>
            <a:off x="6937410" y="4258492"/>
            <a:ext cx="733806" cy="809895"/>
          </a:xfrm>
          <a:prstGeom prst="notchedRight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a:solidFill>
                <a:prstClr val="white"/>
              </a:solidFill>
              <a:latin typeface="Calibri"/>
            </a:endParaRPr>
          </a:p>
        </p:txBody>
      </p:sp>
    </p:spTree>
    <p:extLst>
      <p:ext uri="{BB962C8B-B14F-4D97-AF65-F5344CB8AC3E}">
        <p14:creationId xmlns:p14="http://schemas.microsoft.com/office/powerpoint/2010/main" val="6696621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20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par>
                                <p:cTn id="23" presetID="6" presetClass="entr" presetSubtype="16"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35480" y="2303173"/>
          <a:ext cx="8608424" cy="4714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524000" y="4770439"/>
            <a:ext cx="1524000" cy="10191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defTabSz="414253">
              <a:lnSpc>
                <a:spcPct val="93000"/>
              </a:lnSpc>
              <a:buClr>
                <a:srgbClr val="000000"/>
              </a:buClr>
              <a:buSzPct val="100000"/>
              <a:defRPr/>
            </a:pPr>
            <a:r>
              <a:rPr lang="en-US" sz="2400" dirty="0" err="1">
                <a:solidFill>
                  <a:prstClr val="black"/>
                </a:solidFill>
                <a:latin typeface="Times New Roman" pitchFamily="18" charset="0"/>
                <a:ea typeface="MS Gothic" pitchFamily="49" charset="-128"/>
                <a:cs typeface="Times New Roman" pitchFamily="18" charset="0"/>
              </a:rPr>
              <a:t>Rơn-ghen</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phát</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hiện</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ra</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tia</a:t>
            </a:r>
            <a:r>
              <a:rPr lang="en-US" sz="2400" dirty="0">
                <a:solidFill>
                  <a:prstClr val="black"/>
                </a:solidFill>
                <a:latin typeface="Times New Roman" pitchFamily="18" charset="0"/>
                <a:ea typeface="MS Gothic" pitchFamily="49" charset="-128"/>
                <a:cs typeface="Times New Roman" pitchFamily="18" charset="0"/>
              </a:rPr>
              <a:t> X</a:t>
            </a:r>
          </a:p>
        </p:txBody>
      </p:sp>
      <p:sp>
        <p:nvSpPr>
          <p:cNvPr id="8" name="Rounded Rectangle 7"/>
          <p:cNvSpPr/>
          <p:nvPr/>
        </p:nvSpPr>
        <p:spPr>
          <a:xfrm>
            <a:off x="2286001" y="3209960"/>
            <a:ext cx="2241232" cy="1450454"/>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anchor="ctr"/>
          <a:lstStyle/>
          <a:p>
            <a:pPr algn="ctr" eaLnBrk="1" hangingPunct="1"/>
            <a:r>
              <a:rPr lang="en-US" sz="2400">
                <a:solidFill>
                  <a:srgbClr val="000000"/>
                </a:solidFill>
                <a:latin typeface="Times New Roman" pitchFamily="18" charset="0"/>
                <a:cs typeface="Cordia New" pitchFamily="34" charset="-34"/>
              </a:rPr>
              <a:t>Béc-cơ-ren phát hiện được hiện tượng phóng xạ</a:t>
            </a:r>
            <a:endParaRPr lang="en-US">
              <a:solidFill>
                <a:srgbClr val="FFFFFF"/>
              </a:solidFill>
              <a:latin typeface="Calibri" pitchFamily="34" charset="0"/>
              <a:cs typeface="Cordia New" pitchFamily="34" charset="-34"/>
            </a:endParaRPr>
          </a:p>
        </p:txBody>
      </p:sp>
      <p:sp>
        <p:nvSpPr>
          <p:cNvPr id="9" name="Rounded Rectangle 8"/>
          <p:cNvSpPr/>
          <p:nvPr/>
        </p:nvSpPr>
        <p:spPr>
          <a:xfrm>
            <a:off x="4419600" y="2332038"/>
            <a:ext cx="1371600" cy="14605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Tômxơn phát hiện ra điện tử</a:t>
            </a:r>
            <a:endParaRPr lang="en-US">
              <a:solidFill>
                <a:srgbClr val="000000"/>
              </a:solidFill>
              <a:latin typeface="Calibri" pitchFamily="34" charset="0"/>
              <a:cs typeface="Cordia New" pitchFamily="34" charset="-34"/>
            </a:endParaRPr>
          </a:p>
        </p:txBody>
      </p:sp>
      <p:sp>
        <p:nvSpPr>
          <p:cNvPr id="10" name="Rounded Rectangle 9"/>
          <p:cNvSpPr/>
          <p:nvPr/>
        </p:nvSpPr>
        <p:spPr>
          <a:xfrm>
            <a:off x="5943601" y="1565275"/>
            <a:ext cx="2352675" cy="166528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r>
              <a:rPr lang="en-US" sz="2400">
                <a:solidFill>
                  <a:srgbClr val="000000"/>
                </a:solidFill>
                <a:latin typeface="Times New Roman" pitchFamily="18" charset="0"/>
                <a:cs typeface="Cordia New" pitchFamily="34" charset="-34"/>
              </a:rPr>
              <a:t>Kaufman chứng minh khối lượng biến đổi theo vận tốc của điện tử</a:t>
            </a:r>
            <a:endParaRPr lang="en-US">
              <a:solidFill>
                <a:srgbClr val="000000"/>
              </a:solidFill>
              <a:latin typeface="Calibri" pitchFamily="34" charset="0"/>
              <a:cs typeface="Cordia New" pitchFamily="34" charset="-34"/>
            </a:endParaRPr>
          </a:p>
        </p:txBody>
      </p:sp>
      <p:sp>
        <p:nvSpPr>
          <p:cNvPr id="11" name="Rounded Rectangle 10"/>
          <p:cNvSpPr/>
          <p:nvPr/>
        </p:nvSpPr>
        <p:spPr>
          <a:xfrm>
            <a:off x="8296276" y="936626"/>
            <a:ext cx="2371725" cy="198437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r>
              <a:rPr lang="en-US" sz="2400" dirty="0" err="1">
                <a:solidFill>
                  <a:srgbClr val="000000"/>
                </a:solidFill>
                <a:latin typeface="Times New Roman" pitchFamily="18" charset="0"/>
                <a:cs typeface="Times New Roman" pitchFamily="18" charset="0"/>
              </a:rPr>
              <a:t>A.Anhxtanh</a:t>
            </a:r>
            <a:r>
              <a:rPr lang="en-US" sz="2400" dirty="0">
                <a:solidFill>
                  <a:srgbClr val="000000"/>
                </a:solidFill>
                <a:latin typeface="Times New Roman" pitchFamily="18" charset="0"/>
                <a:cs typeface="Times New Roman" pitchFamily="18" charset="0"/>
              </a:rPr>
              <a:t>:</a:t>
            </a:r>
          </a:p>
          <a:p>
            <a:pPr algn="ctr" eaLnBrk="1" hangingPunct="1"/>
            <a:r>
              <a:rPr lang="en-US" sz="2400" dirty="0" err="1">
                <a:solidFill>
                  <a:srgbClr val="000000"/>
                </a:solidFill>
                <a:latin typeface="Times New Roman" pitchFamily="18" charset="0"/>
                <a:cs typeface="Times New Roman" pitchFamily="18" charset="0"/>
              </a:rPr>
              <a:t>Thuyết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hẹp</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và</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rộng</a:t>
            </a:r>
            <a:endParaRPr lang="en-US" sz="2400" dirty="0">
              <a:solidFill>
                <a:srgbClr val="000000"/>
              </a:solidFill>
              <a:latin typeface="Times New Roman" pitchFamily="18" charset="0"/>
              <a:cs typeface="Times New Roman" pitchFamily="18" charset="0"/>
            </a:endParaRPr>
          </a:p>
        </p:txBody>
      </p:sp>
      <p:sp>
        <p:nvSpPr>
          <p:cNvPr id="18442" name="TextBox 2"/>
          <p:cNvSpPr txBox="1">
            <a:spLocks noChangeArrowheads="1"/>
          </p:cNvSpPr>
          <p:nvPr/>
        </p:nvSpPr>
        <p:spPr bwMode="auto">
          <a:xfrm>
            <a:off x="1552575" y="152400"/>
            <a:ext cx="8172450" cy="1570038"/>
          </a:xfrm>
          <a:prstGeom prst="rect">
            <a:avLst/>
          </a:prstGeom>
          <a:noFill/>
          <a:ln w="9525">
            <a:noFill/>
            <a:miter lim="800000"/>
            <a:headEnd/>
            <a:tailEnd/>
          </a:ln>
        </p:spPr>
        <p:txBody>
          <a:bodyPr>
            <a:spAutoFit/>
          </a:bodyPr>
          <a:lstStyle/>
          <a:p>
            <a:pPr eaLnBrk="1" hangingPunct="1"/>
            <a:r>
              <a:rPr lang="nl-NL" altLang="en-US" sz="2400" b="1" i="1">
                <a:latin typeface="Times New Roman" pitchFamily="18" charset="0"/>
                <a:ea typeface="Cordia New" pitchFamily="34" charset="-34"/>
                <a:cs typeface="Times New Roman" pitchFamily="18" charset="0"/>
              </a:rPr>
              <a:t>b. Cuộc cách mạng trong khoa học tự nhiên cuối thế kỷ XIX, </a:t>
            </a:r>
          </a:p>
          <a:p>
            <a:pPr eaLnBrk="1" hangingPunct="1"/>
            <a:r>
              <a:rPr lang="nl-NL" altLang="en-US" sz="2400" b="1" i="1">
                <a:latin typeface="Times New Roman" pitchFamily="18" charset="0"/>
                <a:ea typeface="Cordia New" pitchFamily="34" charset="-34"/>
                <a:cs typeface="Times New Roman" pitchFamily="18" charset="0"/>
              </a:rPr>
              <a:t>đầu thế kỷ XX , và sự phá sản của các quan điểm duy vật </a:t>
            </a:r>
          </a:p>
          <a:p>
            <a:pPr eaLnBrk="1" hangingPunct="1"/>
            <a:r>
              <a:rPr lang="nl-NL" altLang="en-US" sz="2400" b="1" i="1">
                <a:latin typeface="Times New Roman" pitchFamily="18" charset="0"/>
                <a:ea typeface="Cordia New" pitchFamily="34" charset="-34"/>
                <a:cs typeface="Times New Roman" pitchFamily="18" charset="0"/>
              </a:rPr>
              <a:t>siêu hình về vật chất</a:t>
            </a:r>
            <a:endParaRPr lang="vi-VN" altLang="en-US" sz="2400">
              <a:latin typeface="Times New Roman" pitchFamily="18" charset="0"/>
              <a:ea typeface="Cordia New" pitchFamily="34" charset="-34"/>
              <a:cs typeface="Times New Roman" pitchFamily="18" charset="0"/>
            </a:endParaRPr>
          </a:p>
          <a:p>
            <a:pPr eaLnBrk="1" hangingPunct="1"/>
            <a:endParaRPr lang="vi-VN" altLang="en-US" sz="2400">
              <a:ea typeface="Cordia New" pitchFamily="34" charset="-34"/>
              <a:cs typeface="Times New Roman" pitchFamily="18" charset="0"/>
            </a:endParaRPr>
          </a:p>
        </p:txBody>
      </p:sp>
    </p:spTree>
    <p:extLst>
      <p:ext uri="{BB962C8B-B14F-4D97-AF65-F5344CB8AC3E}">
        <p14:creationId xmlns:p14="http://schemas.microsoft.com/office/powerpoint/2010/main" val="20856376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TotalTime>
  <Words>5814</Words>
  <Application>Microsoft Office PowerPoint</Application>
  <PresentationFormat>Widescreen</PresentationFormat>
  <Paragraphs>750</Paragraphs>
  <Slides>64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.VnArial</vt:lpstr>
      <vt:lpstr>Arial</vt:lpstr>
      <vt:lpstr>Calibri</vt:lpstr>
      <vt:lpstr>Century Gothic</vt:lpstr>
      <vt:lpstr>Tahoma</vt:lpstr>
      <vt:lpstr>Times New Roman</vt:lpstr>
      <vt:lpstr>Wingdings</vt:lpstr>
      <vt:lpstr>Wingdings 3</vt:lpstr>
      <vt:lpstr>Wisp</vt:lpstr>
      <vt:lpstr> CHƯƠNG 2 CHỦ NGHĨA DUY VẬT BIỆN CHỨNG </vt:lpstr>
      <vt:lpstr> I. VẬT CHẤT VÀ Ý THỨC </vt:lpstr>
      <vt:lpstr>1. Vật chất và các hình thức tồn tại của vật chất</vt:lpstr>
      <vt:lpstr>PowerPoint Presentation</vt:lpstr>
      <vt:lpstr>PowerPoint Presentation</vt:lpstr>
      <vt:lpstr>PowerPoint Presentation</vt:lpstr>
      <vt:lpstr>PowerPoint Presentation</vt:lpstr>
      <vt:lpstr>PowerPoint Presentation</vt:lpstr>
      <vt:lpstr>PowerPoint Presentation</vt:lpstr>
      <vt:lpstr> b. Cuộc cách mạng trong khoa học tự nhiên cuối thế kỷ XIX, đầu thế kỷ XX , và sự phá sản của các quan điểm duy vật siêu hình về vật chất </vt:lpstr>
      <vt:lpstr>PowerPoint Presentation</vt:lpstr>
      <vt:lpstr> a. Quan niệm của triết học Mác - Lênin về vật chất </vt:lpstr>
      <vt:lpstr> a. Quan niệm của triết học Mác - Lênin về vật chất </vt:lpstr>
      <vt:lpstr>PowerPoint Presentation</vt:lpstr>
      <vt:lpstr>PowerPoint Presentation</vt:lpstr>
      <vt:lpstr>PowerPoint Presentation</vt:lpstr>
      <vt:lpstr>PowerPoint Presentation</vt:lpstr>
      <vt:lpstr>PowerPoint Presentation</vt:lpstr>
      <vt:lpstr>PowerPoint Presentation</vt:lpstr>
      <vt:lpstr> Vận động là một phương thức tồn tại của vật chất  </vt:lpstr>
      <vt:lpstr>Vận động là một thuộc tính cố hữu của vật chất  </vt:lpstr>
      <vt:lpstr>PowerPoint Presentation</vt:lpstr>
      <vt:lpstr>PowerPoint Presentation</vt:lpstr>
      <vt:lpstr>PowerPoint Presentation</vt:lpstr>
      <vt:lpstr>2. Nguồn gốc, bản chất và kết cấu của ý thức</vt:lpstr>
      <vt:lpstr> a) Các quan niệm về nguồn gốc của ý thức </vt:lpstr>
      <vt:lpstr>PowerPoint Presentation</vt:lpstr>
      <vt:lpstr>PowerPoint Presentation</vt:lpstr>
      <vt:lpstr>PowerPoint Presentation</vt:lpstr>
      <vt:lpstr>PowerPoint Presentation</vt:lpstr>
      <vt:lpstr>PowerPoint Presentation</vt:lpstr>
      <vt:lpstr>PowerPoint Presentation</vt:lpstr>
      <vt:lpstr> CHƯƠNG 2 CHỦ NGHĨA DUY VẬT BIỆN CHỨNG </vt:lpstr>
      <vt:lpstr> I. VẬT CHẤT VÀ Ý THỨC </vt:lpstr>
      <vt:lpstr>1. Vật chất và các hình thức tồn tại của vật chất</vt:lpstr>
      <vt:lpstr>PowerPoint Presentation</vt:lpstr>
      <vt:lpstr>PowerPoint Presentation</vt:lpstr>
      <vt:lpstr>PowerPoint Presentation</vt:lpstr>
      <vt:lpstr>PowerPoint Presentation</vt:lpstr>
      <vt:lpstr>PowerPoint Presentation</vt:lpstr>
      <vt:lpstr>PowerPoint Presentation</vt:lpstr>
      <vt:lpstr> b. Cuộc cách mạng trong khoa học tự nhiên cuối thế kỷ XIX, đầu thế kỷ XX , và sự phá sản của các quan điểm duy vật siêu hình về vật chất </vt:lpstr>
      <vt:lpstr>PowerPoint Presentation</vt:lpstr>
      <vt:lpstr> a. Quan niệm của triết học Mác - Lênin về vật chất </vt:lpstr>
      <vt:lpstr> a. Quan niệm của triết học Mác - Lênin về vật chất </vt:lpstr>
      <vt:lpstr>PowerPoint Presentation</vt:lpstr>
      <vt:lpstr>PowerPoint Presentation</vt:lpstr>
      <vt:lpstr>PowerPoint Presentation</vt:lpstr>
      <vt:lpstr>PowerPoint Presentation</vt:lpstr>
      <vt:lpstr>PowerPoint Presentation</vt:lpstr>
      <vt:lpstr>PowerPoint Presentation</vt:lpstr>
      <vt:lpstr> Vận động là một phương thức tồn tại của vật chất  </vt:lpstr>
      <vt:lpstr>Vận động là một thuộc tính cố hữu của vật chất  </vt:lpstr>
      <vt:lpstr>PowerPoint Presentation</vt:lpstr>
      <vt:lpstr>PowerPoint Presentation</vt:lpstr>
      <vt:lpstr>PowerPoint Presentation</vt:lpstr>
      <vt:lpstr>2. Nguồn gốc, bản chất và kết cấu của ý thức</vt:lpstr>
      <vt:lpstr> a) Các quan niệm về nguồn gốc của ý thức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nhut nguyen</dc:creator>
  <cp:lastModifiedBy>Nguyen Ngoc Hai</cp:lastModifiedBy>
  <cp:revision>3</cp:revision>
  <dcterms:created xsi:type="dcterms:W3CDTF">2021-08-27T08:09:01Z</dcterms:created>
  <dcterms:modified xsi:type="dcterms:W3CDTF">2023-11-14T04:18:11Z</dcterms:modified>
</cp:coreProperties>
</file>