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3"/>
  </p:notesMasterIdLst>
  <p:sldIdLst>
    <p:sldId id="257" r:id="rId2"/>
    <p:sldId id="258" r:id="rId3"/>
    <p:sldId id="330" r:id="rId4"/>
    <p:sldId id="259" r:id="rId5"/>
    <p:sldId id="260" r:id="rId6"/>
    <p:sldId id="262" r:id="rId7"/>
    <p:sldId id="264" r:id="rId8"/>
    <p:sldId id="331" r:id="rId9"/>
    <p:sldId id="265" r:id="rId10"/>
    <p:sldId id="266" r:id="rId11"/>
    <p:sldId id="267" r:id="rId12"/>
    <p:sldId id="268" r:id="rId13"/>
    <p:sldId id="269" r:id="rId14"/>
    <p:sldId id="270" r:id="rId15"/>
    <p:sldId id="271" r:id="rId16"/>
    <p:sldId id="272" r:id="rId17"/>
    <p:sldId id="273" r:id="rId18"/>
    <p:sldId id="327"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36" r:id="rId39"/>
    <p:sldId id="294" r:id="rId40"/>
    <p:sldId id="332" r:id="rId41"/>
    <p:sldId id="334" r:id="rId42"/>
    <p:sldId id="297" r:id="rId43"/>
    <p:sldId id="333" r:id="rId44"/>
    <p:sldId id="298" r:id="rId45"/>
    <p:sldId id="299" r:id="rId46"/>
    <p:sldId id="300" r:id="rId47"/>
    <p:sldId id="301" r:id="rId48"/>
    <p:sldId id="302" r:id="rId49"/>
    <p:sldId id="303"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Lst>
  <p:sldSz cx="12192000" cy="6858000"/>
  <p:notesSz cx="6858000" cy="9144000"/>
  <p:custDataLst>
    <p:tags r:id="rId6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084" autoAdjust="0"/>
  </p:normalViewPr>
  <p:slideViewPr>
    <p:cSldViewPr snapToGrid="0">
      <p:cViewPr varScale="1">
        <p:scale>
          <a:sx n="45" d="100"/>
          <a:sy n="45" d="100"/>
        </p:scale>
        <p:origin x="1496" y="80"/>
      </p:cViewPr>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7B76A4-8691-4635-A0DE-60ADD06791AA}"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B1146DFF-ADB6-4455-B3C0-EA67EA095E2C}">
      <dgm:prSet phldrT="[Text]" custT="1"/>
      <dgm:spPr/>
      <dgm:t>
        <a:bodyPr/>
        <a:lstStyle/>
        <a:p>
          <a:r>
            <a:rPr lang="en-GB" altLang="en-US" sz="2800" b="1" i="1">
              <a:latin typeface="Times New Roman" panose="02020603050405020304" pitchFamily="18" charset="0"/>
              <a:cs typeface="Times New Roman" panose="02020603050405020304" pitchFamily="18" charset="0"/>
            </a:rPr>
            <a:t>a. Nguồn gốc của triết học</a:t>
          </a:r>
          <a:endParaRPr lang="en-US" sz="2800" dirty="0"/>
        </a:p>
      </dgm:t>
    </dgm:pt>
    <dgm:pt modelId="{C7F6ED6E-CFF7-4D3E-8D62-65046BC241EE}" type="parTrans" cxnId="{3CD0AD23-4A8D-4E10-8E27-ECE1F4258AA8}">
      <dgm:prSet/>
      <dgm:spPr/>
      <dgm:t>
        <a:bodyPr/>
        <a:lstStyle/>
        <a:p>
          <a:endParaRPr lang="en-US" sz="2800"/>
        </a:p>
      </dgm:t>
    </dgm:pt>
    <dgm:pt modelId="{C59A250A-A99F-4C94-8303-EAC80770284D}" type="sibTrans" cxnId="{3CD0AD23-4A8D-4E10-8E27-ECE1F4258AA8}">
      <dgm:prSet/>
      <dgm:spPr/>
      <dgm:t>
        <a:bodyPr/>
        <a:lstStyle/>
        <a:p>
          <a:endParaRPr lang="en-US" sz="2800"/>
        </a:p>
      </dgm:t>
    </dgm:pt>
    <dgm:pt modelId="{FBECAC9F-25EF-4308-8001-7B42247A5A8C}">
      <dgm:prSet phldrT="[Text]" custT="1"/>
      <dgm:spPr/>
      <dgm:t>
        <a:bodyPr/>
        <a:lstStyle/>
        <a:p>
          <a:r>
            <a:rPr lang="en-GB" altLang="en-US" sz="2800" b="1" i="1">
              <a:latin typeface="Times New Roman" panose="02020603050405020304" pitchFamily="18" charset="0"/>
              <a:cs typeface="Times New Roman" panose="02020603050405020304" pitchFamily="18" charset="0"/>
            </a:rPr>
            <a:t>b. Khái niệm Triết học</a:t>
          </a:r>
          <a:endParaRPr lang="en-US" sz="2800" dirty="0"/>
        </a:p>
      </dgm:t>
    </dgm:pt>
    <dgm:pt modelId="{54E0CD08-2196-4A57-82A5-A7CDA4EEA3CF}" type="parTrans" cxnId="{1FFBD906-0F91-484E-8456-455F214AC5F5}">
      <dgm:prSet/>
      <dgm:spPr/>
      <dgm:t>
        <a:bodyPr/>
        <a:lstStyle/>
        <a:p>
          <a:endParaRPr lang="en-US" sz="2800"/>
        </a:p>
      </dgm:t>
    </dgm:pt>
    <dgm:pt modelId="{A5B9F72E-5AC7-4059-ABA5-B54DA1C8BF34}" type="sibTrans" cxnId="{1FFBD906-0F91-484E-8456-455F214AC5F5}">
      <dgm:prSet/>
      <dgm:spPr/>
      <dgm:t>
        <a:bodyPr/>
        <a:lstStyle/>
        <a:p>
          <a:endParaRPr lang="en-US" sz="2800"/>
        </a:p>
      </dgm:t>
    </dgm:pt>
    <dgm:pt modelId="{F1AC0AB8-1CB3-4DC2-A53F-3182AF347861}">
      <dgm:prSet phldrT="[Text]" custT="1"/>
      <dgm:spPr/>
      <dgm:t>
        <a:bodyPr/>
        <a:lstStyle/>
        <a:p>
          <a:r>
            <a:rPr lang="en-GB" altLang="en-US" sz="2800" b="1" i="1">
              <a:latin typeface="Times New Roman" panose="02020603050405020304" pitchFamily="18" charset="0"/>
              <a:cs typeface="Times New Roman" panose="02020603050405020304" pitchFamily="18" charset="0"/>
            </a:rPr>
            <a:t>c. Vấn đề đối tượng của triết học trong lịch sử </a:t>
          </a:r>
          <a:endParaRPr lang="en-US" sz="2800" dirty="0"/>
        </a:p>
      </dgm:t>
    </dgm:pt>
    <dgm:pt modelId="{3E1DDB99-1034-4628-A212-97440D24B7F9}" type="parTrans" cxnId="{111EE23E-E4C9-430E-AB8C-382B665A22C9}">
      <dgm:prSet/>
      <dgm:spPr/>
      <dgm:t>
        <a:bodyPr/>
        <a:lstStyle/>
        <a:p>
          <a:endParaRPr lang="en-US" sz="2800"/>
        </a:p>
      </dgm:t>
    </dgm:pt>
    <dgm:pt modelId="{11506577-93D4-4636-994F-BB16FA3B023C}" type="sibTrans" cxnId="{111EE23E-E4C9-430E-AB8C-382B665A22C9}">
      <dgm:prSet/>
      <dgm:spPr/>
      <dgm:t>
        <a:bodyPr/>
        <a:lstStyle/>
        <a:p>
          <a:endParaRPr lang="en-US" sz="2800"/>
        </a:p>
      </dgm:t>
    </dgm:pt>
    <dgm:pt modelId="{8F96B43E-A147-46CA-9BA0-BD1FA6812585}">
      <dgm:prSet phldrT="[Text]" custT="1"/>
      <dgm:spPr/>
      <dgm:t>
        <a:bodyPr/>
        <a:lstStyle/>
        <a:p>
          <a:r>
            <a:rPr lang="en-GB" altLang="en-US" sz="2800" b="1" i="1">
              <a:latin typeface="Times New Roman" panose="02020603050405020304" pitchFamily="18" charset="0"/>
              <a:cs typeface="Times New Roman" panose="02020603050405020304" pitchFamily="18" charset="0"/>
            </a:rPr>
            <a:t>d. Triết học - hạt nhân lý luận của thế giới quan</a:t>
          </a:r>
          <a:endParaRPr lang="en-US" sz="2800" dirty="0"/>
        </a:p>
      </dgm:t>
    </dgm:pt>
    <dgm:pt modelId="{6E9895DE-0ACA-46D5-AA20-E05EF7D5B7CF}" type="parTrans" cxnId="{DCF011D8-0D1F-4ADB-AADE-6EC6D564BBFD}">
      <dgm:prSet/>
      <dgm:spPr/>
      <dgm:t>
        <a:bodyPr/>
        <a:lstStyle/>
        <a:p>
          <a:endParaRPr lang="en-US" sz="2800"/>
        </a:p>
      </dgm:t>
    </dgm:pt>
    <dgm:pt modelId="{500F0427-F945-43CC-8F3E-6A2980416683}" type="sibTrans" cxnId="{DCF011D8-0D1F-4ADB-AADE-6EC6D564BBFD}">
      <dgm:prSet/>
      <dgm:spPr/>
      <dgm:t>
        <a:bodyPr/>
        <a:lstStyle/>
        <a:p>
          <a:endParaRPr lang="en-US" sz="2800"/>
        </a:p>
      </dgm:t>
    </dgm:pt>
    <dgm:pt modelId="{566A56B5-E73A-44F1-9D13-1807C4259276}" type="pres">
      <dgm:prSet presAssocID="{737B76A4-8691-4635-A0DE-60ADD06791AA}" presName="linear" presStyleCnt="0">
        <dgm:presLayoutVars>
          <dgm:dir/>
          <dgm:animLvl val="lvl"/>
          <dgm:resizeHandles val="exact"/>
        </dgm:presLayoutVars>
      </dgm:prSet>
      <dgm:spPr/>
    </dgm:pt>
    <dgm:pt modelId="{CE77C810-090D-4C9B-B2D4-47CC92759C24}" type="pres">
      <dgm:prSet presAssocID="{B1146DFF-ADB6-4455-B3C0-EA67EA095E2C}" presName="parentLin" presStyleCnt="0"/>
      <dgm:spPr/>
    </dgm:pt>
    <dgm:pt modelId="{33431AED-3F5B-42BC-8EDF-B34D7914DE6C}" type="pres">
      <dgm:prSet presAssocID="{B1146DFF-ADB6-4455-B3C0-EA67EA095E2C}" presName="parentLeftMargin" presStyleLbl="node1" presStyleIdx="0" presStyleCnt="4"/>
      <dgm:spPr/>
    </dgm:pt>
    <dgm:pt modelId="{6F6158A5-82F0-4DC2-9F76-6698B18BB6B3}" type="pres">
      <dgm:prSet presAssocID="{B1146DFF-ADB6-4455-B3C0-EA67EA095E2C}" presName="parentText" presStyleLbl="node1" presStyleIdx="0" presStyleCnt="4" custLinFactNeighborX="-49070" custLinFactNeighborY="47945">
        <dgm:presLayoutVars>
          <dgm:chMax val="0"/>
          <dgm:bulletEnabled val="1"/>
        </dgm:presLayoutVars>
      </dgm:prSet>
      <dgm:spPr/>
    </dgm:pt>
    <dgm:pt modelId="{A20A65E1-0F37-4B54-94D5-F24F7A42737B}" type="pres">
      <dgm:prSet presAssocID="{B1146DFF-ADB6-4455-B3C0-EA67EA095E2C}" presName="negativeSpace" presStyleCnt="0"/>
      <dgm:spPr/>
    </dgm:pt>
    <dgm:pt modelId="{19BC2D99-2FE5-45B3-860D-15392FF51FBE}" type="pres">
      <dgm:prSet presAssocID="{B1146DFF-ADB6-4455-B3C0-EA67EA095E2C}" presName="childText" presStyleLbl="conFgAcc1" presStyleIdx="0" presStyleCnt="4">
        <dgm:presLayoutVars>
          <dgm:bulletEnabled val="1"/>
        </dgm:presLayoutVars>
      </dgm:prSet>
      <dgm:spPr/>
    </dgm:pt>
    <dgm:pt modelId="{8D35D855-E420-4F3A-9EF3-2776CB770A2E}" type="pres">
      <dgm:prSet presAssocID="{C59A250A-A99F-4C94-8303-EAC80770284D}" presName="spaceBetweenRectangles" presStyleCnt="0"/>
      <dgm:spPr/>
    </dgm:pt>
    <dgm:pt modelId="{B2128210-8E12-449F-A890-A1B6D38D664A}" type="pres">
      <dgm:prSet presAssocID="{FBECAC9F-25EF-4308-8001-7B42247A5A8C}" presName="parentLin" presStyleCnt="0"/>
      <dgm:spPr/>
    </dgm:pt>
    <dgm:pt modelId="{2AB7E8E7-CB47-4D9A-9764-727974A26AD0}" type="pres">
      <dgm:prSet presAssocID="{FBECAC9F-25EF-4308-8001-7B42247A5A8C}" presName="parentLeftMargin" presStyleLbl="node1" presStyleIdx="0" presStyleCnt="4"/>
      <dgm:spPr/>
    </dgm:pt>
    <dgm:pt modelId="{1C0DC53D-D6A2-4741-A738-7A19B4D609CE}" type="pres">
      <dgm:prSet presAssocID="{FBECAC9F-25EF-4308-8001-7B42247A5A8C}" presName="parentText" presStyleLbl="node1" presStyleIdx="1" presStyleCnt="4" custScaleX="113018" custLinFactNeighborX="-52341" custLinFactNeighborY="46232">
        <dgm:presLayoutVars>
          <dgm:chMax val="0"/>
          <dgm:bulletEnabled val="1"/>
        </dgm:presLayoutVars>
      </dgm:prSet>
      <dgm:spPr/>
    </dgm:pt>
    <dgm:pt modelId="{B42B0AA7-C3D1-43FD-8896-F1EF3F5D7E16}" type="pres">
      <dgm:prSet presAssocID="{FBECAC9F-25EF-4308-8001-7B42247A5A8C}" presName="negativeSpace" presStyleCnt="0"/>
      <dgm:spPr/>
    </dgm:pt>
    <dgm:pt modelId="{1EB5B47B-B850-4E8A-899E-039B2A73A423}" type="pres">
      <dgm:prSet presAssocID="{FBECAC9F-25EF-4308-8001-7B42247A5A8C}" presName="childText" presStyleLbl="conFgAcc1" presStyleIdx="1" presStyleCnt="4">
        <dgm:presLayoutVars>
          <dgm:bulletEnabled val="1"/>
        </dgm:presLayoutVars>
      </dgm:prSet>
      <dgm:spPr/>
    </dgm:pt>
    <dgm:pt modelId="{486040AC-8F28-49F7-9DD6-F8E37B91B25B}" type="pres">
      <dgm:prSet presAssocID="{A5B9F72E-5AC7-4059-ABA5-B54DA1C8BF34}" presName="spaceBetweenRectangles" presStyleCnt="0"/>
      <dgm:spPr/>
    </dgm:pt>
    <dgm:pt modelId="{87ACA3B2-EA05-440C-B92A-EA65B751B2A7}" type="pres">
      <dgm:prSet presAssocID="{F1AC0AB8-1CB3-4DC2-A53F-3182AF347861}" presName="parentLin" presStyleCnt="0"/>
      <dgm:spPr/>
    </dgm:pt>
    <dgm:pt modelId="{F6D69EC9-9E73-4B3E-9D20-F32484F03852}" type="pres">
      <dgm:prSet presAssocID="{F1AC0AB8-1CB3-4DC2-A53F-3182AF347861}" presName="parentLeftMargin" presStyleLbl="node1" presStyleIdx="1" presStyleCnt="4"/>
      <dgm:spPr/>
    </dgm:pt>
    <dgm:pt modelId="{0BB8A126-6ECA-4733-BC84-93336A6B7228}" type="pres">
      <dgm:prSet presAssocID="{F1AC0AB8-1CB3-4DC2-A53F-3182AF347861}" presName="parentText" presStyleLbl="node1" presStyleIdx="2" presStyleCnt="4" custScaleX="127278" custLinFactNeighborX="-88326" custLinFactNeighborY="44520">
        <dgm:presLayoutVars>
          <dgm:chMax val="0"/>
          <dgm:bulletEnabled val="1"/>
        </dgm:presLayoutVars>
      </dgm:prSet>
      <dgm:spPr/>
    </dgm:pt>
    <dgm:pt modelId="{B89F334D-2EB8-4D80-94C2-3E953EB7A5B6}" type="pres">
      <dgm:prSet presAssocID="{F1AC0AB8-1CB3-4DC2-A53F-3182AF347861}" presName="negativeSpace" presStyleCnt="0"/>
      <dgm:spPr/>
    </dgm:pt>
    <dgm:pt modelId="{3C6F3076-302E-40AD-8F5B-9F299D146ECB}" type="pres">
      <dgm:prSet presAssocID="{F1AC0AB8-1CB3-4DC2-A53F-3182AF347861}" presName="childText" presStyleLbl="conFgAcc1" presStyleIdx="2" presStyleCnt="4">
        <dgm:presLayoutVars>
          <dgm:bulletEnabled val="1"/>
        </dgm:presLayoutVars>
      </dgm:prSet>
      <dgm:spPr/>
    </dgm:pt>
    <dgm:pt modelId="{68624AF6-0405-4FE2-8195-49D8B542F917}" type="pres">
      <dgm:prSet presAssocID="{11506577-93D4-4636-994F-BB16FA3B023C}" presName="spaceBetweenRectangles" presStyleCnt="0"/>
      <dgm:spPr/>
    </dgm:pt>
    <dgm:pt modelId="{63A56A90-51FF-4EA2-B187-1516D80E3051}" type="pres">
      <dgm:prSet presAssocID="{8F96B43E-A147-46CA-9BA0-BD1FA6812585}" presName="parentLin" presStyleCnt="0"/>
      <dgm:spPr/>
    </dgm:pt>
    <dgm:pt modelId="{89206260-A4B9-4A83-A512-5C951882C011}" type="pres">
      <dgm:prSet presAssocID="{8F96B43E-A147-46CA-9BA0-BD1FA6812585}" presName="parentLeftMargin" presStyleLbl="node1" presStyleIdx="2" presStyleCnt="4"/>
      <dgm:spPr/>
    </dgm:pt>
    <dgm:pt modelId="{6C9E2779-001E-43E4-B246-EC5728769501}" type="pres">
      <dgm:prSet presAssocID="{8F96B43E-A147-46CA-9BA0-BD1FA6812585}" presName="parentText" presStyleLbl="node1" presStyleIdx="3" presStyleCnt="4" custScaleX="136369" custLinFactNeighborX="-72322" custLinFactNeighborY="44520">
        <dgm:presLayoutVars>
          <dgm:chMax val="0"/>
          <dgm:bulletEnabled val="1"/>
        </dgm:presLayoutVars>
      </dgm:prSet>
      <dgm:spPr/>
    </dgm:pt>
    <dgm:pt modelId="{D439126A-5E98-4B6D-B2D3-B50009450D84}" type="pres">
      <dgm:prSet presAssocID="{8F96B43E-A147-46CA-9BA0-BD1FA6812585}" presName="negativeSpace" presStyleCnt="0"/>
      <dgm:spPr/>
    </dgm:pt>
    <dgm:pt modelId="{B76D20A8-BE07-4CF5-BE8D-F17B4EFF970A}" type="pres">
      <dgm:prSet presAssocID="{8F96B43E-A147-46CA-9BA0-BD1FA6812585}" presName="childText" presStyleLbl="conFgAcc1" presStyleIdx="3" presStyleCnt="4">
        <dgm:presLayoutVars>
          <dgm:bulletEnabled val="1"/>
        </dgm:presLayoutVars>
      </dgm:prSet>
      <dgm:spPr/>
    </dgm:pt>
  </dgm:ptLst>
  <dgm:cxnLst>
    <dgm:cxn modelId="{1FFBD906-0F91-484E-8456-455F214AC5F5}" srcId="{737B76A4-8691-4635-A0DE-60ADD06791AA}" destId="{FBECAC9F-25EF-4308-8001-7B42247A5A8C}" srcOrd="1" destOrd="0" parTransId="{54E0CD08-2196-4A57-82A5-A7CDA4EEA3CF}" sibTransId="{A5B9F72E-5AC7-4059-ABA5-B54DA1C8BF34}"/>
    <dgm:cxn modelId="{3CD0AD23-4A8D-4E10-8E27-ECE1F4258AA8}" srcId="{737B76A4-8691-4635-A0DE-60ADD06791AA}" destId="{B1146DFF-ADB6-4455-B3C0-EA67EA095E2C}" srcOrd="0" destOrd="0" parTransId="{C7F6ED6E-CFF7-4D3E-8D62-65046BC241EE}" sibTransId="{C59A250A-A99F-4C94-8303-EAC80770284D}"/>
    <dgm:cxn modelId="{111EE23E-E4C9-430E-AB8C-382B665A22C9}" srcId="{737B76A4-8691-4635-A0DE-60ADD06791AA}" destId="{F1AC0AB8-1CB3-4DC2-A53F-3182AF347861}" srcOrd="2" destOrd="0" parTransId="{3E1DDB99-1034-4628-A212-97440D24B7F9}" sibTransId="{11506577-93D4-4636-994F-BB16FA3B023C}"/>
    <dgm:cxn modelId="{1A36A541-A946-4D1A-A38B-7C49EEDF2E5E}" type="presOf" srcId="{F1AC0AB8-1CB3-4DC2-A53F-3182AF347861}" destId="{0BB8A126-6ECA-4733-BC84-93336A6B7228}" srcOrd="1" destOrd="0" presId="urn:microsoft.com/office/officeart/2005/8/layout/list1"/>
    <dgm:cxn modelId="{6A080C6C-984E-4B28-A283-31F796BA718E}" type="presOf" srcId="{737B76A4-8691-4635-A0DE-60ADD06791AA}" destId="{566A56B5-E73A-44F1-9D13-1807C4259276}" srcOrd="0" destOrd="0" presId="urn:microsoft.com/office/officeart/2005/8/layout/list1"/>
    <dgm:cxn modelId="{CBE8D171-BD26-486A-B870-85732D8F59EF}" type="presOf" srcId="{F1AC0AB8-1CB3-4DC2-A53F-3182AF347861}" destId="{F6D69EC9-9E73-4B3E-9D20-F32484F03852}" srcOrd="0" destOrd="0" presId="urn:microsoft.com/office/officeart/2005/8/layout/list1"/>
    <dgm:cxn modelId="{9F7DBCBE-63DD-4A5C-88C2-CE5ECA774BF1}" type="presOf" srcId="{FBECAC9F-25EF-4308-8001-7B42247A5A8C}" destId="{1C0DC53D-D6A2-4741-A738-7A19B4D609CE}" srcOrd="1" destOrd="0" presId="urn:microsoft.com/office/officeart/2005/8/layout/list1"/>
    <dgm:cxn modelId="{9B8BADC5-165E-4FB4-BA31-7B394C6C7CD9}" type="presOf" srcId="{B1146DFF-ADB6-4455-B3C0-EA67EA095E2C}" destId="{33431AED-3F5B-42BC-8EDF-B34D7914DE6C}" srcOrd="0" destOrd="0" presId="urn:microsoft.com/office/officeart/2005/8/layout/list1"/>
    <dgm:cxn modelId="{0C6E73CA-B237-4458-866B-583BC4DAD43E}" type="presOf" srcId="{8F96B43E-A147-46CA-9BA0-BD1FA6812585}" destId="{6C9E2779-001E-43E4-B246-EC5728769501}" srcOrd="1" destOrd="0" presId="urn:microsoft.com/office/officeart/2005/8/layout/list1"/>
    <dgm:cxn modelId="{C778B3CC-21B3-4A93-89CC-5319C0EE3F08}" type="presOf" srcId="{FBECAC9F-25EF-4308-8001-7B42247A5A8C}" destId="{2AB7E8E7-CB47-4D9A-9764-727974A26AD0}" srcOrd="0" destOrd="0" presId="urn:microsoft.com/office/officeart/2005/8/layout/list1"/>
    <dgm:cxn modelId="{DCF011D8-0D1F-4ADB-AADE-6EC6D564BBFD}" srcId="{737B76A4-8691-4635-A0DE-60ADD06791AA}" destId="{8F96B43E-A147-46CA-9BA0-BD1FA6812585}" srcOrd="3" destOrd="0" parTransId="{6E9895DE-0ACA-46D5-AA20-E05EF7D5B7CF}" sibTransId="{500F0427-F945-43CC-8F3E-6A2980416683}"/>
    <dgm:cxn modelId="{10AD43E4-842C-4421-85DC-A4DB5EA1EB51}" type="presOf" srcId="{8F96B43E-A147-46CA-9BA0-BD1FA6812585}" destId="{89206260-A4B9-4A83-A512-5C951882C011}" srcOrd="0" destOrd="0" presId="urn:microsoft.com/office/officeart/2005/8/layout/list1"/>
    <dgm:cxn modelId="{47BE39F2-5E6F-428C-A918-BF2118171E94}" type="presOf" srcId="{B1146DFF-ADB6-4455-B3C0-EA67EA095E2C}" destId="{6F6158A5-82F0-4DC2-9F76-6698B18BB6B3}" srcOrd="1" destOrd="0" presId="urn:microsoft.com/office/officeart/2005/8/layout/list1"/>
    <dgm:cxn modelId="{304F3E2A-DF7B-440D-B672-AE164541275F}" type="presParOf" srcId="{566A56B5-E73A-44F1-9D13-1807C4259276}" destId="{CE77C810-090D-4C9B-B2D4-47CC92759C24}" srcOrd="0" destOrd="0" presId="urn:microsoft.com/office/officeart/2005/8/layout/list1"/>
    <dgm:cxn modelId="{C62BAE93-90A8-42A0-A952-A68520FEA63B}" type="presParOf" srcId="{CE77C810-090D-4C9B-B2D4-47CC92759C24}" destId="{33431AED-3F5B-42BC-8EDF-B34D7914DE6C}" srcOrd="0" destOrd="0" presId="urn:microsoft.com/office/officeart/2005/8/layout/list1"/>
    <dgm:cxn modelId="{E8003686-7AA2-4835-9D2A-08CD4637B74B}" type="presParOf" srcId="{CE77C810-090D-4C9B-B2D4-47CC92759C24}" destId="{6F6158A5-82F0-4DC2-9F76-6698B18BB6B3}" srcOrd="1" destOrd="0" presId="urn:microsoft.com/office/officeart/2005/8/layout/list1"/>
    <dgm:cxn modelId="{A56FE6A4-A9F2-4E64-8F24-62BAF4EA25FF}" type="presParOf" srcId="{566A56B5-E73A-44F1-9D13-1807C4259276}" destId="{A20A65E1-0F37-4B54-94D5-F24F7A42737B}" srcOrd="1" destOrd="0" presId="urn:microsoft.com/office/officeart/2005/8/layout/list1"/>
    <dgm:cxn modelId="{07B30F5F-8032-400B-A0A1-25A4EB020014}" type="presParOf" srcId="{566A56B5-E73A-44F1-9D13-1807C4259276}" destId="{19BC2D99-2FE5-45B3-860D-15392FF51FBE}" srcOrd="2" destOrd="0" presId="urn:microsoft.com/office/officeart/2005/8/layout/list1"/>
    <dgm:cxn modelId="{063A8E79-8AE1-49DA-BB8E-911578929BB1}" type="presParOf" srcId="{566A56B5-E73A-44F1-9D13-1807C4259276}" destId="{8D35D855-E420-4F3A-9EF3-2776CB770A2E}" srcOrd="3" destOrd="0" presId="urn:microsoft.com/office/officeart/2005/8/layout/list1"/>
    <dgm:cxn modelId="{CBB0A6A0-B167-4B8B-A3D7-40B7734A675E}" type="presParOf" srcId="{566A56B5-E73A-44F1-9D13-1807C4259276}" destId="{B2128210-8E12-449F-A890-A1B6D38D664A}" srcOrd="4" destOrd="0" presId="urn:microsoft.com/office/officeart/2005/8/layout/list1"/>
    <dgm:cxn modelId="{8EBA6E41-3049-453A-8075-C7B76CB63E15}" type="presParOf" srcId="{B2128210-8E12-449F-A890-A1B6D38D664A}" destId="{2AB7E8E7-CB47-4D9A-9764-727974A26AD0}" srcOrd="0" destOrd="0" presId="urn:microsoft.com/office/officeart/2005/8/layout/list1"/>
    <dgm:cxn modelId="{D6B8FA25-6180-44D1-8BC4-21D514639A58}" type="presParOf" srcId="{B2128210-8E12-449F-A890-A1B6D38D664A}" destId="{1C0DC53D-D6A2-4741-A738-7A19B4D609CE}" srcOrd="1" destOrd="0" presId="urn:microsoft.com/office/officeart/2005/8/layout/list1"/>
    <dgm:cxn modelId="{0A952537-3AA9-4ABB-A0E1-218A30D28026}" type="presParOf" srcId="{566A56B5-E73A-44F1-9D13-1807C4259276}" destId="{B42B0AA7-C3D1-43FD-8896-F1EF3F5D7E16}" srcOrd="5" destOrd="0" presId="urn:microsoft.com/office/officeart/2005/8/layout/list1"/>
    <dgm:cxn modelId="{C61EE5DA-937E-435A-9702-0B80E3F49562}" type="presParOf" srcId="{566A56B5-E73A-44F1-9D13-1807C4259276}" destId="{1EB5B47B-B850-4E8A-899E-039B2A73A423}" srcOrd="6" destOrd="0" presId="urn:microsoft.com/office/officeart/2005/8/layout/list1"/>
    <dgm:cxn modelId="{45C3314B-89D7-4B0C-AA13-74ADED14B0B4}" type="presParOf" srcId="{566A56B5-E73A-44F1-9D13-1807C4259276}" destId="{486040AC-8F28-49F7-9DD6-F8E37B91B25B}" srcOrd="7" destOrd="0" presId="urn:microsoft.com/office/officeart/2005/8/layout/list1"/>
    <dgm:cxn modelId="{FF7DA071-2988-4259-81A8-32F00A0F468B}" type="presParOf" srcId="{566A56B5-E73A-44F1-9D13-1807C4259276}" destId="{87ACA3B2-EA05-440C-B92A-EA65B751B2A7}" srcOrd="8" destOrd="0" presId="urn:microsoft.com/office/officeart/2005/8/layout/list1"/>
    <dgm:cxn modelId="{0CA74F32-6A90-4C29-AD9B-5A136854FC0E}" type="presParOf" srcId="{87ACA3B2-EA05-440C-B92A-EA65B751B2A7}" destId="{F6D69EC9-9E73-4B3E-9D20-F32484F03852}" srcOrd="0" destOrd="0" presId="urn:microsoft.com/office/officeart/2005/8/layout/list1"/>
    <dgm:cxn modelId="{BB6321B2-6352-4E80-A6FA-8E6D7FBAB92E}" type="presParOf" srcId="{87ACA3B2-EA05-440C-B92A-EA65B751B2A7}" destId="{0BB8A126-6ECA-4733-BC84-93336A6B7228}" srcOrd="1" destOrd="0" presId="urn:microsoft.com/office/officeart/2005/8/layout/list1"/>
    <dgm:cxn modelId="{584832AE-0E6B-43F4-BC22-6D03FCC396B7}" type="presParOf" srcId="{566A56B5-E73A-44F1-9D13-1807C4259276}" destId="{B89F334D-2EB8-4D80-94C2-3E953EB7A5B6}" srcOrd="9" destOrd="0" presId="urn:microsoft.com/office/officeart/2005/8/layout/list1"/>
    <dgm:cxn modelId="{FFEDB664-1711-47F2-BC54-54914F472802}" type="presParOf" srcId="{566A56B5-E73A-44F1-9D13-1807C4259276}" destId="{3C6F3076-302E-40AD-8F5B-9F299D146ECB}" srcOrd="10" destOrd="0" presId="urn:microsoft.com/office/officeart/2005/8/layout/list1"/>
    <dgm:cxn modelId="{8D661345-FE20-418F-A839-181957DF35C1}" type="presParOf" srcId="{566A56B5-E73A-44F1-9D13-1807C4259276}" destId="{68624AF6-0405-4FE2-8195-49D8B542F917}" srcOrd="11" destOrd="0" presId="urn:microsoft.com/office/officeart/2005/8/layout/list1"/>
    <dgm:cxn modelId="{0A489F8C-E13B-48DE-9E73-58135DFFA7EC}" type="presParOf" srcId="{566A56B5-E73A-44F1-9D13-1807C4259276}" destId="{63A56A90-51FF-4EA2-B187-1516D80E3051}" srcOrd="12" destOrd="0" presId="urn:microsoft.com/office/officeart/2005/8/layout/list1"/>
    <dgm:cxn modelId="{D6C1A33B-7797-4906-8D4A-69719CBD03BB}" type="presParOf" srcId="{63A56A90-51FF-4EA2-B187-1516D80E3051}" destId="{89206260-A4B9-4A83-A512-5C951882C011}" srcOrd="0" destOrd="0" presId="urn:microsoft.com/office/officeart/2005/8/layout/list1"/>
    <dgm:cxn modelId="{BFDE1EB9-794D-45CA-BC76-AC906C4B3B05}" type="presParOf" srcId="{63A56A90-51FF-4EA2-B187-1516D80E3051}" destId="{6C9E2779-001E-43E4-B246-EC5728769501}" srcOrd="1" destOrd="0" presId="urn:microsoft.com/office/officeart/2005/8/layout/list1"/>
    <dgm:cxn modelId="{257FFB90-EAAB-46E2-9E6D-2A0D3BB2BF64}" type="presParOf" srcId="{566A56B5-E73A-44F1-9D13-1807C4259276}" destId="{D439126A-5E98-4B6D-B2D3-B50009450D84}" srcOrd="13" destOrd="0" presId="urn:microsoft.com/office/officeart/2005/8/layout/list1"/>
    <dgm:cxn modelId="{4E132AF4-75D0-4A08-A974-36C346092373}" type="presParOf" srcId="{566A56B5-E73A-44F1-9D13-1807C4259276}" destId="{B76D20A8-BE07-4CF5-BE8D-F17B4EFF970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A4D7595-3F74-492B-9545-7F52F327584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vi-VN"/>
        </a:p>
      </dgm:t>
    </dgm:pt>
    <dgm:pt modelId="{90F83191-5E5C-49B9-BEA2-9E6C2D82C60B}">
      <dgm:prSet phldrT="[Text]"/>
      <dgm:spPr>
        <a:solidFill>
          <a:schemeClr val="bg1">
            <a:lumMod val="75000"/>
          </a:schemeClr>
        </a:solidFill>
      </dgm:spPr>
      <dgm:t>
        <a:bodyPr/>
        <a:lstStyle/>
        <a:p>
          <a:r>
            <a:rPr lang="en-GB" b="1" i="0" dirty="0">
              <a:solidFill>
                <a:schemeClr val="tx1"/>
              </a:solidFill>
              <a:latin typeface="Times New Roman" pitchFamily="18" charset="0"/>
              <a:cs typeface="Times New Roman" pitchFamily="18" charset="0"/>
            </a:rPr>
            <a:t>1841 - 1844</a:t>
          </a:r>
          <a:endParaRPr lang="vi-VN" b="1" i="0" dirty="0">
            <a:solidFill>
              <a:schemeClr val="tx1"/>
            </a:solidFill>
            <a:latin typeface="Times New Roman" pitchFamily="18" charset="0"/>
            <a:cs typeface="Times New Roman" pitchFamily="18" charset="0"/>
          </a:endParaRPr>
        </a:p>
      </dgm:t>
    </dgm:pt>
    <dgm:pt modelId="{D02A5639-58FA-4E43-9AD7-17A73EB4F85D}" type="parTrans" cxnId="{0789D683-5A42-48CF-A390-4A365568A295}">
      <dgm:prSet/>
      <dgm:spPr/>
      <dgm:t>
        <a:bodyPr/>
        <a:lstStyle/>
        <a:p>
          <a:endParaRPr lang="vi-VN"/>
        </a:p>
      </dgm:t>
    </dgm:pt>
    <dgm:pt modelId="{23CE02D7-E655-4BDD-817E-A8C34538F53C}" type="sibTrans" cxnId="{0789D683-5A42-48CF-A390-4A365568A295}">
      <dgm:prSet/>
      <dgm:spPr/>
      <dgm:t>
        <a:bodyPr/>
        <a:lstStyle/>
        <a:p>
          <a:endParaRPr lang="vi-VN"/>
        </a:p>
      </dgm:t>
    </dgm:pt>
    <dgm:pt modelId="{754C25F0-3C06-47A4-A32F-567C67677474}">
      <dgm:prSet phldrT="[Text]" custT="1"/>
      <dgm:spPr/>
      <dgm:t>
        <a:bodyPr/>
        <a:lstStyle/>
        <a:p>
          <a:pPr algn="just"/>
          <a:r>
            <a:rPr lang="en-GB" sz="2400" b="0" i="0" dirty="0" err="1">
              <a:latin typeface="Times New Roman" pitchFamily="18" charset="0"/>
              <a:cs typeface="Times New Roman" pitchFamily="18" charset="0"/>
            </a:rPr>
            <a:t>Thời</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kỳ</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hình</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thành</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tư</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tưởng</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triết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học</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với</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bước</a:t>
          </a:r>
          <a:r>
            <a:rPr lang="en-GB" sz="2400" b="0" i="0" dirty="0">
              <a:latin typeface="Times New Roman" pitchFamily="18" charset="0"/>
              <a:cs typeface="Times New Roman" pitchFamily="18" charset="0"/>
            </a:rPr>
            <a:t> </a:t>
          </a:r>
          <a:r>
            <a:rPr lang="vi-VN" sz="2400" b="0" i="0" dirty="0">
              <a:latin typeface="Times New Roman" pitchFamily="18" charset="0"/>
              <a:cs typeface="Times New Roman" pitchFamily="18" charset="0"/>
            </a:rPr>
            <a:t>chuyển </a:t>
          </a:r>
          <a:r>
            <a:rPr lang="en-GB" sz="2400" b="0" i="0" dirty="0" err="1">
              <a:latin typeface="Times New Roman" pitchFamily="18" charset="0"/>
              <a:cs typeface="Times New Roman" pitchFamily="18" charset="0"/>
            </a:rPr>
            <a:t>từ</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chủ</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nghĩa</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duy</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tâm</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và</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dân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chủ</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cách</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mạng</a:t>
          </a:r>
          <a:r>
            <a:rPr lang="en-GB" sz="2400" b="0" i="0" dirty="0">
              <a:latin typeface="Times New Roman" pitchFamily="18" charset="0"/>
              <a:cs typeface="Times New Roman" pitchFamily="18" charset="0"/>
            </a:rPr>
            <a:t> sang </a:t>
          </a:r>
          <a:r>
            <a:rPr lang="en-GB" sz="2400" b="0" i="0" dirty="0" err="1">
              <a:latin typeface="Times New Roman" pitchFamily="18" charset="0"/>
              <a:cs typeface="Times New Roman" pitchFamily="18" charset="0"/>
            </a:rPr>
            <a:t>chủ</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nghĩa</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duy</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vật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và</a:t>
          </a:r>
          <a:r>
            <a:rPr lang="vi-VN" sz="2400" b="0" i="0" dirty="0">
              <a:latin typeface="Times New Roman" pitchFamily="18" charset="0"/>
              <a:cs typeface="Times New Roman" pitchFamily="18" charset="0"/>
            </a:rPr>
            <a:t> lập trường giai cấp vô sản</a:t>
          </a:r>
        </a:p>
      </dgm:t>
    </dgm:pt>
    <dgm:pt modelId="{563A70B4-01D5-4097-8630-AF19990E1761}" type="parTrans" cxnId="{6EFDC714-7A19-4029-BA6C-BB27BE847A97}">
      <dgm:prSet/>
      <dgm:spPr/>
      <dgm:t>
        <a:bodyPr/>
        <a:lstStyle/>
        <a:p>
          <a:endParaRPr lang="vi-VN"/>
        </a:p>
      </dgm:t>
    </dgm:pt>
    <dgm:pt modelId="{B4DD7ED0-AA09-431A-A66F-7315ACE945B9}" type="sibTrans" cxnId="{6EFDC714-7A19-4029-BA6C-BB27BE847A97}">
      <dgm:prSet/>
      <dgm:spPr/>
      <dgm:t>
        <a:bodyPr/>
        <a:lstStyle/>
        <a:p>
          <a:endParaRPr lang="vi-VN"/>
        </a:p>
      </dgm:t>
    </dgm:pt>
    <dgm:pt modelId="{6F759214-957A-4EF4-8F6D-AE7A6DA1F9A8}">
      <dgm:prSet phldrT="[Text]"/>
      <dgm:spPr>
        <a:solidFill>
          <a:schemeClr val="bg1">
            <a:lumMod val="75000"/>
          </a:schemeClr>
        </a:solidFill>
      </dgm:spPr>
      <dgm:t>
        <a:bodyPr/>
        <a:lstStyle/>
        <a:p>
          <a:r>
            <a:rPr lang="en-US" b="1" dirty="0">
              <a:solidFill>
                <a:schemeClr val="tx1"/>
              </a:solidFill>
              <a:latin typeface="Times New Roman" pitchFamily="18" charset="0"/>
              <a:cs typeface="Times New Roman" pitchFamily="18" charset="0"/>
            </a:rPr>
            <a:t>1844-1848</a:t>
          </a:r>
          <a:endParaRPr lang="vi-VN" b="1" dirty="0">
            <a:solidFill>
              <a:schemeClr val="tx1"/>
            </a:solidFill>
            <a:latin typeface="Times New Roman" pitchFamily="18" charset="0"/>
            <a:cs typeface="Times New Roman" pitchFamily="18" charset="0"/>
          </a:endParaRPr>
        </a:p>
      </dgm:t>
    </dgm:pt>
    <dgm:pt modelId="{39B12793-05CD-42C5-AF07-0735BD4ABD9B}" type="parTrans" cxnId="{159860D5-3DF5-49E7-A7A8-A00698E2E60B}">
      <dgm:prSet/>
      <dgm:spPr/>
      <dgm:t>
        <a:bodyPr/>
        <a:lstStyle/>
        <a:p>
          <a:endParaRPr lang="vi-VN"/>
        </a:p>
      </dgm:t>
    </dgm:pt>
    <dgm:pt modelId="{03D4BAF3-EAC3-4DD3-A6F0-257CD192CDD1}" type="sibTrans" cxnId="{159860D5-3DF5-49E7-A7A8-A00698E2E60B}">
      <dgm:prSet/>
      <dgm:spPr/>
      <dgm:t>
        <a:bodyPr/>
        <a:lstStyle/>
        <a:p>
          <a:endParaRPr lang="vi-VN"/>
        </a:p>
      </dgm:t>
    </dgm:pt>
    <dgm:pt modelId="{77F72BF1-8FD5-452A-88A3-B383491439FC}">
      <dgm:prSet phldrT="[Text]" custT="1"/>
      <dgm:spPr/>
      <dgm:t>
        <a:bodyPr/>
        <a:lstStyle/>
        <a:p>
          <a:pPr algn="just"/>
          <a:r>
            <a:rPr lang="en-GB" sz="2400" b="0" i="0" dirty="0" err="1">
              <a:latin typeface="Times New Roman" pitchFamily="18" charset="0"/>
              <a:cs typeface="Times New Roman" pitchFamily="18" charset="0"/>
            </a:rPr>
            <a:t>Thời</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kỳ</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đề</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xuất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những</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nguyên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lý</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triết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học</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duy</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vật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biện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chứng</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và</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duy</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vật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lịch</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sử</a:t>
          </a:r>
          <a:endParaRPr lang="vi-VN" sz="2400" b="0" i="0" dirty="0">
            <a:latin typeface="Times New Roman" pitchFamily="18" charset="0"/>
            <a:cs typeface="Times New Roman" pitchFamily="18" charset="0"/>
          </a:endParaRPr>
        </a:p>
      </dgm:t>
    </dgm:pt>
    <dgm:pt modelId="{6669E765-1ECB-4B8A-9DC7-27C5DCA55C5F}" type="parTrans" cxnId="{7ADF79FB-BFB7-4A0C-8C8A-5017DBD61C24}">
      <dgm:prSet/>
      <dgm:spPr/>
      <dgm:t>
        <a:bodyPr/>
        <a:lstStyle/>
        <a:p>
          <a:endParaRPr lang="vi-VN"/>
        </a:p>
      </dgm:t>
    </dgm:pt>
    <dgm:pt modelId="{959E64D5-2D13-4A1F-9A71-3BEA01D5D3F6}" type="sibTrans" cxnId="{7ADF79FB-BFB7-4A0C-8C8A-5017DBD61C24}">
      <dgm:prSet/>
      <dgm:spPr/>
      <dgm:t>
        <a:bodyPr/>
        <a:lstStyle/>
        <a:p>
          <a:endParaRPr lang="vi-VN"/>
        </a:p>
      </dgm:t>
    </dgm:pt>
    <dgm:pt modelId="{24695B66-1BB4-4A0A-8A3E-B36FCC2E4732}">
      <dgm:prSet phldrT="[Text]"/>
      <dgm:spPr>
        <a:solidFill>
          <a:schemeClr val="bg1">
            <a:lumMod val="75000"/>
          </a:schemeClr>
        </a:solidFill>
      </dgm:spPr>
      <dgm:t>
        <a:bodyPr/>
        <a:lstStyle/>
        <a:p>
          <a:r>
            <a:rPr lang="en-GB" b="1" i="0" dirty="0">
              <a:solidFill>
                <a:schemeClr val="tx1"/>
              </a:solidFill>
              <a:latin typeface="Times New Roman" pitchFamily="18" charset="0"/>
              <a:cs typeface="Times New Roman" pitchFamily="18" charset="0"/>
            </a:rPr>
            <a:t>1848 - 1895</a:t>
          </a:r>
          <a:endParaRPr lang="vi-VN" i="0" dirty="0">
            <a:solidFill>
              <a:schemeClr val="tx1"/>
            </a:solidFill>
            <a:latin typeface="Times New Roman" pitchFamily="18" charset="0"/>
            <a:cs typeface="Times New Roman" pitchFamily="18" charset="0"/>
          </a:endParaRPr>
        </a:p>
      </dgm:t>
    </dgm:pt>
    <dgm:pt modelId="{7C54D9E4-8DAD-44E4-8D85-D25BB9C1D53A}" type="parTrans" cxnId="{B836C35F-6E5D-49EF-B776-B4E0B825B229}">
      <dgm:prSet/>
      <dgm:spPr/>
      <dgm:t>
        <a:bodyPr/>
        <a:lstStyle/>
        <a:p>
          <a:endParaRPr lang="vi-VN"/>
        </a:p>
      </dgm:t>
    </dgm:pt>
    <dgm:pt modelId="{6AFAC0B2-3D11-4EBA-90B4-A809D9A6C451}" type="sibTrans" cxnId="{B836C35F-6E5D-49EF-B776-B4E0B825B229}">
      <dgm:prSet/>
      <dgm:spPr/>
      <dgm:t>
        <a:bodyPr/>
        <a:lstStyle/>
        <a:p>
          <a:endParaRPr lang="vi-VN"/>
        </a:p>
      </dgm:t>
    </dgm:pt>
    <dgm:pt modelId="{0E169BB9-19E7-4E8D-91E6-60DBD06D2454}">
      <dgm:prSet phldrT="[Text]" custT="1"/>
      <dgm:spPr/>
      <dgm:t>
        <a:bodyPr/>
        <a:lstStyle/>
        <a:p>
          <a:r>
            <a:rPr lang="en-GB" sz="2400" b="0" i="0" dirty="0" err="1">
              <a:latin typeface="Times New Roman" pitchFamily="18" charset="0"/>
              <a:cs typeface="Times New Roman" pitchFamily="18" charset="0"/>
            </a:rPr>
            <a:t>Thời</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kỳ</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C.Mác</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và</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Ph.Ăngghen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bổ</a:t>
          </a:r>
          <a:r>
            <a:rPr lang="en-GB" sz="2400" b="0" i="0" dirty="0">
              <a:latin typeface="Times New Roman" pitchFamily="18" charset="0"/>
              <a:cs typeface="Times New Roman" pitchFamily="18" charset="0"/>
            </a:rPr>
            <a:t> sung </a:t>
          </a:r>
          <a:r>
            <a:rPr lang="en-GB" sz="2400" b="0" i="0" dirty="0" err="1">
              <a:latin typeface="Times New Roman" pitchFamily="18" charset="0"/>
              <a:cs typeface="Times New Roman" pitchFamily="18" charset="0"/>
            </a:rPr>
            <a:t>và</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phát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triển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toàn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diện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lí</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luận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triết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học</a:t>
          </a:r>
          <a:r>
            <a:rPr lang="en-GB" sz="2400" b="0" i="0" dirty="0">
              <a:latin typeface="Times New Roman" pitchFamily="18" charset="0"/>
              <a:cs typeface="Times New Roman" pitchFamily="18" charset="0"/>
            </a:rPr>
            <a:t> </a:t>
          </a:r>
          <a:endParaRPr lang="vi-VN" sz="2400" b="0" i="0" dirty="0">
            <a:latin typeface="Times New Roman" pitchFamily="18" charset="0"/>
            <a:cs typeface="Times New Roman" pitchFamily="18" charset="0"/>
          </a:endParaRPr>
        </a:p>
      </dgm:t>
    </dgm:pt>
    <dgm:pt modelId="{BCA8EEFA-DD69-4A42-912B-88FAB578BE92}" type="parTrans" cxnId="{6BCAFAF0-8BFF-4BF8-BE0C-E0FD7EEE08A8}">
      <dgm:prSet/>
      <dgm:spPr/>
      <dgm:t>
        <a:bodyPr/>
        <a:lstStyle/>
        <a:p>
          <a:endParaRPr lang="vi-VN"/>
        </a:p>
      </dgm:t>
    </dgm:pt>
    <dgm:pt modelId="{C442400E-49A7-4617-BAB9-7C4107597A83}" type="sibTrans" cxnId="{6BCAFAF0-8BFF-4BF8-BE0C-E0FD7EEE08A8}">
      <dgm:prSet/>
      <dgm:spPr/>
      <dgm:t>
        <a:bodyPr/>
        <a:lstStyle/>
        <a:p>
          <a:endParaRPr lang="vi-VN"/>
        </a:p>
      </dgm:t>
    </dgm:pt>
    <dgm:pt modelId="{E8C1643A-F878-410F-8AD2-CE56D6802297}" type="pres">
      <dgm:prSet presAssocID="{3A4D7595-3F74-492B-9545-7F52F3275849}" presName="linearFlow" presStyleCnt="0">
        <dgm:presLayoutVars>
          <dgm:dir/>
          <dgm:animLvl val="lvl"/>
          <dgm:resizeHandles val="exact"/>
        </dgm:presLayoutVars>
      </dgm:prSet>
      <dgm:spPr/>
    </dgm:pt>
    <dgm:pt modelId="{27507187-6F61-463D-B340-1E1A250A2BA9}" type="pres">
      <dgm:prSet presAssocID="{90F83191-5E5C-49B9-BEA2-9E6C2D82C60B}" presName="composite" presStyleCnt="0"/>
      <dgm:spPr/>
    </dgm:pt>
    <dgm:pt modelId="{BA6BA739-32E2-4F3A-9053-F38F845CB521}" type="pres">
      <dgm:prSet presAssocID="{90F83191-5E5C-49B9-BEA2-9E6C2D82C60B}" presName="parentText" presStyleLbl="alignNode1" presStyleIdx="0" presStyleCnt="3" custLinFactNeighborX="7244" custLinFactNeighborY="-13249">
        <dgm:presLayoutVars>
          <dgm:chMax val="1"/>
          <dgm:bulletEnabled val="1"/>
        </dgm:presLayoutVars>
      </dgm:prSet>
      <dgm:spPr/>
    </dgm:pt>
    <dgm:pt modelId="{90FADF98-F9AE-4B81-8E51-F0A1F7634737}" type="pres">
      <dgm:prSet presAssocID="{90F83191-5E5C-49B9-BEA2-9E6C2D82C60B}" presName="descendantText" presStyleLbl="alignAcc1" presStyleIdx="0" presStyleCnt="3" custScaleY="139524">
        <dgm:presLayoutVars>
          <dgm:bulletEnabled val="1"/>
        </dgm:presLayoutVars>
      </dgm:prSet>
      <dgm:spPr/>
    </dgm:pt>
    <dgm:pt modelId="{3466952A-061C-4D2D-84B3-FD9751639FB1}" type="pres">
      <dgm:prSet presAssocID="{23CE02D7-E655-4BDD-817E-A8C34538F53C}" presName="sp" presStyleCnt="0"/>
      <dgm:spPr/>
    </dgm:pt>
    <dgm:pt modelId="{36760AA1-82B0-4370-88BB-03A77144A9C4}" type="pres">
      <dgm:prSet presAssocID="{6F759214-957A-4EF4-8F6D-AE7A6DA1F9A8}" presName="composite" presStyleCnt="0"/>
      <dgm:spPr/>
    </dgm:pt>
    <dgm:pt modelId="{186BE089-6638-4452-A889-CC8463259CC4}" type="pres">
      <dgm:prSet presAssocID="{6F759214-957A-4EF4-8F6D-AE7A6DA1F9A8}" presName="parentText" presStyleLbl="alignNode1" presStyleIdx="1" presStyleCnt="3">
        <dgm:presLayoutVars>
          <dgm:chMax val="1"/>
          <dgm:bulletEnabled val="1"/>
        </dgm:presLayoutVars>
      </dgm:prSet>
      <dgm:spPr/>
    </dgm:pt>
    <dgm:pt modelId="{E67045AB-00A0-4F4F-AD77-1AF551AD5068}" type="pres">
      <dgm:prSet presAssocID="{6F759214-957A-4EF4-8F6D-AE7A6DA1F9A8}" presName="descendantText" presStyleLbl="alignAcc1" presStyleIdx="1" presStyleCnt="3" custScaleX="101952">
        <dgm:presLayoutVars>
          <dgm:bulletEnabled val="1"/>
        </dgm:presLayoutVars>
      </dgm:prSet>
      <dgm:spPr/>
    </dgm:pt>
    <dgm:pt modelId="{C6A2637D-6B26-448B-A899-31B384B7D3CC}" type="pres">
      <dgm:prSet presAssocID="{03D4BAF3-EAC3-4DD3-A6F0-257CD192CDD1}" presName="sp" presStyleCnt="0"/>
      <dgm:spPr/>
    </dgm:pt>
    <dgm:pt modelId="{89C06E39-8E1E-47C3-A55D-B30E8088D884}" type="pres">
      <dgm:prSet presAssocID="{24695B66-1BB4-4A0A-8A3E-B36FCC2E4732}" presName="composite" presStyleCnt="0"/>
      <dgm:spPr/>
    </dgm:pt>
    <dgm:pt modelId="{A18AE3A7-4501-4D13-8A7E-CB2FC8D3C9FE}" type="pres">
      <dgm:prSet presAssocID="{24695B66-1BB4-4A0A-8A3E-B36FCC2E4732}" presName="parentText" presStyleLbl="alignNode1" presStyleIdx="2" presStyleCnt="3">
        <dgm:presLayoutVars>
          <dgm:chMax val="1"/>
          <dgm:bulletEnabled val="1"/>
        </dgm:presLayoutVars>
      </dgm:prSet>
      <dgm:spPr/>
    </dgm:pt>
    <dgm:pt modelId="{B75F7C96-CF84-4FB0-AE26-A14C35945C8D}" type="pres">
      <dgm:prSet presAssocID="{24695B66-1BB4-4A0A-8A3E-B36FCC2E4732}" presName="descendantText" presStyleLbl="alignAcc1" presStyleIdx="2" presStyleCnt="3">
        <dgm:presLayoutVars>
          <dgm:bulletEnabled val="1"/>
        </dgm:presLayoutVars>
      </dgm:prSet>
      <dgm:spPr/>
    </dgm:pt>
  </dgm:ptLst>
  <dgm:cxnLst>
    <dgm:cxn modelId="{6EFDC714-7A19-4029-BA6C-BB27BE847A97}" srcId="{90F83191-5E5C-49B9-BEA2-9E6C2D82C60B}" destId="{754C25F0-3C06-47A4-A32F-567C67677474}" srcOrd="0" destOrd="0" parTransId="{563A70B4-01D5-4097-8630-AF19990E1761}" sibTransId="{B4DD7ED0-AA09-431A-A66F-7315ACE945B9}"/>
    <dgm:cxn modelId="{6332A15C-EE20-4EE2-A00A-6CC08923A8C8}" type="presOf" srcId="{3A4D7595-3F74-492B-9545-7F52F3275849}" destId="{E8C1643A-F878-410F-8AD2-CE56D6802297}" srcOrd="0" destOrd="0" presId="urn:microsoft.com/office/officeart/2005/8/layout/chevron2"/>
    <dgm:cxn modelId="{B836C35F-6E5D-49EF-B776-B4E0B825B229}" srcId="{3A4D7595-3F74-492B-9545-7F52F3275849}" destId="{24695B66-1BB4-4A0A-8A3E-B36FCC2E4732}" srcOrd="2" destOrd="0" parTransId="{7C54D9E4-8DAD-44E4-8D85-D25BB9C1D53A}" sibTransId="{6AFAC0B2-3D11-4EBA-90B4-A809D9A6C451}"/>
    <dgm:cxn modelId="{E7B0D872-A5BF-403F-9BA0-5F5DDD60FF89}" type="presOf" srcId="{0E169BB9-19E7-4E8D-91E6-60DBD06D2454}" destId="{B75F7C96-CF84-4FB0-AE26-A14C35945C8D}" srcOrd="0" destOrd="0" presId="urn:microsoft.com/office/officeart/2005/8/layout/chevron2"/>
    <dgm:cxn modelId="{D988977C-FB46-46EF-AD93-55F6FA0A7189}" type="presOf" srcId="{77F72BF1-8FD5-452A-88A3-B383491439FC}" destId="{E67045AB-00A0-4F4F-AD77-1AF551AD5068}" srcOrd="0" destOrd="0" presId="urn:microsoft.com/office/officeart/2005/8/layout/chevron2"/>
    <dgm:cxn modelId="{0789D683-5A42-48CF-A390-4A365568A295}" srcId="{3A4D7595-3F74-492B-9545-7F52F3275849}" destId="{90F83191-5E5C-49B9-BEA2-9E6C2D82C60B}" srcOrd="0" destOrd="0" parTransId="{D02A5639-58FA-4E43-9AD7-17A73EB4F85D}" sibTransId="{23CE02D7-E655-4BDD-817E-A8C34538F53C}"/>
    <dgm:cxn modelId="{A44BA684-9189-49E4-B6EA-F6BFF0C6DBA0}" type="presOf" srcId="{6F759214-957A-4EF4-8F6D-AE7A6DA1F9A8}" destId="{186BE089-6638-4452-A889-CC8463259CC4}" srcOrd="0" destOrd="0" presId="urn:microsoft.com/office/officeart/2005/8/layout/chevron2"/>
    <dgm:cxn modelId="{57E5EFAE-482D-4920-9C42-C3FA04ED18D4}" type="presOf" srcId="{754C25F0-3C06-47A4-A32F-567C67677474}" destId="{90FADF98-F9AE-4B81-8E51-F0A1F7634737}" srcOrd="0" destOrd="0" presId="urn:microsoft.com/office/officeart/2005/8/layout/chevron2"/>
    <dgm:cxn modelId="{3E1439CD-D5C6-4ED9-A207-4EC5BF4B6BCE}" type="presOf" srcId="{24695B66-1BB4-4A0A-8A3E-B36FCC2E4732}" destId="{A18AE3A7-4501-4D13-8A7E-CB2FC8D3C9FE}" srcOrd="0" destOrd="0" presId="urn:microsoft.com/office/officeart/2005/8/layout/chevron2"/>
    <dgm:cxn modelId="{79553CCD-141B-4D04-A11F-9EA8738B6DD1}" type="presOf" srcId="{90F83191-5E5C-49B9-BEA2-9E6C2D82C60B}" destId="{BA6BA739-32E2-4F3A-9053-F38F845CB521}" srcOrd="0" destOrd="0" presId="urn:microsoft.com/office/officeart/2005/8/layout/chevron2"/>
    <dgm:cxn modelId="{159860D5-3DF5-49E7-A7A8-A00698E2E60B}" srcId="{3A4D7595-3F74-492B-9545-7F52F3275849}" destId="{6F759214-957A-4EF4-8F6D-AE7A6DA1F9A8}" srcOrd="1" destOrd="0" parTransId="{39B12793-05CD-42C5-AF07-0735BD4ABD9B}" sibTransId="{03D4BAF3-EAC3-4DD3-A6F0-257CD192CDD1}"/>
    <dgm:cxn modelId="{6BCAFAF0-8BFF-4BF8-BE0C-E0FD7EEE08A8}" srcId="{24695B66-1BB4-4A0A-8A3E-B36FCC2E4732}" destId="{0E169BB9-19E7-4E8D-91E6-60DBD06D2454}" srcOrd="0" destOrd="0" parTransId="{BCA8EEFA-DD69-4A42-912B-88FAB578BE92}" sibTransId="{C442400E-49A7-4617-BAB9-7C4107597A83}"/>
    <dgm:cxn modelId="{7ADF79FB-BFB7-4A0C-8C8A-5017DBD61C24}" srcId="{6F759214-957A-4EF4-8F6D-AE7A6DA1F9A8}" destId="{77F72BF1-8FD5-452A-88A3-B383491439FC}" srcOrd="0" destOrd="0" parTransId="{6669E765-1ECB-4B8A-9DC7-27C5DCA55C5F}" sibTransId="{959E64D5-2D13-4A1F-9A71-3BEA01D5D3F6}"/>
    <dgm:cxn modelId="{42338BDE-34B1-4215-90EF-0F978A5B4B71}" type="presParOf" srcId="{E8C1643A-F878-410F-8AD2-CE56D6802297}" destId="{27507187-6F61-463D-B340-1E1A250A2BA9}" srcOrd="0" destOrd="0" presId="urn:microsoft.com/office/officeart/2005/8/layout/chevron2"/>
    <dgm:cxn modelId="{747D43CC-5472-409E-A1E4-16D71B1A0FA4}" type="presParOf" srcId="{27507187-6F61-463D-B340-1E1A250A2BA9}" destId="{BA6BA739-32E2-4F3A-9053-F38F845CB521}" srcOrd="0" destOrd="0" presId="urn:microsoft.com/office/officeart/2005/8/layout/chevron2"/>
    <dgm:cxn modelId="{A117FDDC-4DB6-4570-9BDF-71C4509CDA86}" type="presParOf" srcId="{27507187-6F61-463D-B340-1E1A250A2BA9}" destId="{90FADF98-F9AE-4B81-8E51-F0A1F7634737}" srcOrd="1" destOrd="0" presId="urn:microsoft.com/office/officeart/2005/8/layout/chevron2"/>
    <dgm:cxn modelId="{94DF2557-FF04-48A7-A1B8-15B0D5828F11}" type="presParOf" srcId="{E8C1643A-F878-410F-8AD2-CE56D6802297}" destId="{3466952A-061C-4D2D-84B3-FD9751639FB1}" srcOrd="1" destOrd="0" presId="urn:microsoft.com/office/officeart/2005/8/layout/chevron2"/>
    <dgm:cxn modelId="{589B983C-C662-4C13-B135-51AFDE2568A5}" type="presParOf" srcId="{E8C1643A-F878-410F-8AD2-CE56D6802297}" destId="{36760AA1-82B0-4370-88BB-03A77144A9C4}" srcOrd="2" destOrd="0" presId="urn:microsoft.com/office/officeart/2005/8/layout/chevron2"/>
    <dgm:cxn modelId="{CAA0E681-FF4B-46C0-BE1C-D0B6C42DF672}" type="presParOf" srcId="{36760AA1-82B0-4370-88BB-03A77144A9C4}" destId="{186BE089-6638-4452-A889-CC8463259CC4}" srcOrd="0" destOrd="0" presId="urn:microsoft.com/office/officeart/2005/8/layout/chevron2"/>
    <dgm:cxn modelId="{A0A6AB32-E4AA-4688-AE2E-A38CBD1D4B64}" type="presParOf" srcId="{36760AA1-82B0-4370-88BB-03A77144A9C4}" destId="{E67045AB-00A0-4F4F-AD77-1AF551AD5068}" srcOrd="1" destOrd="0" presId="urn:microsoft.com/office/officeart/2005/8/layout/chevron2"/>
    <dgm:cxn modelId="{DDB81D1D-25C5-487F-A8AF-BC1F8F49A5BA}" type="presParOf" srcId="{E8C1643A-F878-410F-8AD2-CE56D6802297}" destId="{C6A2637D-6B26-448B-A899-31B384B7D3CC}" srcOrd="3" destOrd="0" presId="urn:microsoft.com/office/officeart/2005/8/layout/chevron2"/>
    <dgm:cxn modelId="{254C3540-82A9-4D88-9904-2F4BB80F6297}" type="presParOf" srcId="{E8C1643A-F878-410F-8AD2-CE56D6802297}" destId="{89C06E39-8E1E-47C3-A55D-B30E8088D884}" srcOrd="4" destOrd="0" presId="urn:microsoft.com/office/officeart/2005/8/layout/chevron2"/>
    <dgm:cxn modelId="{90145EF9-4734-43A9-8F8D-7E4F7BF52358}" type="presParOf" srcId="{89C06E39-8E1E-47C3-A55D-B30E8088D884}" destId="{A18AE3A7-4501-4D13-8A7E-CB2FC8D3C9FE}" srcOrd="0" destOrd="0" presId="urn:microsoft.com/office/officeart/2005/8/layout/chevron2"/>
    <dgm:cxn modelId="{963B950B-EDDF-4F7E-B371-E30239377DA4}" type="presParOf" srcId="{89C06E39-8E1E-47C3-A55D-B30E8088D884}" destId="{B75F7C96-CF84-4FB0-AE26-A14C35945C8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2996624-5197-4E71-B017-D4C82F03161E}" type="doc">
      <dgm:prSet loTypeId="urn:microsoft.com/office/officeart/2005/8/layout/pyramid2" loCatId="pyramid" qsTypeId="urn:microsoft.com/office/officeart/2005/8/quickstyle/simple1" qsCatId="simple" csTypeId="urn:microsoft.com/office/officeart/2005/8/colors/accent1_2" csCatId="accent1" phldr="1"/>
      <dgm:spPr/>
    </dgm:pt>
    <dgm:pt modelId="{D0311DD1-6D6E-4C20-907D-2A83250ED320}">
      <dgm:prSet phldrT="[Text]"/>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r>
            <a:rPr lang="en-GB" altLang="en-US" b="1" i="1" dirty="0">
              <a:latin typeface="Times New Roman" panose="02020603050405020304" pitchFamily="18" charset="0"/>
              <a:cs typeface="Times New Roman" panose="02020603050405020304" pitchFamily="18" charset="0"/>
            </a:rPr>
            <a:t>a. </a:t>
          </a:r>
          <a:r>
            <a:rPr lang="en-GB" altLang="en-US" b="1" i="1" dirty="0" err="1">
              <a:latin typeface="Times New Roman" panose="02020603050405020304" pitchFamily="18" charset="0"/>
              <a:cs typeface="Times New Roman" panose="02020603050405020304" pitchFamily="18" charset="0"/>
            </a:rPr>
            <a:t>Khái</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niệm</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triết</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học</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Mác</a:t>
          </a:r>
          <a:r>
            <a:rPr lang="en-GB" altLang="en-US" b="1" i="1" dirty="0">
              <a:latin typeface="Times New Roman" panose="02020603050405020304" pitchFamily="18" charset="0"/>
              <a:cs typeface="Times New Roman" panose="02020603050405020304" pitchFamily="18" charset="0"/>
            </a:rPr>
            <a:t> – </a:t>
          </a:r>
          <a:r>
            <a:rPr lang="en-GB" altLang="en-US" b="1" i="1" dirty="0" err="1">
              <a:latin typeface="Times New Roman" panose="02020603050405020304" pitchFamily="18" charset="0"/>
              <a:cs typeface="Times New Roman" panose="02020603050405020304" pitchFamily="18" charset="0"/>
            </a:rPr>
            <a:t>Lênin</a:t>
          </a:r>
          <a:endParaRPr lang="en-US" dirty="0"/>
        </a:p>
      </dgm:t>
    </dgm:pt>
    <dgm:pt modelId="{4499755C-DD00-47CC-B07F-04891213CE44}" type="parTrans" cxnId="{027AADA2-DA79-4625-ABCE-B2276585420F}">
      <dgm:prSet/>
      <dgm:spPr/>
      <dgm:t>
        <a:bodyPr/>
        <a:lstStyle/>
        <a:p>
          <a:endParaRPr lang="en-US"/>
        </a:p>
      </dgm:t>
    </dgm:pt>
    <dgm:pt modelId="{B10ABB23-C3EA-4A38-AF56-C48060C6EFA8}" type="sibTrans" cxnId="{027AADA2-DA79-4625-ABCE-B2276585420F}">
      <dgm:prSet/>
      <dgm:spPr/>
      <dgm:t>
        <a:bodyPr/>
        <a:lstStyle/>
        <a:p>
          <a:endParaRPr lang="en-US"/>
        </a:p>
      </dgm:t>
    </dgm:pt>
    <dgm:pt modelId="{05CD5983-1F76-4207-B028-2102A17D8683}">
      <dgm:prSet phldrT="[Text]"/>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r>
            <a:rPr lang="en-US" altLang="en-US" b="1" i="1" dirty="0">
              <a:latin typeface="Times New Roman" panose="02020603050405020304" pitchFamily="18" charset="0"/>
              <a:cs typeface="Times New Roman" panose="02020603050405020304" pitchFamily="18" charset="0"/>
            </a:rPr>
            <a:t>b. </a:t>
          </a:r>
          <a:r>
            <a:rPr lang="en-GB" altLang="en-US" b="1" i="1" dirty="0" err="1">
              <a:latin typeface="Times New Roman" panose="02020603050405020304" pitchFamily="18" charset="0"/>
              <a:cs typeface="Times New Roman" panose="02020603050405020304" pitchFamily="18" charset="0"/>
            </a:rPr>
            <a:t>Đối</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tượng</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của</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triết</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học</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Mác</a:t>
          </a:r>
          <a:r>
            <a:rPr lang="en-GB" altLang="en-US" b="1" i="1" dirty="0">
              <a:latin typeface="Times New Roman" panose="02020603050405020304" pitchFamily="18" charset="0"/>
              <a:cs typeface="Times New Roman" panose="02020603050405020304" pitchFamily="18" charset="0"/>
            </a:rPr>
            <a:t> - </a:t>
          </a:r>
          <a:r>
            <a:rPr lang="en-GB" altLang="en-US" b="1" i="1" dirty="0" err="1">
              <a:latin typeface="Times New Roman" panose="02020603050405020304" pitchFamily="18" charset="0"/>
              <a:cs typeface="Times New Roman" panose="02020603050405020304" pitchFamily="18" charset="0"/>
            </a:rPr>
            <a:t>Lênin</a:t>
          </a:r>
          <a:endParaRPr lang="en-US" dirty="0"/>
        </a:p>
      </dgm:t>
    </dgm:pt>
    <dgm:pt modelId="{C7E64A62-7E45-4D9F-8387-5656596926E5}" type="parTrans" cxnId="{497F2117-4A31-4316-963C-9B8BE4A2130D}">
      <dgm:prSet/>
      <dgm:spPr/>
      <dgm:t>
        <a:bodyPr/>
        <a:lstStyle/>
        <a:p>
          <a:endParaRPr lang="en-US"/>
        </a:p>
      </dgm:t>
    </dgm:pt>
    <dgm:pt modelId="{BDF0EBCE-B75A-4B27-85FC-8806A8A18550}" type="sibTrans" cxnId="{497F2117-4A31-4316-963C-9B8BE4A2130D}">
      <dgm:prSet/>
      <dgm:spPr/>
      <dgm:t>
        <a:bodyPr/>
        <a:lstStyle/>
        <a:p>
          <a:endParaRPr lang="en-US"/>
        </a:p>
      </dgm:t>
    </dgm:pt>
    <dgm:pt modelId="{C0C951D6-21BF-4D3D-9421-0090B89005CF}">
      <dgm:prSet phldrT="[Text]"/>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r>
            <a:rPr lang="en-US" altLang="en-US" b="1" i="1" dirty="0">
              <a:latin typeface="Times New Roman" panose="02020603050405020304" pitchFamily="18" charset="0"/>
              <a:cs typeface="Times New Roman" panose="02020603050405020304" pitchFamily="18" charset="0"/>
            </a:rPr>
            <a:t>c. </a:t>
          </a:r>
          <a:r>
            <a:rPr lang="en-GB" altLang="en-US" b="1" i="1" dirty="0" err="1">
              <a:latin typeface="Times New Roman" panose="02020603050405020304" pitchFamily="18" charset="0"/>
              <a:cs typeface="Times New Roman" panose="02020603050405020304" pitchFamily="18" charset="0"/>
            </a:rPr>
            <a:t>Chức</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năng</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của</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triết</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học</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Mác</a:t>
          </a:r>
          <a:r>
            <a:rPr lang="en-GB" altLang="en-US" b="1" i="1" dirty="0">
              <a:latin typeface="Times New Roman" panose="02020603050405020304" pitchFamily="18" charset="0"/>
              <a:cs typeface="Times New Roman" panose="02020603050405020304" pitchFamily="18" charset="0"/>
            </a:rPr>
            <a:t> - </a:t>
          </a:r>
          <a:r>
            <a:rPr lang="en-GB" altLang="en-US" b="1" i="1" dirty="0" err="1">
              <a:latin typeface="Times New Roman" panose="02020603050405020304" pitchFamily="18" charset="0"/>
              <a:cs typeface="Times New Roman" panose="02020603050405020304" pitchFamily="18" charset="0"/>
            </a:rPr>
            <a:t>Lênin</a:t>
          </a:r>
          <a:endParaRPr lang="en-US" dirty="0"/>
        </a:p>
      </dgm:t>
    </dgm:pt>
    <dgm:pt modelId="{F909D0F9-8105-4675-8A11-B65A9C228201}" type="parTrans" cxnId="{12ADF936-120C-406F-92FE-F9AF50FC7ABC}">
      <dgm:prSet/>
      <dgm:spPr/>
      <dgm:t>
        <a:bodyPr/>
        <a:lstStyle/>
        <a:p>
          <a:endParaRPr lang="en-US"/>
        </a:p>
      </dgm:t>
    </dgm:pt>
    <dgm:pt modelId="{FBF89F12-E030-409B-9D79-3634CAAB6D42}" type="sibTrans" cxnId="{12ADF936-120C-406F-92FE-F9AF50FC7ABC}">
      <dgm:prSet/>
      <dgm:spPr/>
      <dgm:t>
        <a:bodyPr/>
        <a:lstStyle/>
        <a:p>
          <a:endParaRPr lang="en-US"/>
        </a:p>
      </dgm:t>
    </dgm:pt>
    <dgm:pt modelId="{217FA548-F15B-4F52-BC14-4C924B602FE7}" type="pres">
      <dgm:prSet presAssocID="{22996624-5197-4E71-B017-D4C82F03161E}" presName="compositeShape" presStyleCnt="0">
        <dgm:presLayoutVars>
          <dgm:dir/>
          <dgm:resizeHandles/>
        </dgm:presLayoutVars>
      </dgm:prSet>
      <dgm:spPr/>
    </dgm:pt>
    <dgm:pt modelId="{743A2B91-D183-4F39-A37A-22E3C2ECB910}" type="pres">
      <dgm:prSet presAssocID="{22996624-5197-4E71-B017-D4C82F03161E}" presName="pyramid" presStyleLbl="node1" presStyleIdx="0" presStyleCnt="1" custLinFactNeighborX="-58750" custLinFactNeighborY="-902"/>
      <dgm:spPr/>
    </dgm:pt>
    <dgm:pt modelId="{2DA2D946-4E28-4508-B87B-60C1D32583DF}" type="pres">
      <dgm:prSet presAssocID="{22996624-5197-4E71-B017-D4C82F03161E}" presName="theList" presStyleCnt="0"/>
      <dgm:spPr/>
    </dgm:pt>
    <dgm:pt modelId="{F7268DB7-7DF7-4E9C-B140-4B40FD32FEB1}" type="pres">
      <dgm:prSet presAssocID="{D0311DD1-6D6E-4C20-907D-2A83250ED320}" presName="aNode" presStyleLbl="fgAcc1" presStyleIdx="0" presStyleCnt="3" custScaleX="221154">
        <dgm:presLayoutVars>
          <dgm:bulletEnabled val="1"/>
        </dgm:presLayoutVars>
      </dgm:prSet>
      <dgm:spPr/>
    </dgm:pt>
    <dgm:pt modelId="{5799A510-D3D4-4E4C-903A-018761BC6E04}" type="pres">
      <dgm:prSet presAssocID="{D0311DD1-6D6E-4C20-907D-2A83250ED320}" presName="aSpace" presStyleCnt="0"/>
      <dgm:spPr/>
    </dgm:pt>
    <dgm:pt modelId="{834373C2-C74B-4D1C-8FED-D27621CB5503}" type="pres">
      <dgm:prSet presAssocID="{05CD5983-1F76-4207-B028-2102A17D8683}" presName="aNode" presStyleLbl="fgAcc1" presStyleIdx="1" presStyleCnt="3" custScaleX="221154">
        <dgm:presLayoutVars>
          <dgm:bulletEnabled val="1"/>
        </dgm:presLayoutVars>
      </dgm:prSet>
      <dgm:spPr/>
    </dgm:pt>
    <dgm:pt modelId="{7A94B2D5-1CEA-4412-8206-EAAA164881FB}" type="pres">
      <dgm:prSet presAssocID="{05CD5983-1F76-4207-B028-2102A17D8683}" presName="aSpace" presStyleCnt="0"/>
      <dgm:spPr/>
    </dgm:pt>
    <dgm:pt modelId="{6BEB828D-ACB2-4CB0-9F78-EDDB121CBDDE}" type="pres">
      <dgm:prSet presAssocID="{C0C951D6-21BF-4D3D-9421-0090B89005CF}" presName="aNode" presStyleLbl="fgAcc1" presStyleIdx="2" presStyleCnt="3" custScaleX="221154">
        <dgm:presLayoutVars>
          <dgm:bulletEnabled val="1"/>
        </dgm:presLayoutVars>
      </dgm:prSet>
      <dgm:spPr/>
    </dgm:pt>
    <dgm:pt modelId="{835360AB-B821-49F0-9493-0FB1CE175C8A}" type="pres">
      <dgm:prSet presAssocID="{C0C951D6-21BF-4D3D-9421-0090B89005CF}" presName="aSpace" presStyleCnt="0"/>
      <dgm:spPr/>
    </dgm:pt>
  </dgm:ptLst>
  <dgm:cxnLst>
    <dgm:cxn modelId="{497F2117-4A31-4316-963C-9B8BE4A2130D}" srcId="{22996624-5197-4E71-B017-D4C82F03161E}" destId="{05CD5983-1F76-4207-B028-2102A17D8683}" srcOrd="1" destOrd="0" parTransId="{C7E64A62-7E45-4D9F-8387-5656596926E5}" sibTransId="{BDF0EBCE-B75A-4B27-85FC-8806A8A18550}"/>
    <dgm:cxn modelId="{F9733A24-E040-49A1-BD6C-474176994E1F}" type="presOf" srcId="{D0311DD1-6D6E-4C20-907D-2A83250ED320}" destId="{F7268DB7-7DF7-4E9C-B140-4B40FD32FEB1}" srcOrd="0" destOrd="0" presId="urn:microsoft.com/office/officeart/2005/8/layout/pyramid2"/>
    <dgm:cxn modelId="{48570029-9F87-489D-9421-8E57DB7D6407}" type="presOf" srcId="{C0C951D6-21BF-4D3D-9421-0090B89005CF}" destId="{6BEB828D-ACB2-4CB0-9F78-EDDB121CBDDE}" srcOrd="0" destOrd="0" presId="urn:microsoft.com/office/officeart/2005/8/layout/pyramid2"/>
    <dgm:cxn modelId="{12ADF936-120C-406F-92FE-F9AF50FC7ABC}" srcId="{22996624-5197-4E71-B017-D4C82F03161E}" destId="{C0C951D6-21BF-4D3D-9421-0090B89005CF}" srcOrd="2" destOrd="0" parTransId="{F909D0F9-8105-4675-8A11-B65A9C228201}" sibTransId="{FBF89F12-E030-409B-9D79-3634CAAB6D42}"/>
    <dgm:cxn modelId="{5471877F-21BA-40FA-87AB-09BA8019567F}" type="presOf" srcId="{05CD5983-1F76-4207-B028-2102A17D8683}" destId="{834373C2-C74B-4D1C-8FED-D27621CB5503}" srcOrd="0" destOrd="0" presId="urn:microsoft.com/office/officeart/2005/8/layout/pyramid2"/>
    <dgm:cxn modelId="{A8947482-A235-45CC-A8E7-0D8660227C97}" type="presOf" srcId="{22996624-5197-4E71-B017-D4C82F03161E}" destId="{217FA548-F15B-4F52-BC14-4C924B602FE7}" srcOrd="0" destOrd="0" presId="urn:microsoft.com/office/officeart/2005/8/layout/pyramid2"/>
    <dgm:cxn modelId="{027AADA2-DA79-4625-ABCE-B2276585420F}" srcId="{22996624-5197-4E71-B017-D4C82F03161E}" destId="{D0311DD1-6D6E-4C20-907D-2A83250ED320}" srcOrd="0" destOrd="0" parTransId="{4499755C-DD00-47CC-B07F-04891213CE44}" sibTransId="{B10ABB23-C3EA-4A38-AF56-C48060C6EFA8}"/>
    <dgm:cxn modelId="{43DC3804-7BAC-468C-B8FC-B0A24AB13633}" type="presParOf" srcId="{217FA548-F15B-4F52-BC14-4C924B602FE7}" destId="{743A2B91-D183-4F39-A37A-22E3C2ECB910}" srcOrd="0" destOrd="0" presId="urn:microsoft.com/office/officeart/2005/8/layout/pyramid2"/>
    <dgm:cxn modelId="{120BA96A-7D17-4B3D-B951-1433CEF69AED}" type="presParOf" srcId="{217FA548-F15B-4F52-BC14-4C924B602FE7}" destId="{2DA2D946-4E28-4508-B87B-60C1D32583DF}" srcOrd="1" destOrd="0" presId="urn:microsoft.com/office/officeart/2005/8/layout/pyramid2"/>
    <dgm:cxn modelId="{149C4EAA-57E5-476F-97FE-062570134E48}" type="presParOf" srcId="{2DA2D946-4E28-4508-B87B-60C1D32583DF}" destId="{F7268DB7-7DF7-4E9C-B140-4B40FD32FEB1}" srcOrd="0" destOrd="0" presId="urn:microsoft.com/office/officeart/2005/8/layout/pyramid2"/>
    <dgm:cxn modelId="{595F45B0-AA0E-48DB-B014-852DBFE38107}" type="presParOf" srcId="{2DA2D946-4E28-4508-B87B-60C1D32583DF}" destId="{5799A510-D3D4-4E4C-903A-018761BC6E04}" srcOrd="1" destOrd="0" presId="urn:microsoft.com/office/officeart/2005/8/layout/pyramid2"/>
    <dgm:cxn modelId="{0CA0FF43-5053-4B5B-A585-087E97F3E8B7}" type="presParOf" srcId="{2DA2D946-4E28-4508-B87B-60C1D32583DF}" destId="{834373C2-C74B-4D1C-8FED-D27621CB5503}" srcOrd="2" destOrd="0" presId="urn:microsoft.com/office/officeart/2005/8/layout/pyramid2"/>
    <dgm:cxn modelId="{CFB88DEB-77F5-469F-BAF4-FBE3A469508A}" type="presParOf" srcId="{2DA2D946-4E28-4508-B87B-60C1D32583DF}" destId="{7A94B2D5-1CEA-4412-8206-EAAA164881FB}" srcOrd="3" destOrd="0" presId="urn:microsoft.com/office/officeart/2005/8/layout/pyramid2"/>
    <dgm:cxn modelId="{962836B3-5030-4D25-86E3-CF35959601E2}" type="presParOf" srcId="{2DA2D946-4E28-4508-B87B-60C1D32583DF}" destId="{6BEB828D-ACB2-4CB0-9F78-EDDB121CBDDE}" srcOrd="4" destOrd="0" presId="urn:microsoft.com/office/officeart/2005/8/layout/pyramid2"/>
    <dgm:cxn modelId="{B803F773-3F3C-4AF2-9C92-CCCC1F67222B}" type="presParOf" srcId="{2DA2D946-4E28-4508-B87B-60C1D32583DF}" destId="{835360AB-B821-49F0-9493-0FB1CE175C8A}"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9D1F495-1AFE-404E-9968-16DE0CEB9B98}"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1E684588-DC7C-4BF2-9FD6-744BDB84BD53}">
      <dgm:prSet phldrT="[Text]" custT="1"/>
      <dgm:spPr/>
      <dgm:t>
        <a:bodyPr/>
        <a:lstStyle/>
        <a:p>
          <a:r>
            <a:rPr lang="en-US" sz="5400" dirty="0">
              <a:latin typeface="Times New Roman" panose="02020603050405020304" pitchFamily="18" charset="0"/>
              <a:cs typeface="Times New Roman" panose="02020603050405020304" pitchFamily="18" charset="0"/>
            </a:rPr>
            <a:t>I</a:t>
          </a:r>
        </a:p>
      </dgm:t>
    </dgm:pt>
    <dgm:pt modelId="{CE8F7BFF-3A28-4CFD-BEBB-F5DA5D36010A}" type="parTrans" cxnId="{072655A6-495E-4FD9-A5CD-6F1EB9413D40}">
      <dgm:prSet/>
      <dgm:spPr/>
      <dgm:t>
        <a:bodyPr/>
        <a:lstStyle/>
        <a:p>
          <a:endParaRPr lang="en-US"/>
        </a:p>
      </dgm:t>
    </dgm:pt>
    <dgm:pt modelId="{28C36494-DC34-4FC7-B179-92F32D72BC13}" type="sibTrans" cxnId="{072655A6-495E-4FD9-A5CD-6F1EB9413D40}">
      <dgm:prSet/>
      <dgm:spPr/>
      <dgm:t>
        <a:bodyPr/>
        <a:lstStyle/>
        <a:p>
          <a:endParaRPr lang="en-US"/>
        </a:p>
      </dgm:t>
    </dgm:pt>
    <dgm:pt modelId="{DB47261D-C9E4-4794-A81A-08305EE0BBB0}">
      <dgm:prSet phldrT="[Text]"/>
      <dgm:spPr/>
      <dgm:t>
        <a:bodyPr/>
        <a:lstStyle/>
        <a:p>
          <a:r>
            <a:rPr lang="pt-BR" altLang="en-US" dirty="0">
              <a:latin typeface="Times New Roman" panose="02020603050405020304" pitchFamily="18" charset="0"/>
              <a:cs typeface="Times New Roman" panose="02020603050405020304" pitchFamily="18" charset="0"/>
            </a:rPr>
            <a:t>VẬT CHẤT VÀ Ý THỨC</a:t>
          </a:r>
          <a:endParaRPr lang="en-US" dirty="0"/>
        </a:p>
      </dgm:t>
    </dgm:pt>
    <dgm:pt modelId="{998D2864-0A5E-48B4-A346-A7519C447D7C}" type="parTrans" cxnId="{9781B125-89A6-44F7-B9A7-FCFEF3A47581}">
      <dgm:prSet/>
      <dgm:spPr/>
      <dgm:t>
        <a:bodyPr/>
        <a:lstStyle/>
        <a:p>
          <a:endParaRPr lang="en-US"/>
        </a:p>
      </dgm:t>
    </dgm:pt>
    <dgm:pt modelId="{2F873B25-A7D0-4A1A-9A69-B5EF4F833905}" type="sibTrans" cxnId="{9781B125-89A6-44F7-B9A7-FCFEF3A47581}">
      <dgm:prSet/>
      <dgm:spPr/>
      <dgm:t>
        <a:bodyPr/>
        <a:lstStyle/>
        <a:p>
          <a:endParaRPr lang="en-US"/>
        </a:p>
      </dgm:t>
    </dgm:pt>
    <dgm:pt modelId="{4126F1B3-2DA4-4318-8513-06126F46A24B}">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5400" dirty="0">
              <a:latin typeface="Times New Roman" panose="02020603050405020304" pitchFamily="18" charset="0"/>
              <a:cs typeface="Times New Roman" panose="02020603050405020304" pitchFamily="18" charset="0"/>
            </a:rPr>
            <a:t>II</a:t>
          </a:r>
        </a:p>
      </dgm:t>
    </dgm:pt>
    <dgm:pt modelId="{4D70AEF4-FC48-49BB-9C8A-9783E28D3FB2}" type="parTrans" cxnId="{B687B0F8-CF1B-4DC3-AFBC-48575905DE9E}">
      <dgm:prSet/>
      <dgm:spPr/>
      <dgm:t>
        <a:bodyPr/>
        <a:lstStyle/>
        <a:p>
          <a:endParaRPr lang="en-US"/>
        </a:p>
      </dgm:t>
    </dgm:pt>
    <dgm:pt modelId="{A5A94026-4E1D-4F30-B0B0-C837BE3195B1}" type="sibTrans" cxnId="{B687B0F8-CF1B-4DC3-AFBC-48575905DE9E}">
      <dgm:prSet/>
      <dgm:spPr/>
      <dgm:t>
        <a:bodyPr/>
        <a:lstStyle/>
        <a:p>
          <a:endParaRPr lang="en-US"/>
        </a:p>
      </dgm:t>
    </dgm:pt>
    <dgm:pt modelId="{E9994447-0FEC-4AF2-B449-91A8DA5F8A99}">
      <dgm:prSet phldrT="[Text]"/>
      <dgm:spPr/>
      <dgm:t>
        <a:bodyPr/>
        <a:lstStyle/>
        <a:p>
          <a:pPr>
            <a:lnSpc>
              <a:spcPct val="150000"/>
            </a:lnSpc>
          </a:pPr>
          <a:r>
            <a:rPr lang="en-US" altLang="en-US" dirty="0">
              <a:latin typeface="Times New Roman" panose="02020603050405020304" pitchFamily="18" charset="0"/>
              <a:cs typeface="Times New Roman" panose="02020603050405020304" pitchFamily="18" charset="0"/>
            </a:rPr>
            <a:t>PHÉP BIỆN CHỨNG     DUY VẬT</a:t>
          </a:r>
          <a:endParaRPr lang="en-US" dirty="0"/>
        </a:p>
      </dgm:t>
    </dgm:pt>
    <dgm:pt modelId="{3367AFE6-0E15-4168-B661-1CA1E9E034C7}" type="parTrans" cxnId="{37B32666-48AA-45D9-ABF1-A38F08C051A0}">
      <dgm:prSet/>
      <dgm:spPr/>
      <dgm:t>
        <a:bodyPr/>
        <a:lstStyle/>
        <a:p>
          <a:endParaRPr lang="en-US"/>
        </a:p>
      </dgm:t>
    </dgm:pt>
    <dgm:pt modelId="{A90FF6A4-6490-44EF-8CE4-E1247D0A0DFE}" type="sibTrans" cxnId="{37B32666-48AA-45D9-ABF1-A38F08C051A0}">
      <dgm:prSet/>
      <dgm:spPr/>
      <dgm:t>
        <a:bodyPr/>
        <a:lstStyle/>
        <a:p>
          <a:endParaRPr lang="en-US"/>
        </a:p>
      </dgm:t>
    </dgm:pt>
    <dgm:pt modelId="{7B5ECE74-8949-44EF-BF30-33FBBBB41053}">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5400" dirty="0">
              <a:latin typeface="Times New Roman" panose="02020603050405020304" pitchFamily="18" charset="0"/>
              <a:cs typeface="Times New Roman" panose="02020603050405020304" pitchFamily="18" charset="0"/>
            </a:rPr>
            <a:t>III</a:t>
          </a:r>
        </a:p>
      </dgm:t>
    </dgm:pt>
    <dgm:pt modelId="{D529E995-AB23-492F-8F5E-0668E6F64E99}" type="parTrans" cxnId="{ED6DD8FE-89A5-43AF-9AE6-F991A72DB1FF}">
      <dgm:prSet/>
      <dgm:spPr/>
      <dgm:t>
        <a:bodyPr/>
        <a:lstStyle/>
        <a:p>
          <a:endParaRPr lang="en-US"/>
        </a:p>
      </dgm:t>
    </dgm:pt>
    <dgm:pt modelId="{82B35451-17FE-42CF-AC63-807A378C336B}" type="sibTrans" cxnId="{ED6DD8FE-89A5-43AF-9AE6-F991A72DB1FF}">
      <dgm:prSet/>
      <dgm:spPr/>
      <dgm:t>
        <a:bodyPr/>
        <a:lstStyle/>
        <a:p>
          <a:endParaRPr lang="en-US"/>
        </a:p>
      </dgm:t>
    </dgm:pt>
    <dgm:pt modelId="{622F3D8D-BE6B-4A71-8630-7CB0D9394A10}">
      <dgm:prSet phldrT="[Text]"/>
      <dgm:spPr/>
      <dgm:t>
        <a:bodyPr/>
        <a:lstStyle/>
        <a:p>
          <a:r>
            <a:rPr lang="en-US" altLang="en-US" dirty="0">
              <a:latin typeface="Times New Roman" panose="02020603050405020304" pitchFamily="18" charset="0"/>
              <a:cs typeface="Times New Roman" panose="02020603050405020304" pitchFamily="18" charset="0"/>
            </a:rPr>
            <a:t>LÝ LUẬN NHẬN THỨC</a:t>
          </a:r>
          <a:endParaRPr lang="en-US" dirty="0"/>
        </a:p>
      </dgm:t>
    </dgm:pt>
    <dgm:pt modelId="{F307E7F6-DD7B-42A8-913C-07CF7772D54A}" type="parTrans" cxnId="{8BB66C32-7022-4687-9A71-D7CBB39A53E0}">
      <dgm:prSet/>
      <dgm:spPr/>
      <dgm:t>
        <a:bodyPr/>
        <a:lstStyle/>
        <a:p>
          <a:endParaRPr lang="en-US"/>
        </a:p>
      </dgm:t>
    </dgm:pt>
    <dgm:pt modelId="{EAEEA656-3B65-4B62-8859-EC0D3BCAD44B}" type="sibTrans" cxnId="{8BB66C32-7022-4687-9A71-D7CBB39A53E0}">
      <dgm:prSet/>
      <dgm:spPr/>
      <dgm:t>
        <a:bodyPr/>
        <a:lstStyle/>
        <a:p>
          <a:endParaRPr lang="en-US"/>
        </a:p>
      </dgm:t>
    </dgm:pt>
    <dgm:pt modelId="{A542B2F2-8E99-489C-83B7-F824E391F27A}" type="pres">
      <dgm:prSet presAssocID="{C9D1F495-1AFE-404E-9968-16DE0CEB9B98}" presName="Name0" presStyleCnt="0">
        <dgm:presLayoutVars>
          <dgm:chMax val="7"/>
          <dgm:dir/>
          <dgm:animLvl val="lvl"/>
          <dgm:resizeHandles val="exact"/>
        </dgm:presLayoutVars>
      </dgm:prSet>
      <dgm:spPr/>
    </dgm:pt>
    <dgm:pt modelId="{4E220C99-DED3-4241-9647-E3343645F3D0}" type="pres">
      <dgm:prSet presAssocID="{1E684588-DC7C-4BF2-9FD6-744BDB84BD53}" presName="circle1" presStyleLbl="node1" presStyleIdx="0" presStyleCnt="3">
        <dgm:style>
          <a:lnRef idx="1">
            <a:schemeClr val="accent2"/>
          </a:lnRef>
          <a:fillRef idx="2">
            <a:schemeClr val="accent2"/>
          </a:fillRef>
          <a:effectRef idx="1">
            <a:schemeClr val="accent2"/>
          </a:effectRef>
          <a:fontRef idx="minor">
            <a:schemeClr val="dk1"/>
          </a:fontRef>
        </dgm:style>
      </dgm:prSet>
      <dgm:spPr/>
    </dgm:pt>
    <dgm:pt modelId="{5B2B17A0-56B7-42D2-AFE4-90147353E580}" type="pres">
      <dgm:prSet presAssocID="{1E684588-DC7C-4BF2-9FD6-744BDB84BD53}" presName="space" presStyleCnt="0"/>
      <dgm:spPr/>
    </dgm:pt>
    <dgm:pt modelId="{F97D44FC-A2F3-46D0-8B35-14A9CD9848E3}" type="pres">
      <dgm:prSet presAssocID="{1E684588-DC7C-4BF2-9FD6-744BDB84BD53}" presName="rect1" presStyleLbl="alignAcc1" presStyleIdx="0" presStyleCnt="3" custScaleX="115063"/>
      <dgm:spPr/>
    </dgm:pt>
    <dgm:pt modelId="{5C4CC0C6-04AA-493A-8FC0-0654B75A5F47}" type="pres">
      <dgm:prSet presAssocID="{4126F1B3-2DA4-4318-8513-06126F46A24B}" presName="vertSpace2" presStyleLbl="node1" presStyleIdx="0" presStyleCnt="3"/>
      <dgm:spPr/>
    </dgm:pt>
    <dgm:pt modelId="{A50FAB20-8DF4-40BB-B145-98766C14B19E}" type="pres">
      <dgm:prSet presAssocID="{4126F1B3-2DA4-4318-8513-06126F46A24B}" presName="circle2" presStyleLbl="node1" presStyleIdx="1" presStyleCnt="3">
        <dgm:style>
          <a:lnRef idx="1">
            <a:schemeClr val="accent1"/>
          </a:lnRef>
          <a:fillRef idx="2">
            <a:schemeClr val="accent1"/>
          </a:fillRef>
          <a:effectRef idx="1">
            <a:schemeClr val="accent1"/>
          </a:effectRef>
          <a:fontRef idx="minor">
            <a:schemeClr val="dk1"/>
          </a:fontRef>
        </dgm:style>
      </dgm:prSet>
      <dgm:spPr/>
    </dgm:pt>
    <dgm:pt modelId="{5737BB70-7993-4BF0-9859-8BBC83B2287B}" type="pres">
      <dgm:prSet presAssocID="{4126F1B3-2DA4-4318-8513-06126F46A24B}" presName="rect2" presStyleLbl="alignAcc1" presStyleIdx="1" presStyleCnt="3"/>
      <dgm:spPr/>
    </dgm:pt>
    <dgm:pt modelId="{436B8142-66EE-4C6F-B89C-15F05BE1ABA1}" type="pres">
      <dgm:prSet presAssocID="{7B5ECE74-8949-44EF-BF30-33FBBBB41053}" presName="vertSpace3" presStyleLbl="node1" presStyleIdx="1" presStyleCnt="3"/>
      <dgm:spPr/>
    </dgm:pt>
    <dgm:pt modelId="{EA5ABB73-1D86-4B8A-BE29-48F3C3D94BFD}" type="pres">
      <dgm:prSet presAssocID="{7B5ECE74-8949-44EF-BF30-33FBBBB41053}" presName="circle3" presStyleLbl="node1" presStyleIdx="2" presStyleCnt="3"/>
      <dgm:spPr/>
    </dgm:pt>
    <dgm:pt modelId="{BA4565E3-0E9A-4791-A102-20B1C929AA41}" type="pres">
      <dgm:prSet presAssocID="{7B5ECE74-8949-44EF-BF30-33FBBBB41053}" presName="rect3" presStyleLbl="alignAcc1" presStyleIdx="2" presStyleCnt="3"/>
      <dgm:spPr/>
    </dgm:pt>
    <dgm:pt modelId="{3C47885C-0090-4CEF-908C-2FD8F54462E8}" type="pres">
      <dgm:prSet presAssocID="{1E684588-DC7C-4BF2-9FD6-744BDB84BD53}" presName="rect1ParTx" presStyleLbl="alignAcc1" presStyleIdx="2" presStyleCnt="3">
        <dgm:presLayoutVars>
          <dgm:chMax val="1"/>
          <dgm:bulletEnabled val="1"/>
        </dgm:presLayoutVars>
      </dgm:prSet>
      <dgm:spPr/>
    </dgm:pt>
    <dgm:pt modelId="{C97C88F1-E31B-44B2-BAE8-C321F32B4987}" type="pres">
      <dgm:prSet presAssocID="{1E684588-DC7C-4BF2-9FD6-744BDB84BD53}" presName="rect1ChTx" presStyleLbl="alignAcc1" presStyleIdx="2" presStyleCnt="3" custScaleX="178571">
        <dgm:presLayoutVars>
          <dgm:bulletEnabled val="1"/>
        </dgm:presLayoutVars>
      </dgm:prSet>
      <dgm:spPr/>
    </dgm:pt>
    <dgm:pt modelId="{38A6C9BC-0E50-48FC-A4EA-89850B62053F}" type="pres">
      <dgm:prSet presAssocID="{4126F1B3-2DA4-4318-8513-06126F46A24B}" presName="rect2ParTx" presStyleLbl="alignAcc1" presStyleIdx="2" presStyleCnt="3">
        <dgm:presLayoutVars>
          <dgm:chMax val="1"/>
          <dgm:bulletEnabled val="1"/>
        </dgm:presLayoutVars>
      </dgm:prSet>
      <dgm:spPr/>
    </dgm:pt>
    <dgm:pt modelId="{D31BC354-3F1A-4218-B288-0D0E75341726}" type="pres">
      <dgm:prSet presAssocID="{4126F1B3-2DA4-4318-8513-06126F46A24B}" presName="rect2ChTx" presStyleLbl="alignAcc1" presStyleIdx="2" presStyleCnt="3" custScaleX="139286">
        <dgm:presLayoutVars>
          <dgm:bulletEnabled val="1"/>
        </dgm:presLayoutVars>
      </dgm:prSet>
      <dgm:spPr/>
    </dgm:pt>
    <dgm:pt modelId="{EF6B893A-5B2B-47AD-BF98-32C14355E54D}" type="pres">
      <dgm:prSet presAssocID="{7B5ECE74-8949-44EF-BF30-33FBBBB41053}" presName="rect3ParTx" presStyleLbl="alignAcc1" presStyleIdx="2" presStyleCnt="3">
        <dgm:presLayoutVars>
          <dgm:chMax val="1"/>
          <dgm:bulletEnabled val="1"/>
        </dgm:presLayoutVars>
      </dgm:prSet>
      <dgm:spPr/>
    </dgm:pt>
    <dgm:pt modelId="{2644F44E-C8BE-4647-ADC8-A684344CB158}" type="pres">
      <dgm:prSet presAssocID="{7B5ECE74-8949-44EF-BF30-33FBBBB41053}" presName="rect3ChTx" presStyleLbl="alignAcc1" presStyleIdx="2" presStyleCnt="3">
        <dgm:presLayoutVars>
          <dgm:bulletEnabled val="1"/>
        </dgm:presLayoutVars>
      </dgm:prSet>
      <dgm:spPr/>
    </dgm:pt>
  </dgm:ptLst>
  <dgm:cxnLst>
    <dgm:cxn modelId="{9781B125-89A6-44F7-B9A7-FCFEF3A47581}" srcId="{1E684588-DC7C-4BF2-9FD6-744BDB84BD53}" destId="{DB47261D-C9E4-4794-A81A-08305EE0BBB0}" srcOrd="0" destOrd="0" parTransId="{998D2864-0A5E-48B4-A346-A7519C447D7C}" sibTransId="{2F873B25-A7D0-4A1A-9A69-B5EF4F833905}"/>
    <dgm:cxn modelId="{8BB66C32-7022-4687-9A71-D7CBB39A53E0}" srcId="{7B5ECE74-8949-44EF-BF30-33FBBBB41053}" destId="{622F3D8D-BE6B-4A71-8630-7CB0D9394A10}" srcOrd="0" destOrd="0" parTransId="{F307E7F6-DD7B-42A8-913C-07CF7772D54A}" sibTransId="{EAEEA656-3B65-4B62-8859-EC0D3BCAD44B}"/>
    <dgm:cxn modelId="{34A19335-13C4-47A4-BE3E-DD960A371700}" type="presOf" srcId="{E9994447-0FEC-4AF2-B449-91A8DA5F8A99}" destId="{D31BC354-3F1A-4218-B288-0D0E75341726}" srcOrd="0" destOrd="0" presId="urn:microsoft.com/office/officeart/2005/8/layout/target3"/>
    <dgm:cxn modelId="{C4E43E5F-CF23-4BF5-9418-23CACB37C203}" type="presOf" srcId="{1E684588-DC7C-4BF2-9FD6-744BDB84BD53}" destId="{3C47885C-0090-4CEF-908C-2FD8F54462E8}" srcOrd="1" destOrd="0" presId="urn:microsoft.com/office/officeart/2005/8/layout/target3"/>
    <dgm:cxn modelId="{37B32666-48AA-45D9-ABF1-A38F08C051A0}" srcId="{4126F1B3-2DA4-4318-8513-06126F46A24B}" destId="{E9994447-0FEC-4AF2-B449-91A8DA5F8A99}" srcOrd="0" destOrd="0" parTransId="{3367AFE6-0E15-4168-B661-1CA1E9E034C7}" sibTransId="{A90FF6A4-6490-44EF-8CE4-E1247D0A0DFE}"/>
    <dgm:cxn modelId="{29465468-A4C3-4F0B-97B7-05861DDBA8E1}" type="presOf" srcId="{7B5ECE74-8949-44EF-BF30-33FBBBB41053}" destId="{EF6B893A-5B2B-47AD-BF98-32C14355E54D}" srcOrd="1" destOrd="0" presId="urn:microsoft.com/office/officeart/2005/8/layout/target3"/>
    <dgm:cxn modelId="{99908A54-BE0E-4433-8095-D552C0731582}" type="presOf" srcId="{622F3D8D-BE6B-4A71-8630-7CB0D9394A10}" destId="{2644F44E-C8BE-4647-ADC8-A684344CB158}" srcOrd="0" destOrd="0" presId="urn:microsoft.com/office/officeart/2005/8/layout/target3"/>
    <dgm:cxn modelId="{5077B658-86E0-4003-91DB-72ED4DB74E05}" type="presOf" srcId="{7B5ECE74-8949-44EF-BF30-33FBBBB41053}" destId="{BA4565E3-0E9A-4791-A102-20B1C929AA41}" srcOrd="0" destOrd="0" presId="urn:microsoft.com/office/officeart/2005/8/layout/target3"/>
    <dgm:cxn modelId="{6830058D-0E49-4573-BEF2-2442A24626A8}" type="presOf" srcId="{1E684588-DC7C-4BF2-9FD6-744BDB84BD53}" destId="{F97D44FC-A2F3-46D0-8B35-14A9CD9848E3}" srcOrd="0" destOrd="0" presId="urn:microsoft.com/office/officeart/2005/8/layout/target3"/>
    <dgm:cxn modelId="{072655A6-495E-4FD9-A5CD-6F1EB9413D40}" srcId="{C9D1F495-1AFE-404E-9968-16DE0CEB9B98}" destId="{1E684588-DC7C-4BF2-9FD6-744BDB84BD53}" srcOrd="0" destOrd="0" parTransId="{CE8F7BFF-3A28-4CFD-BEBB-F5DA5D36010A}" sibTransId="{28C36494-DC34-4FC7-B179-92F32D72BC13}"/>
    <dgm:cxn modelId="{8BE2A2BC-15CB-4998-95C6-B9F6F78FA6A0}" type="presOf" srcId="{C9D1F495-1AFE-404E-9968-16DE0CEB9B98}" destId="{A542B2F2-8E99-489C-83B7-F824E391F27A}" srcOrd="0" destOrd="0" presId="urn:microsoft.com/office/officeart/2005/8/layout/target3"/>
    <dgm:cxn modelId="{104070C4-3F94-41B6-9D96-7619E474701D}" type="presOf" srcId="{DB47261D-C9E4-4794-A81A-08305EE0BBB0}" destId="{C97C88F1-E31B-44B2-BAE8-C321F32B4987}" srcOrd="0" destOrd="0" presId="urn:microsoft.com/office/officeart/2005/8/layout/target3"/>
    <dgm:cxn modelId="{58E55ECF-7310-4D65-B619-202278128B05}" type="presOf" srcId="{4126F1B3-2DA4-4318-8513-06126F46A24B}" destId="{38A6C9BC-0E50-48FC-A4EA-89850B62053F}" srcOrd="1" destOrd="0" presId="urn:microsoft.com/office/officeart/2005/8/layout/target3"/>
    <dgm:cxn modelId="{FEB806F4-3CCA-49D5-B847-442310C9F29B}" type="presOf" srcId="{4126F1B3-2DA4-4318-8513-06126F46A24B}" destId="{5737BB70-7993-4BF0-9859-8BBC83B2287B}" srcOrd="0" destOrd="0" presId="urn:microsoft.com/office/officeart/2005/8/layout/target3"/>
    <dgm:cxn modelId="{B687B0F8-CF1B-4DC3-AFBC-48575905DE9E}" srcId="{C9D1F495-1AFE-404E-9968-16DE0CEB9B98}" destId="{4126F1B3-2DA4-4318-8513-06126F46A24B}" srcOrd="1" destOrd="0" parTransId="{4D70AEF4-FC48-49BB-9C8A-9783E28D3FB2}" sibTransId="{A5A94026-4E1D-4F30-B0B0-C837BE3195B1}"/>
    <dgm:cxn modelId="{ED6DD8FE-89A5-43AF-9AE6-F991A72DB1FF}" srcId="{C9D1F495-1AFE-404E-9968-16DE0CEB9B98}" destId="{7B5ECE74-8949-44EF-BF30-33FBBBB41053}" srcOrd="2" destOrd="0" parTransId="{D529E995-AB23-492F-8F5E-0668E6F64E99}" sibTransId="{82B35451-17FE-42CF-AC63-807A378C336B}"/>
    <dgm:cxn modelId="{2F88759A-8C4F-40F7-B937-BA0E4376794B}" type="presParOf" srcId="{A542B2F2-8E99-489C-83B7-F824E391F27A}" destId="{4E220C99-DED3-4241-9647-E3343645F3D0}" srcOrd="0" destOrd="0" presId="urn:microsoft.com/office/officeart/2005/8/layout/target3"/>
    <dgm:cxn modelId="{918617D0-9FFC-427D-9C87-1BE00D65899E}" type="presParOf" srcId="{A542B2F2-8E99-489C-83B7-F824E391F27A}" destId="{5B2B17A0-56B7-42D2-AFE4-90147353E580}" srcOrd="1" destOrd="0" presId="urn:microsoft.com/office/officeart/2005/8/layout/target3"/>
    <dgm:cxn modelId="{44403A9A-6D7B-49CC-9782-690B0903AB1A}" type="presParOf" srcId="{A542B2F2-8E99-489C-83B7-F824E391F27A}" destId="{F97D44FC-A2F3-46D0-8B35-14A9CD9848E3}" srcOrd="2" destOrd="0" presId="urn:microsoft.com/office/officeart/2005/8/layout/target3"/>
    <dgm:cxn modelId="{AA30D05E-9D20-4A83-84C4-24B21B8971DF}" type="presParOf" srcId="{A542B2F2-8E99-489C-83B7-F824E391F27A}" destId="{5C4CC0C6-04AA-493A-8FC0-0654B75A5F47}" srcOrd="3" destOrd="0" presId="urn:microsoft.com/office/officeart/2005/8/layout/target3"/>
    <dgm:cxn modelId="{9BC638DD-9B91-4C24-B600-A0C9AF010A08}" type="presParOf" srcId="{A542B2F2-8E99-489C-83B7-F824E391F27A}" destId="{A50FAB20-8DF4-40BB-B145-98766C14B19E}" srcOrd="4" destOrd="0" presId="urn:microsoft.com/office/officeart/2005/8/layout/target3"/>
    <dgm:cxn modelId="{14D942CE-483E-4D4C-9BF5-358A418FC988}" type="presParOf" srcId="{A542B2F2-8E99-489C-83B7-F824E391F27A}" destId="{5737BB70-7993-4BF0-9859-8BBC83B2287B}" srcOrd="5" destOrd="0" presId="urn:microsoft.com/office/officeart/2005/8/layout/target3"/>
    <dgm:cxn modelId="{6B16C7ED-1340-4447-9C6F-A6285E2E53F4}" type="presParOf" srcId="{A542B2F2-8E99-489C-83B7-F824E391F27A}" destId="{436B8142-66EE-4C6F-B89C-15F05BE1ABA1}" srcOrd="6" destOrd="0" presId="urn:microsoft.com/office/officeart/2005/8/layout/target3"/>
    <dgm:cxn modelId="{0161FDBA-F69E-4338-B1D4-AA600B6C1E64}" type="presParOf" srcId="{A542B2F2-8E99-489C-83B7-F824E391F27A}" destId="{EA5ABB73-1D86-4B8A-BE29-48F3C3D94BFD}" srcOrd="7" destOrd="0" presId="urn:microsoft.com/office/officeart/2005/8/layout/target3"/>
    <dgm:cxn modelId="{0FECB0AE-5013-4D76-ACA1-2D84FAEE7640}" type="presParOf" srcId="{A542B2F2-8E99-489C-83B7-F824E391F27A}" destId="{BA4565E3-0E9A-4791-A102-20B1C929AA41}" srcOrd="8" destOrd="0" presId="urn:microsoft.com/office/officeart/2005/8/layout/target3"/>
    <dgm:cxn modelId="{4CBD61C0-35CD-44EC-B3D2-A496770DC9E3}" type="presParOf" srcId="{A542B2F2-8E99-489C-83B7-F824E391F27A}" destId="{3C47885C-0090-4CEF-908C-2FD8F54462E8}" srcOrd="9" destOrd="0" presId="urn:microsoft.com/office/officeart/2005/8/layout/target3"/>
    <dgm:cxn modelId="{8BBA555E-59B0-4BA1-980A-93CA14A75AE2}" type="presParOf" srcId="{A542B2F2-8E99-489C-83B7-F824E391F27A}" destId="{C97C88F1-E31B-44B2-BAE8-C321F32B4987}" srcOrd="10" destOrd="0" presId="urn:microsoft.com/office/officeart/2005/8/layout/target3"/>
    <dgm:cxn modelId="{39ECE84A-66D2-4AFC-833F-CA996499C34E}" type="presParOf" srcId="{A542B2F2-8E99-489C-83B7-F824E391F27A}" destId="{38A6C9BC-0E50-48FC-A4EA-89850B62053F}" srcOrd="11" destOrd="0" presId="urn:microsoft.com/office/officeart/2005/8/layout/target3"/>
    <dgm:cxn modelId="{BF3F211C-EE53-46CB-AAB7-712B6BEF7D5F}" type="presParOf" srcId="{A542B2F2-8E99-489C-83B7-F824E391F27A}" destId="{D31BC354-3F1A-4218-B288-0D0E75341726}" srcOrd="12" destOrd="0" presId="urn:microsoft.com/office/officeart/2005/8/layout/target3"/>
    <dgm:cxn modelId="{8B45B43A-9236-4900-BAE0-0696AF26BC62}" type="presParOf" srcId="{A542B2F2-8E99-489C-83B7-F824E391F27A}" destId="{EF6B893A-5B2B-47AD-BF98-32C14355E54D}" srcOrd="13" destOrd="0" presId="urn:microsoft.com/office/officeart/2005/8/layout/target3"/>
    <dgm:cxn modelId="{B3C7F390-6DF9-4322-8307-17748E685175}" type="presParOf" srcId="{A542B2F2-8E99-489C-83B7-F824E391F27A}" destId="{2644F44E-C8BE-4647-ADC8-A684344CB158}"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B98068-487B-4C15-9162-2404B41EC4FF}" type="doc">
      <dgm:prSet loTypeId="urn:microsoft.com/office/officeart/2005/8/layout/radial3" loCatId="cycle" qsTypeId="urn:microsoft.com/office/officeart/2005/8/quickstyle/simple1" qsCatId="simple" csTypeId="urn:microsoft.com/office/officeart/2005/8/colors/colorful2" csCatId="colorful" phldr="1"/>
      <dgm:spPr/>
      <dgm:t>
        <a:bodyPr/>
        <a:lstStyle/>
        <a:p>
          <a:endParaRPr lang="en-US"/>
        </a:p>
      </dgm:t>
    </dgm:pt>
    <dgm:pt modelId="{303A1B88-16B9-4791-B4BE-FEA8B85BAEE3}">
      <dgm:prSet phldrT="[Text]" custT="1"/>
      <dgm:spPr/>
      <dgm:t>
        <a:bodyPr/>
        <a:lstStyle/>
        <a:p>
          <a:r>
            <a:rPr lang="en-US" sz="2800" dirty="0" err="1">
              <a:latin typeface="Times New Roman" panose="02020603050405020304" pitchFamily="18" charset="0"/>
              <a:cs typeface="Times New Roman" panose="02020603050405020304" pitchFamily="18" charset="0"/>
            </a:rPr>
            <a:t>Nguồn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endParaRPr lang="en-US" sz="2800" dirty="0">
            <a:latin typeface="Times New Roman" panose="02020603050405020304" pitchFamily="18" charset="0"/>
            <a:cs typeface="Times New Roman" panose="02020603050405020304" pitchFamily="18" charset="0"/>
          </a:endParaRPr>
        </a:p>
      </dgm:t>
    </dgm:pt>
    <dgm:pt modelId="{FE51E172-E0E4-4E28-80BD-CD2D7FEA04C2}" type="parTrans" cxnId="{A5D8EF61-C10A-475E-BAE1-0C1EBD09752A}">
      <dgm:prSet/>
      <dgm:spPr/>
      <dgm:t>
        <a:bodyPr/>
        <a:lstStyle/>
        <a:p>
          <a:endParaRPr lang="en-US" sz="2800">
            <a:latin typeface="Times New Roman" panose="02020603050405020304" pitchFamily="18" charset="0"/>
            <a:cs typeface="Times New Roman" panose="02020603050405020304" pitchFamily="18" charset="0"/>
          </a:endParaRPr>
        </a:p>
      </dgm:t>
    </dgm:pt>
    <dgm:pt modelId="{CA0C0E08-D14A-4CC0-8964-E8397F9D8925}" type="sibTrans" cxnId="{A5D8EF61-C10A-475E-BAE1-0C1EBD09752A}">
      <dgm:prSet/>
      <dgm:spPr/>
      <dgm:t>
        <a:bodyPr/>
        <a:lstStyle/>
        <a:p>
          <a:endParaRPr lang="en-US" sz="2800">
            <a:latin typeface="Times New Roman" panose="02020603050405020304" pitchFamily="18" charset="0"/>
            <a:cs typeface="Times New Roman" panose="02020603050405020304" pitchFamily="18" charset="0"/>
          </a:endParaRPr>
        </a:p>
      </dgm:t>
    </dgm:pt>
    <dgm:pt modelId="{60306572-F8ED-4443-84A5-6EDF0358BAEE}">
      <dgm:prSet phldrT="[Text]" custT="1"/>
      <dgm:spPr/>
      <dgm:t>
        <a:bodyPr/>
        <a:lstStyle/>
        <a:p>
          <a:r>
            <a:rPr lang="en-US" sz="2800" dirty="0" err="1">
              <a:latin typeface="Times New Roman" panose="02020603050405020304" pitchFamily="18" charset="0"/>
              <a:cs typeface="Times New Roman" panose="02020603050405020304" pitchFamily="18" charset="0"/>
            </a:rPr>
            <a:t>Nguồn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endParaRPr lang="en-US" sz="2800" dirty="0">
            <a:latin typeface="Times New Roman" panose="02020603050405020304" pitchFamily="18" charset="0"/>
            <a:cs typeface="Times New Roman" panose="02020603050405020304" pitchFamily="18" charset="0"/>
          </a:endParaRPr>
        </a:p>
      </dgm:t>
    </dgm:pt>
    <dgm:pt modelId="{C9827242-FBC1-40D5-ACE5-5845C0A31D91}" type="parTrans" cxnId="{32789EDA-C63F-4803-B77E-5A50470A2128}">
      <dgm:prSet/>
      <dgm:spPr/>
      <dgm:t>
        <a:bodyPr/>
        <a:lstStyle/>
        <a:p>
          <a:endParaRPr lang="en-US" sz="2800">
            <a:latin typeface="Times New Roman" panose="02020603050405020304" pitchFamily="18" charset="0"/>
            <a:cs typeface="Times New Roman" panose="02020603050405020304" pitchFamily="18" charset="0"/>
          </a:endParaRPr>
        </a:p>
      </dgm:t>
    </dgm:pt>
    <dgm:pt modelId="{315EA7F5-A2C6-4851-8CAD-A2661CB1C4F1}" type="sibTrans" cxnId="{32789EDA-C63F-4803-B77E-5A50470A2128}">
      <dgm:prSet/>
      <dgm:spPr/>
      <dgm:t>
        <a:bodyPr/>
        <a:lstStyle/>
        <a:p>
          <a:endParaRPr lang="en-US" sz="2800">
            <a:latin typeface="Times New Roman" panose="02020603050405020304" pitchFamily="18" charset="0"/>
            <a:cs typeface="Times New Roman" panose="02020603050405020304" pitchFamily="18" charset="0"/>
          </a:endParaRPr>
        </a:p>
      </dgm:t>
    </dgm:pt>
    <dgm:pt modelId="{5371EDC6-1BFA-41BE-8B74-742C0F630B7C}">
      <dgm:prSet phldrT="[Text]" custT="1"/>
      <dgm:spPr/>
      <dgm:t>
        <a:bodyPr/>
        <a:lstStyle/>
        <a:p>
          <a:r>
            <a:rPr lang="en-US" sz="2800" dirty="0" err="1">
              <a:latin typeface="Times New Roman" panose="02020603050405020304" pitchFamily="18" charset="0"/>
              <a:cs typeface="Times New Roman" panose="02020603050405020304" pitchFamily="18" charset="0"/>
            </a:rPr>
            <a:t>Nguồn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hội</a:t>
          </a:r>
          <a:endParaRPr lang="en-US" sz="2800" dirty="0">
            <a:latin typeface="Times New Roman" panose="02020603050405020304" pitchFamily="18" charset="0"/>
            <a:cs typeface="Times New Roman" panose="02020603050405020304" pitchFamily="18" charset="0"/>
          </a:endParaRPr>
        </a:p>
      </dgm:t>
    </dgm:pt>
    <dgm:pt modelId="{6C898DAC-3C60-4E0F-BE1F-E460DA08634A}" type="parTrans" cxnId="{B1AFF49E-761D-4F92-A1AB-A087E42CE153}">
      <dgm:prSet/>
      <dgm:spPr/>
      <dgm:t>
        <a:bodyPr/>
        <a:lstStyle/>
        <a:p>
          <a:endParaRPr lang="en-US" sz="2800">
            <a:latin typeface="Times New Roman" panose="02020603050405020304" pitchFamily="18" charset="0"/>
            <a:cs typeface="Times New Roman" panose="02020603050405020304" pitchFamily="18" charset="0"/>
          </a:endParaRPr>
        </a:p>
      </dgm:t>
    </dgm:pt>
    <dgm:pt modelId="{9CFB0936-82BE-4513-9D3A-CC7407ED3F44}" type="sibTrans" cxnId="{B1AFF49E-761D-4F92-A1AB-A087E42CE153}">
      <dgm:prSet/>
      <dgm:spPr/>
      <dgm:t>
        <a:bodyPr/>
        <a:lstStyle/>
        <a:p>
          <a:endParaRPr lang="en-US" sz="2800">
            <a:latin typeface="Times New Roman" panose="02020603050405020304" pitchFamily="18" charset="0"/>
            <a:cs typeface="Times New Roman" panose="02020603050405020304" pitchFamily="18" charset="0"/>
          </a:endParaRPr>
        </a:p>
      </dgm:t>
    </dgm:pt>
    <dgm:pt modelId="{7A734046-DFFA-443B-8787-9E156A36EDFE}" type="pres">
      <dgm:prSet presAssocID="{A8B98068-487B-4C15-9162-2404B41EC4FF}" presName="composite" presStyleCnt="0">
        <dgm:presLayoutVars>
          <dgm:chMax val="1"/>
          <dgm:dir/>
          <dgm:resizeHandles val="exact"/>
        </dgm:presLayoutVars>
      </dgm:prSet>
      <dgm:spPr/>
    </dgm:pt>
    <dgm:pt modelId="{01DF738C-F26B-431F-B215-6E82943A5499}" type="pres">
      <dgm:prSet presAssocID="{A8B98068-487B-4C15-9162-2404B41EC4FF}" presName="radial" presStyleCnt="0">
        <dgm:presLayoutVars>
          <dgm:animLvl val="ctr"/>
        </dgm:presLayoutVars>
      </dgm:prSet>
      <dgm:spPr/>
    </dgm:pt>
    <dgm:pt modelId="{CECD9042-22A5-433B-9B8C-E7AFA226AAA0}" type="pres">
      <dgm:prSet presAssocID="{303A1B88-16B9-4791-B4BE-FEA8B85BAEE3}" presName="centerShape" presStyleLbl="vennNode1" presStyleIdx="0" presStyleCnt="3" custScaleX="235212" custLinFactNeighborX="12834" custLinFactNeighborY="687"/>
      <dgm:spPr/>
    </dgm:pt>
    <dgm:pt modelId="{C616A27E-B2F9-4DB5-91DE-EF63BAC75FEB}" type="pres">
      <dgm:prSet presAssocID="{60306572-F8ED-4443-84A5-6EDF0358BAEE}" presName="node" presStyleLbl="vennNode1" presStyleIdx="1" presStyleCnt="3" custScaleX="636948" custScaleY="205936" custRadScaleRad="108038" custRadScaleInc="12358">
        <dgm:presLayoutVars>
          <dgm:bulletEnabled val="1"/>
        </dgm:presLayoutVars>
      </dgm:prSet>
      <dgm:spPr/>
    </dgm:pt>
    <dgm:pt modelId="{960DFC4F-FB95-43AF-8BA7-1BCAFB1BAFDC}" type="pres">
      <dgm:prSet presAssocID="{5371EDC6-1BFA-41BE-8B74-742C0F630B7C}" presName="node" presStyleLbl="vennNode1" presStyleIdx="2" presStyleCnt="3" custScaleX="494345" custScaleY="200549" custRadScaleRad="156495" custRadScaleInc="32062">
        <dgm:presLayoutVars>
          <dgm:bulletEnabled val="1"/>
        </dgm:presLayoutVars>
      </dgm:prSet>
      <dgm:spPr/>
    </dgm:pt>
  </dgm:ptLst>
  <dgm:cxnLst>
    <dgm:cxn modelId="{A5D8EF61-C10A-475E-BAE1-0C1EBD09752A}" srcId="{A8B98068-487B-4C15-9162-2404B41EC4FF}" destId="{303A1B88-16B9-4791-B4BE-FEA8B85BAEE3}" srcOrd="0" destOrd="0" parTransId="{FE51E172-E0E4-4E28-80BD-CD2D7FEA04C2}" sibTransId="{CA0C0E08-D14A-4CC0-8964-E8397F9D8925}"/>
    <dgm:cxn modelId="{AA41AD56-3CB7-4E13-A0C6-EB95E50FAEB9}" type="presOf" srcId="{A8B98068-487B-4C15-9162-2404B41EC4FF}" destId="{7A734046-DFFA-443B-8787-9E156A36EDFE}" srcOrd="0" destOrd="0" presId="urn:microsoft.com/office/officeart/2005/8/layout/radial3"/>
    <dgm:cxn modelId="{06A5DC84-D47C-4D69-AF1E-4BA4FBA94690}" type="presOf" srcId="{60306572-F8ED-4443-84A5-6EDF0358BAEE}" destId="{C616A27E-B2F9-4DB5-91DE-EF63BAC75FEB}" srcOrd="0" destOrd="0" presId="urn:microsoft.com/office/officeart/2005/8/layout/radial3"/>
    <dgm:cxn modelId="{B1AFF49E-761D-4F92-A1AB-A087E42CE153}" srcId="{303A1B88-16B9-4791-B4BE-FEA8B85BAEE3}" destId="{5371EDC6-1BFA-41BE-8B74-742C0F630B7C}" srcOrd="1" destOrd="0" parTransId="{6C898DAC-3C60-4E0F-BE1F-E460DA08634A}" sibTransId="{9CFB0936-82BE-4513-9D3A-CC7407ED3F44}"/>
    <dgm:cxn modelId="{9649FAA2-41EC-483A-8E73-5919DEE63539}" type="presOf" srcId="{5371EDC6-1BFA-41BE-8B74-742C0F630B7C}" destId="{960DFC4F-FB95-43AF-8BA7-1BCAFB1BAFDC}" srcOrd="0" destOrd="0" presId="urn:microsoft.com/office/officeart/2005/8/layout/radial3"/>
    <dgm:cxn modelId="{28918EAB-5800-4380-8266-B13ABD7B49D4}" type="presOf" srcId="{303A1B88-16B9-4791-B4BE-FEA8B85BAEE3}" destId="{CECD9042-22A5-433B-9B8C-E7AFA226AAA0}" srcOrd="0" destOrd="0" presId="urn:microsoft.com/office/officeart/2005/8/layout/radial3"/>
    <dgm:cxn modelId="{32789EDA-C63F-4803-B77E-5A50470A2128}" srcId="{303A1B88-16B9-4791-B4BE-FEA8B85BAEE3}" destId="{60306572-F8ED-4443-84A5-6EDF0358BAEE}" srcOrd="0" destOrd="0" parTransId="{C9827242-FBC1-40D5-ACE5-5845C0A31D91}" sibTransId="{315EA7F5-A2C6-4851-8CAD-A2661CB1C4F1}"/>
    <dgm:cxn modelId="{D2B5D05E-C924-4694-B926-C425D8FFAD55}" type="presParOf" srcId="{7A734046-DFFA-443B-8787-9E156A36EDFE}" destId="{01DF738C-F26B-431F-B215-6E82943A5499}" srcOrd="0" destOrd="0" presId="urn:microsoft.com/office/officeart/2005/8/layout/radial3"/>
    <dgm:cxn modelId="{B054822A-9E2D-467E-BBE2-FFB009DF4BA4}" type="presParOf" srcId="{01DF738C-F26B-431F-B215-6E82943A5499}" destId="{CECD9042-22A5-433B-9B8C-E7AFA226AAA0}" srcOrd="0" destOrd="0" presId="urn:microsoft.com/office/officeart/2005/8/layout/radial3"/>
    <dgm:cxn modelId="{03FD05BE-E406-4B27-9BE6-E7754D829BF6}" type="presParOf" srcId="{01DF738C-F26B-431F-B215-6E82943A5499}" destId="{C616A27E-B2F9-4DB5-91DE-EF63BAC75FEB}" srcOrd="1" destOrd="0" presId="urn:microsoft.com/office/officeart/2005/8/layout/radial3"/>
    <dgm:cxn modelId="{BF60479B-732D-4EB0-8938-86280178744F}" type="presParOf" srcId="{01DF738C-F26B-431F-B215-6E82943A5499}" destId="{960DFC4F-FB95-43AF-8BA7-1BCAFB1BAFDC}" srcOrd="2"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26D7B6-5B16-4E22-9BFE-B0367BBFB74E}" type="doc">
      <dgm:prSet loTypeId="urn:microsoft.com/office/officeart/2008/layout/RadialCluster" loCatId="cycle" qsTypeId="urn:microsoft.com/office/officeart/2005/8/quickstyle/simple1" qsCatId="simple" csTypeId="urn:microsoft.com/office/officeart/2005/8/colors/colorful5" csCatId="colorful" phldr="1"/>
      <dgm:spPr/>
      <dgm:t>
        <a:bodyPr/>
        <a:lstStyle/>
        <a:p>
          <a:endParaRPr lang="en-US"/>
        </a:p>
      </dgm:t>
    </dgm:pt>
    <dgm:pt modelId="{8953E89A-2B0D-42B7-804E-B6E95C3AA1FD}">
      <dgm:prSet phldrT="[Text]" custT="1"/>
      <dgm:spPr/>
      <dgm:t>
        <a:bodyPr/>
        <a:lstStyle/>
        <a:p>
          <a:r>
            <a:rPr lang="en-US" sz="3200" dirty="0">
              <a:solidFill>
                <a:schemeClr val="tx1"/>
              </a:solidFill>
              <a:latin typeface="Times New Roman" panose="02020603050405020304" pitchFamily="18" charset="0"/>
              <a:cs typeface="Times New Roman" panose="02020603050405020304" pitchFamily="18" charset="0"/>
            </a:rPr>
            <a:t>THẾ GIỚI QUAN</a:t>
          </a:r>
        </a:p>
      </dgm:t>
    </dgm:pt>
    <dgm:pt modelId="{56841049-3FE6-48F5-8EC0-FEB2F4D6A42D}" type="parTrans" cxnId="{86EBB831-FD2C-4AE9-8235-FE46A17EECC3}">
      <dgm:prSet/>
      <dgm:spPr/>
      <dgm:t>
        <a:bodyPr/>
        <a:lstStyle/>
        <a:p>
          <a:endParaRPr lang="en-US" sz="3200">
            <a:solidFill>
              <a:schemeClr val="tx1"/>
            </a:solidFill>
            <a:latin typeface="Times New Roman" panose="02020603050405020304" pitchFamily="18" charset="0"/>
            <a:cs typeface="Times New Roman" panose="02020603050405020304" pitchFamily="18" charset="0"/>
          </a:endParaRPr>
        </a:p>
      </dgm:t>
    </dgm:pt>
    <dgm:pt modelId="{8DA73D85-A821-483E-9366-FAC6DAAC1AD1}" type="sibTrans" cxnId="{86EBB831-FD2C-4AE9-8235-FE46A17EECC3}">
      <dgm:prSet/>
      <dgm:spPr/>
      <dgm:t>
        <a:bodyPr/>
        <a:lstStyle/>
        <a:p>
          <a:endParaRPr lang="en-US" sz="3200">
            <a:solidFill>
              <a:schemeClr val="tx1"/>
            </a:solidFill>
            <a:latin typeface="Times New Roman" panose="02020603050405020304" pitchFamily="18" charset="0"/>
            <a:cs typeface="Times New Roman" panose="02020603050405020304" pitchFamily="18" charset="0"/>
          </a:endParaRPr>
        </a:p>
      </dgm:t>
    </dgm:pt>
    <dgm:pt modelId="{87DA1C16-52EE-4DCF-9B84-6249734B5773}">
      <dgm:prSet phldrT="[Text]" custT="1"/>
      <dgm:spPr/>
      <dgm:t>
        <a:bodyPr/>
        <a:lstStyle/>
        <a:p>
          <a:r>
            <a:rPr lang="en-US" sz="3200" dirty="0" err="1">
              <a:solidFill>
                <a:schemeClr val="tx1"/>
              </a:solidFill>
              <a:latin typeface="Times New Roman" panose="02020603050405020304" pitchFamily="18" charset="0"/>
              <a:cs typeface="Times New Roman" panose="02020603050405020304" pitchFamily="18" charset="0"/>
            </a:rPr>
            <a:t>Thế</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giới</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quan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thần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thoại</a:t>
          </a:r>
          <a:endParaRPr lang="en-US" sz="3200" dirty="0">
            <a:solidFill>
              <a:schemeClr val="tx1"/>
            </a:solidFill>
            <a:latin typeface="Times New Roman" panose="02020603050405020304" pitchFamily="18" charset="0"/>
            <a:cs typeface="Times New Roman" panose="02020603050405020304" pitchFamily="18" charset="0"/>
          </a:endParaRPr>
        </a:p>
      </dgm:t>
    </dgm:pt>
    <dgm:pt modelId="{07B65CA8-5DC3-485E-8D27-4B9B00F8DC70}" type="parTrans" cxnId="{F64FC669-7BE0-4692-B23D-EF86B113A79B}">
      <dgm:prSet/>
      <dgm:spPr/>
      <dgm:t>
        <a:bodyPr/>
        <a:lstStyle/>
        <a:p>
          <a:endParaRPr lang="en-US" sz="3200">
            <a:solidFill>
              <a:schemeClr val="tx1"/>
            </a:solidFill>
            <a:latin typeface="Times New Roman" panose="02020603050405020304" pitchFamily="18" charset="0"/>
            <a:cs typeface="Times New Roman" panose="02020603050405020304" pitchFamily="18" charset="0"/>
          </a:endParaRPr>
        </a:p>
      </dgm:t>
    </dgm:pt>
    <dgm:pt modelId="{D79C4C8C-B798-42FF-97E7-C78CD565CF9C}" type="sibTrans" cxnId="{F64FC669-7BE0-4692-B23D-EF86B113A79B}">
      <dgm:prSet/>
      <dgm:spPr/>
      <dgm:t>
        <a:bodyPr/>
        <a:lstStyle/>
        <a:p>
          <a:endParaRPr lang="en-US" sz="3200">
            <a:solidFill>
              <a:schemeClr val="tx1"/>
            </a:solidFill>
            <a:latin typeface="Times New Roman" panose="02020603050405020304" pitchFamily="18" charset="0"/>
            <a:cs typeface="Times New Roman" panose="02020603050405020304" pitchFamily="18" charset="0"/>
          </a:endParaRPr>
        </a:p>
      </dgm:t>
    </dgm:pt>
    <dgm:pt modelId="{450ED910-DD6A-4294-ACDA-D3D1C3EB0755}">
      <dgm:prSet phldrT="[Text]" custT="1"/>
      <dgm:spPr>
        <a:solidFill>
          <a:schemeClr val="tx2">
            <a:lumMod val="60000"/>
            <a:lumOff val="40000"/>
          </a:schemeClr>
        </a:solidFill>
      </dgm:spPr>
      <dgm:t>
        <a:bodyPr/>
        <a:lstStyle/>
        <a:p>
          <a:r>
            <a:rPr lang="en-US" sz="3200" dirty="0" err="1">
              <a:solidFill>
                <a:schemeClr val="tx1"/>
              </a:solidFill>
              <a:latin typeface="Times New Roman" panose="02020603050405020304" pitchFamily="18" charset="0"/>
              <a:cs typeface="Times New Roman" panose="02020603050405020304" pitchFamily="18" charset="0"/>
            </a:rPr>
            <a:t>Thế</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giới</a:t>
          </a:r>
          <a:r>
            <a:rPr lang="en-US" sz="3200" dirty="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quan</a:t>
          </a:r>
          <a:r>
            <a:rPr lang="en-US" sz="3200">
              <a:solidFill>
                <a:schemeClr val="tx1"/>
              </a:solidFill>
              <a:latin typeface="Times New Roman" panose="02020603050405020304" pitchFamily="18" charset="0"/>
              <a:cs typeface="Times New Roman" panose="02020603050405020304" pitchFamily="18" charset="0"/>
            </a:rPr>
            <a:t> triết học</a:t>
          </a:r>
          <a:endParaRPr lang="en-US" sz="3200" dirty="0">
            <a:solidFill>
              <a:schemeClr val="tx1"/>
            </a:solidFill>
            <a:latin typeface="Times New Roman" panose="02020603050405020304" pitchFamily="18" charset="0"/>
            <a:cs typeface="Times New Roman" panose="02020603050405020304" pitchFamily="18" charset="0"/>
          </a:endParaRPr>
        </a:p>
      </dgm:t>
    </dgm:pt>
    <dgm:pt modelId="{DC20C372-A4F4-4857-A856-4038E4B486ED}" type="parTrans" cxnId="{A87ABF95-E14B-4E27-94E6-B5B55307E948}">
      <dgm:prSet/>
      <dgm:spPr/>
      <dgm:t>
        <a:bodyPr/>
        <a:lstStyle/>
        <a:p>
          <a:endParaRPr lang="en-US" sz="3200">
            <a:solidFill>
              <a:schemeClr val="tx1"/>
            </a:solidFill>
            <a:latin typeface="Times New Roman" panose="02020603050405020304" pitchFamily="18" charset="0"/>
            <a:cs typeface="Times New Roman" panose="02020603050405020304" pitchFamily="18" charset="0"/>
          </a:endParaRPr>
        </a:p>
      </dgm:t>
    </dgm:pt>
    <dgm:pt modelId="{374AAF0C-7BA2-448F-9124-8BB9A83B8CA0}" type="sibTrans" cxnId="{A87ABF95-E14B-4E27-94E6-B5B55307E948}">
      <dgm:prSet/>
      <dgm:spPr/>
      <dgm:t>
        <a:bodyPr/>
        <a:lstStyle/>
        <a:p>
          <a:endParaRPr lang="en-US" sz="3200">
            <a:solidFill>
              <a:schemeClr val="tx1"/>
            </a:solidFill>
            <a:latin typeface="Times New Roman" panose="02020603050405020304" pitchFamily="18" charset="0"/>
            <a:cs typeface="Times New Roman" panose="02020603050405020304" pitchFamily="18" charset="0"/>
          </a:endParaRPr>
        </a:p>
      </dgm:t>
    </dgm:pt>
    <dgm:pt modelId="{17E5D61B-463C-4664-A660-04EB09CA08F7}">
      <dgm:prSet phldrT="[Text]" custT="1"/>
      <dgm:spPr/>
      <dgm:t>
        <a:bodyPr/>
        <a:lstStyle/>
        <a:p>
          <a:r>
            <a:rPr lang="en-US" sz="3200" dirty="0" err="1">
              <a:solidFill>
                <a:schemeClr val="tx1"/>
              </a:solidFill>
              <a:latin typeface="Times New Roman" panose="02020603050405020304" pitchFamily="18" charset="0"/>
              <a:cs typeface="Times New Roman" panose="02020603050405020304" pitchFamily="18" charset="0"/>
            </a:rPr>
            <a:t>Thế</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giới</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quan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tôn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giáo</a:t>
          </a:r>
          <a:endParaRPr lang="en-US" sz="3200" dirty="0">
            <a:solidFill>
              <a:schemeClr val="tx1"/>
            </a:solidFill>
            <a:latin typeface="Times New Roman" panose="02020603050405020304" pitchFamily="18" charset="0"/>
            <a:cs typeface="Times New Roman" panose="02020603050405020304" pitchFamily="18" charset="0"/>
          </a:endParaRPr>
        </a:p>
      </dgm:t>
    </dgm:pt>
    <dgm:pt modelId="{1DD099B0-EFB9-413C-8B2B-5066D71B0AF4}" type="parTrans" cxnId="{FB83443A-6990-4E4A-BA7F-7524A66E5AFC}">
      <dgm:prSet/>
      <dgm:spPr/>
      <dgm:t>
        <a:bodyPr/>
        <a:lstStyle/>
        <a:p>
          <a:endParaRPr lang="en-US" sz="3200">
            <a:solidFill>
              <a:schemeClr val="tx1"/>
            </a:solidFill>
            <a:latin typeface="Times New Roman" panose="02020603050405020304" pitchFamily="18" charset="0"/>
            <a:cs typeface="Times New Roman" panose="02020603050405020304" pitchFamily="18" charset="0"/>
          </a:endParaRPr>
        </a:p>
      </dgm:t>
    </dgm:pt>
    <dgm:pt modelId="{ECA80AF2-AE04-4BED-830C-1E64FA7406B7}" type="sibTrans" cxnId="{FB83443A-6990-4E4A-BA7F-7524A66E5AFC}">
      <dgm:prSet/>
      <dgm:spPr/>
      <dgm:t>
        <a:bodyPr/>
        <a:lstStyle/>
        <a:p>
          <a:endParaRPr lang="en-US" sz="3200">
            <a:solidFill>
              <a:schemeClr val="tx1"/>
            </a:solidFill>
            <a:latin typeface="Times New Roman" panose="02020603050405020304" pitchFamily="18" charset="0"/>
            <a:cs typeface="Times New Roman" panose="02020603050405020304" pitchFamily="18" charset="0"/>
          </a:endParaRPr>
        </a:p>
      </dgm:t>
    </dgm:pt>
    <dgm:pt modelId="{0761A835-84AB-4062-8479-5B406BD584BB}" type="pres">
      <dgm:prSet presAssocID="{7B26D7B6-5B16-4E22-9BFE-B0367BBFB74E}" presName="Name0" presStyleCnt="0">
        <dgm:presLayoutVars>
          <dgm:chMax val="1"/>
          <dgm:chPref val="1"/>
          <dgm:dir/>
          <dgm:animOne val="branch"/>
          <dgm:animLvl val="lvl"/>
        </dgm:presLayoutVars>
      </dgm:prSet>
      <dgm:spPr/>
    </dgm:pt>
    <dgm:pt modelId="{C7FE15AB-A09A-42CE-BB59-EA9C00D48D5D}" type="pres">
      <dgm:prSet presAssocID="{8953E89A-2B0D-42B7-804E-B6E95C3AA1FD}" presName="singleCycle" presStyleCnt="0"/>
      <dgm:spPr/>
    </dgm:pt>
    <dgm:pt modelId="{71FA6D40-F6AF-43BB-BACB-3240F22C7900}" type="pres">
      <dgm:prSet presAssocID="{8953E89A-2B0D-42B7-804E-B6E95C3AA1FD}" presName="singleCenter" presStyleLbl="node1" presStyleIdx="0" presStyleCnt="4" custLinFactNeighborX="-4393" custLinFactNeighborY="-12624">
        <dgm:presLayoutVars>
          <dgm:chMax val="7"/>
          <dgm:chPref val="7"/>
        </dgm:presLayoutVars>
      </dgm:prSet>
      <dgm:spPr/>
    </dgm:pt>
    <dgm:pt modelId="{AFBD4DE1-22F9-4AD0-AEFB-E3DA039AC085}" type="pres">
      <dgm:prSet presAssocID="{07B65CA8-5DC3-485E-8D27-4B9B00F8DC70}" presName="Name56" presStyleLbl="parChTrans1D2" presStyleIdx="0" presStyleCnt="3"/>
      <dgm:spPr/>
    </dgm:pt>
    <dgm:pt modelId="{C164898A-AF65-43A2-9B50-DE49796614E4}" type="pres">
      <dgm:prSet presAssocID="{87DA1C16-52EE-4DCF-9B84-6249734B5773}" presName="text0" presStyleLbl="node1" presStyleIdx="1" presStyleCnt="4" custScaleX="318918" custRadScaleRad="105041" custRadScaleInc="-20019">
        <dgm:presLayoutVars>
          <dgm:bulletEnabled val="1"/>
        </dgm:presLayoutVars>
      </dgm:prSet>
      <dgm:spPr/>
    </dgm:pt>
    <dgm:pt modelId="{F26065B8-A631-4EB8-AEB0-0DD77FF13606}" type="pres">
      <dgm:prSet presAssocID="{DC20C372-A4F4-4857-A856-4038E4B486ED}" presName="Name56" presStyleLbl="parChTrans1D2" presStyleIdx="1" presStyleCnt="3"/>
      <dgm:spPr/>
    </dgm:pt>
    <dgm:pt modelId="{9F426026-2808-4BDC-96B2-2269718102AB}" type="pres">
      <dgm:prSet presAssocID="{450ED910-DD6A-4294-ACDA-D3D1C3EB0755}" presName="text0" presStyleLbl="node1" presStyleIdx="2" presStyleCnt="4" custScaleX="175733" custScaleY="156401">
        <dgm:presLayoutVars>
          <dgm:bulletEnabled val="1"/>
        </dgm:presLayoutVars>
      </dgm:prSet>
      <dgm:spPr/>
    </dgm:pt>
    <dgm:pt modelId="{DA46DA55-D116-4773-AA30-B61F4920FEDD}" type="pres">
      <dgm:prSet presAssocID="{1DD099B0-EFB9-413C-8B2B-5066D71B0AF4}" presName="Name56" presStyleLbl="parChTrans1D2" presStyleIdx="2" presStyleCnt="3"/>
      <dgm:spPr/>
    </dgm:pt>
    <dgm:pt modelId="{895F7FBA-E597-45E2-A9F8-BFEED1E04137}" type="pres">
      <dgm:prSet presAssocID="{17E5D61B-463C-4664-A660-04EB09CA08F7}" presName="text0" presStyleLbl="node1" presStyleIdx="3" presStyleCnt="4" custScaleX="248678" custScaleY="139662">
        <dgm:presLayoutVars>
          <dgm:bulletEnabled val="1"/>
        </dgm:presLayoutVars>
      </dgm:prSet>
      <dgm:spPr/>
    </dgm:pt>
  </dgm:ptLst>
  <dgm:cxnLst>
    <dgm:cxn modelId="{FBFD8307-BABA-4594-8FF4-7DDC9983F67E}" type="presOf" srcId="{8953E89A-2B0D-42B7-804E-B6E95C3AA1FD}" destId="{71FA6D40-F6AF-43BB-BACB-3240F22C7900}" srcOrd="0" destOrd="0" presId="urn:microsoft.com/office/officeart/2008/layout/RadialCluster"/>
    <dgm:cxn modelId="{E6C2C217-337A-4618-BA6F-DC6379EC0C34}" type="presOf" srcId="{450ED910-DD6A-4294-ACDA-D3D1C3EB0755}" destId="{9F426026-2808-4BDC-96B2-2269718102AB}" srcOrd="0" destOrd="0" presId="urn:microsoft.com/office/officeart/2008/layout/RadialCluster"/>
    <dgm:cxn modelId="{86EBB831-FD2C-4AE9-8235-FE46A17EECC3}" srcId="{7B26D7B6-5B16-4E22-9BFE-B0367BBFB74E}" destId="{8953E89A-2B0D-42B7-804E-B6E95C3AA1FD}" srcOrd="0" destOrd="0" parTransId="{56841049-3FE6-48F5-8EC0-FEB2F4D6A42D}" sibTransId="{8DA73D85-A821-483E-9366-FAC6DAAC1AD1}"/>
    <dgm:cxn modelId="{FB83443A-6990-4E4A-BA7F-7524A66E5AFC}" srcId="{8953E89A-2B0D-42B7-804E-B6E95C3AA1FD}" destId="{17E5D61B-463C-4664-A660-04EB09CA08F7}" srcOrd="2" destOrd="0" parTransId="{1DD099B0-EFB9-413C-8B2B-5066D71B0AF4}" sibTransId="{ECA80AF2-AE04-4BED-830C-1E64FA7406B7}"/>
    <dgm:cxn modelId="{0BE2E25C-0654-4A28-A974-A460EB6D728F}" type="presOf" srcId="{17E5D61B-463C-4664-A660-04EB09CA08F7}" destId="{895F7FBA-E597-45E2-A9F8-BFEED1E04137}" srcOrd="0" destOrd="0" presId="urn:microsoft.com/office/officeart/2008/layout/RadialCluster"/>
    <dgm:cxn modelId="{64A96443-64DB-4C08-AF32-685CD39DF07B}" type="presOf" srcId="{1DD099B0-EFB9-413C-8B2B-5066D71B0AF4}" destId="{DA46DA55-D116-4773-AA30-B61F4920FEDD}" srcOrd="0" destOrd="0" presId="urn:microsoft.com/office/officeart/2008/layout/RadialCluster"/>
    <dgm:cxn modelId="{F64FC669-7BE0-4692-B23D-EF86B113A79B}" srcId="{8953E89A-2B0D-42B7-804E-B6E95C3AA1FD}" destId="{87DA1C16-52EE-4DCF-9B84-6249734B5773}" srcOrd="0" destOrd="0" parTransId="{07B65CA8-5DC3-485E-8D27-4B9B00F8DC70}" sibTransId="{D79C4C8C-B798-42FF-97E7-C78CD565CF9C}"/>
    <dgm:cxn modelId="{1E876C86-D5A8-41F4-97EF-C4F00BDA1BBE}" type="presOf" srcId="{DC20C372-A4F4-4857-A856-4038E4B486ED}" destId="{F26065B8-A631-4EB8-AEB0-0DD77FF13606}" srcOrd="0" destOrd="0" presId="urn:microsoft.com/office/officeart/2008/layout/RadialCluster"/>
    <dgm:cxn modelId="{A87ABF95-E14B-4E27-94E6-B5B55307E948}" srcId="{8953E89A-2B0D-42B7-804E-B6E95C3AA1FD}" destId="{450ED910-DD6A-4294-ACDA-D3D1C3EB0755}" srcOrd="1" destOrd="0" parTransId="{DC20C372-A4F4-4857-A856-4038E4B486ED}" sibTransId="{374AAF0C-7BA2-448F-9124-8BB9A83B8CA0}"/>
    <dgm:cxn modelId="{35B1C4A3-12F4-4CF4-B14A-CDE6A455041E}" type="presOf" srcId="{87DA1C16-52EE-4DCF-9B84-6249734B5773}" destId="{C164898A-AF65-43A2-9B50-DE49796614E4}" srcOrd="0" destOrd="0" presId="urn:microsoft.com/office/officeart/2008/layout/RadialCluster"/>
    <dgm:cxn modelId="{7A204EEF-59C7-4829-BCA3-B6E8FACDDA79}" type="presOf" srcId="{7B26D7B6-5B16-4E22-9BFE-B0367BBFB74E}" destId="{0761A835-84AB-4062-8479-5B406BD584BB}" srcOrd="0" destOrd="0" presId="urn:microsoft.com/office/officeart/2008/layout/RadialCluster"/>
    <dgm:cxn modelId="{8448ECF9-ADF5-430F-B3F4-893A35DF9181}" type="presOf" srcId="{07B65CA8-5DC3-485E-8D27-4B9B00F8DC70}" destId="{AFBD4DE1-22F9-4AD0-AEFB-E3DA039AC085}" srcOrd="0" destOrd="0" presId="urn:microsoft.com/office/officeart/2008/layout/RadialCluster"/>
    <dgm:cxn modelId="{B40EC10B-61A6-419D-847C-D9973A51A6BD}" type="presParOf" srcId="{0761A835-84AB-4062-8479-5B406BD584BB}" destId="{C7FE15AB-A09A-42CE-BB59-EA9C00D48D5D}" srcOrd="0" destOrd="0" presId="urn:microsoft.com/office/officeart/2008/layout/RadialCluster"/>
    <dgm:cxn modelId="{8FA6A9FA-3625-44E6-91ED-9410A6771783}" type="presParOf" srcId="{C7FE15AB-A09A-42CE-BB59-EA9C00D48D5D}" destId="{71FA6D40-F6AF-43BB-BACB-3240F22C7900}" srcOrd="0" destOrd="0" presId="urn:microsoft.com/office/officeart/2008/layout/RadialCluster"/>
    <dgm:cxn modelId="{9469A91F-80B7-48C8-BB6C-0A5AF0B086E2}" type="presParOf" srcId="{C7FE15AB-A09A-42CE-BB59-EA9C00D48D5D}" destId="{AFBD4DE1-22F9-4AD0-AEFB-E3DA039AC085}" srcOrd="1" destOrd="0" presId="urn:microsoft.com/office/officeart/2008/layout/RadialCluster"/>
    <dgm:cxn modelId="{A37A013B-45A4-4C47-8214-105307B402D5}" type="presParOf" srcId="{C7FE15AB-A09A-42CE-BB59-EA9C00D48D5D}" destId="{C164898A-AF65-43A2-9B50-DE49796614E4}" srcOrd="2" destOrd="0" presId="urn:microsoft.com/office/officeart/2008/layout/RadialCluster"/>
    <dgm:cxn modelId="{BDE6A1B6-9B89-452A-9FEB-AE71EFF9628F}" type="presParOf" srcId="{C7FE15AB-A09A-42CE-BB59-EA9C00D48D5D}" destId="{F26065B8-A631-4EB8-AEB0-0DD77FF13606}" srcOrd="3" destOrd="0" presId="urn:microsoft.com/office/officeart/2008/layout/RadialCluster"/>
    <dgm:cxn modelId="{C409B17C-FFAE-4C47-8650-A9E2D1611065}" type="presParOf" srcId="{C7FE15AB-A09A-42CE-BB59-EA9C00D48D5D}" destId="{9F426026-2808-4BDC-96B2-2269718102AB}" srcOrd="4" destOrd="0" presId="urn:microsoft.com/office/officeart/2008/layout/RadialCluster"/>
    <dgm:cxn modelId="{72F829E5-52F8-49B0-BA20-339AD67A5061}" type="presParOf" srcId="{C7FE15AB-A09A-42CE-BB59-EA9C00D48D5D}" destId="{DA46DA55-D116-4773-AA30-B61F4920FEDD}" srcOrd="5" destOrd="0" presId="urn:microsoft.com/office/officeart/2008/layout/RadialCluster"/>
    <dgm:cxn modelId="{3CA3EA34-5D7E-4DEC-815E-A82D90F8293A}" type="presParOf" srcId="{C7FE15AB-A09A-42CE-BB59-EA9C00D48D5D}" destId="{895F7FBA-E597-45E2-A9F8-BFEED1E04137}"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195067-7018-4C46-BB2C-FFC3F9AC577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088FDF94-F016-4974-BDB0-E3D0D54AE56B}">
      <dgm:prSet phldrT="[Text]"/>
      <dgm:spPr>
        <a:solidFill>
          <a:schemeClr val="accent4">
            <a:lumMod val="20000"/>
            <a:lumOff val="80000"/>
          </a:schemeClr>
        </a:solidFill>
      </dgm:spPr>
      <dgm:t>
        <a:bodyPr/>
        <a:lstStyle/>
        <a:p>
          <a:r>
            <a:rPr lang="en-US" dirty="0" err="1">
              <a:solidFill>
                <a:srgbClr val="0000FF"/>
              </a:solidFill>
              <a:latin typeface="Times New Roman" pitchFamily="18" charset="0"/>
              <a:cs typeface="Times New Roman" pitchFamily="18" charset="0"/>
            </a:rPr>
            <a:t>Lạc</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quan</a:t>
          </a:r>
          <a:endParaRPr lang="en-US" dirty="0">
            <a:solidFill>
              <a:srgbClr val="0000FF"/>
            </a:solidFill>
            <a:latin typeface="Times New Roman" pitchFamily="18" charset="0"/>
            <a:cs typeface="Times New Roman" pitchFamily="18" charset="0"/>
          </a:endParaRPr>
        </a:p>
      </dgm:t>
    </dgm:pt>
    <dgm:pt modelId="{5E06D9D7-2DA3-47FE-B9EF-AF96903514BB}" type="parTrans" cxnId="{6E378AFA-4460-4DE4-B2E2-3997A834B4E9}">
      <dgm:prSet/>
      <dgm:spPr/>
      <dgm:t>
        <a:bodyPr/>
        <a:lstStyle/>
        <a:p>
          <a:endParaRPr lang="en-US">
            <a:latin typeface="Times New Roman" pitchFamily="18" charset="0"/>
            <a:cs typeface="Times New Roman" pitchFamily="18" charset="0"/>
          </a:endParaRPr>
        </a:p>
      </dgm:t>
    </dgm:pt>
    <dgm:pt modelId="{C6875E56-03E1-4899-8A62-DAAAA30DCC54}" type="sibTrans" cxnId="{6E378AFA-4460-4DE4-B2E2-3997A834B4E9}">
      <dgm:prSet/>
      <dgm:spPr/>
      <dgm:t>
        <a:bodyPr/>
        <a:lstStyle/>
        <a:p>
          <a:endParaRPr lang="en-US">
            <a:latin typeface="Times New Roman" pitchFamily="18" charset="0"/>
            <a:cs typeface="Times New Roman" pitchFamily="18" charset="0"/>
          </a:endParaRPr>
        </a:p>
      </dgm:t>
    </dgm:pt>
    <dgm:pt modelId="{BA98BED3-7A39-48F5-8A08-CBBC52096B99}">
      <dgm:prSet phldrT="[Text]"/>
      <dgm:spPr>
        <a:solidFill>
          <a:schemeClr val="tx2">
            <a:lumMod val="40000"/>
            <a:lumOff val="60000"/>
          </a:schemeClr>
        </a:solidFill>
      </dgm:spPr>
      <dgm:t>
        <a:bodyPr/>
        <a:lstStyle/>
        <a:p>
          <a:r>
            <a:rPr lang="en-US" dirty="0">
              <a:solidFill>
                <a:srgbClr val="FF0000"/>
              </a:solidFill>
              <a:latin typeface="Times New Roman" pitchFamily="18" charset="0"/>
              <a:cs typeface="Times New Roman" pitchFamily="18" charset="0"/>
            </a:rPr>
            <a:t>Bi </a:t>
          </a:r>
          <a:r>
            <a:rPr lang="en-US" dirty="0" err="1">
              <a:solidFill>
                <a:srgbClr val="FF0000"/>
              </a:solidFill>
              <a:latin typeface="Times New Roman" pitchFamily="18" charset="0"/>
              <a:cs typeface="Times New Roman" pitchFamily="18" charset="0"/>
            </a:rPr>
            <a:t>quan</a:t>
          </a:r>
          <a:endParaRPr lang="en-US" dirty="0">
            <a:solidFill>
              <a:srgbClr val="FF0000"/>
            </a:solidFill>
            <a:latin typeface="Times New Roman" pitchFamily="18" charset="0"/>
            <a:cs typeface="Times New Roman" pitchFamily="18" charset="0"/>
          </a:endParaRPr>
        </a:p>
      </dgm:t>
    </dgm:pt>
    <dgm:pt modelId="{D8501D49-3547-49EC-A1CC-CA7CE7F26512}" type="parTrans" cxnId="{B9F4E2D7-4DD1-44B4-AEBA-2FDC3FD9B5BF}">
      <dgm:prSet/>
      <dgm:spPr/>
      <dgm:t>
        <a:bodyPr/>
        <a:lstStyle/>
        <a:p>
          <a:endParaRPr lang="en-US">
            <a:latin typeface="Times New Roman" pitchFamily="18" charset="0"/>
            <a:cs typeface="Times New Roman" pitchFamily="18" charset="0"/>
          </a:endParaRPr>
        </a:p>
      </dgm:t>
    </dgm:pt>
    <dgm:pt modelId="{C82FB08E-C5A4-4928-AFE7-D7DBBEE5F342}" type="sibTrans" cxnId="{B9F4E2D7-4DD1-44B4-AEBA-2FDC3FD9B5BF}">
      <dgm:prSet/>
      <dgm:spPr/>
      <dgm:t>
        <a:bodyPr/>
        <a:lstStyle/>
        <a:p>
          <a:endParaRPr lang="en-US">
            <a:latin typeface="Times New Roman" pitchFamily="18" charset="0"/>
            <a:cs typeface="Times New Roman" pitchFamily="18" charset="0"/>
          </a:endParaRPr>
        </a:p>
      </dgm:t>
    </dgm:pt>
    <dgm:pt modelId="{D15F3579-BC75-4351-959B-93EF3832BF4F}">
      <dgm:prSet phldrT="[Text]"/>
      <dgm:spPr/>
      <dgm:t>
        <a:bodyPr/>
        <a:lstStyle/>
        <a:p>
          <a:r>
            <a:rPr lang="en-US" dirty="0" err="1">
              <a:latin typeface="Times New Roman" pitchFamily="18" charset="0"/>
              <a:cs typeface="Times New Roman" pitchFamily="18" charset="0"/>
            </a:rPr>
            <a:t>Suy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nghĩ</a:t>
          </a:r>
          <a:r>
            <a:rPr lang="en-US" dirty="0">
              <a:latin typeface="Times New Roman" pitchFamily="18" charset="0"/>
              <a:cs typeface="Times New Roman" pitchFamily="18" charset="0"/>
            </a:rPr>
            <a:t> &gt; </a:t>
          </a:r>
          <a:r>
            <a:rPr lang="en-US" dirty="0" err="1">
              <a:latin typeface="Times New Roman" pitchFamily="18" charset="0"/>
              <a:cs typeface="Times New Roman" pitchFamily="18" charset="0"/>
            </a:rPr>
            <a:t>cảm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xúc</a:t>
          </a:r>
          <a:r>
            <a:rPr lang="en-US" dirty="0">
              <a:latin typeface="Times New Roman" pitchFamily="18" charset="0"/>
              <a:cs typeface="Times New Roman" pitchFamily="18" charset="0"/>
            </a:rPr>
            <a:t> &gt; </a:t>
          </a:r>
          <a:r>
            <a:rPr lang="en-US" dirty="0" err="1">
              <a:latin typeface="Times New Roman" pitchFamily="18" charset="0"/>
              <a:cs typeface="Times New Roman" pitchFamily="18" charset="0"/>
            </a:rPr>
            <a: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p>
      </dgm:t>
    </dgm:pt>
    <dgm:pt modelId="{C9C355D9-F320-410D-B7D7-D0324D45AA9D}" type="sibTrans" cxnId="{6813D472-A932-481E-A2CC-4461672E58B5}">
      <dgm:prSet/>
      <dgm:spPr/>
      <dgm:t>
        <a:bodyPr/>
        <a:lstStyle/>
        <a:p>
          <a:endParaRPr lang="en-US">
            <a:latin typeface="Times New Roman" pitchFamily="18" charset="0"/>
            <a:cs typeface="Times New Roman" pitchFamily="18" charset="0"/>
          </a:endParaRPr>
        </a:p>
      </dgm:t>
    </dgm:pt>
    <dgm:pt modelId="{1B108C14-2857-4C7F-87D0-C8C2600FEF7D}" type="parTrans" cxnId="{6813D472-A932-481E-A2CC-4461672E58B5}">
      <dgm:prSet/>
      <dgm:spPr/>
      <dgm:t>
        <a:bodyPr/>
        <a:lstStyle/>
        <a:p>
          <a:endParaRPr lang="en-US">
            <a:latin typeface="Times New Roman" pitchFamily="18" charset="0"/>
            <a:cs typeface="Times New Roman" pitchFamily="18" charset="0"/>
          </a:endParaRPr>
        </a:p>
      </dgm:t>
    </dgm:pt>
    <dgm:pt modelId="{D441A8CF-28E7-4262-BF06-788BD6E591D6}">
      <dgm:prSet/>
      <dgm:spPr/>
      <dgm:t>
        <a:bodyPr/>
        <a:lstStyle/>
        <a:p>
          <a:r>
            <a:rPr lang="en-US" dirty="0" err="1">
              <a:latin typeface="Times New Roman" pitchFamily="18" charset="0"/>
              <a:cs typeface="Times New Roman" pitchFamily="18" charset="0"/>
            </a:rPr>
            <a:t>Suy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nghĩ</a:t>
          </a:r>
          <a:r>
            <a:rPr lang="en-US" dirty="0">
              <a:latin typeface="Times New Roman" pitchFamily="18" charset="0"/>
              <a:cs typeface="Times New Roman" pitchFamily="18" charset="0"/>
            </a:rPr>
            <a:t> &gt;  </a:t>
          </a:r>
          <a:r>
            <a:rPr lang="en-US" dirty="0" err="1">
              <a:latin typeface="Times New Roman" pitchFamily="18" charset="0"/>
              <a:cs typeface="Times New Roman" pitchFamily="18" charset="0"/>
            </a:rPr>
            <a:t>cảm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xúc</a:t>
          </a:r>
          <a:r>
            <a:rPr lang="en-US" dirty="0">
              <a:latin typeface="Times New Roman" pitchFamily="18" charset="0"/>
              <a:cs typeface="Times New Roman" pitchFamily="18" charset="0"/>
            </a:rPr>
            <a:t> &gt; </a:t>
          </a:r>
          <a:r>
            <a:rPr lang="en-US" dirty="0" err="1">
              <a:latin typeface="Times New Roman" pitchFamily="18" charset="0"/>
              <a:cs typeface="Times New Roman" pitchFamily="18" charset="0"/>
            </a:rPr>
            <a: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endParaRPr lang="en-US" dirty="0"/>
        </a:p>
      </dgm:t>
    </dgm:pt>
    <dgm:pt modelId="{6A360688-A651-4FF9-BF18-146CDFD5F962}" type="parTrans" cxnId="{C492A784-7A92-41AA-BBE1-48828B925063}">
      <dgm:prSet/>
      <dgm:spPr/>
      <dgm:t>
        <a:bodyPr/>
        <a:lstStyle/>
        <a:p>
          <a:endParaRPr lang="en-US"/>
        </a:p>
      </dgm:t>
    </dgm:pt>
    <dgm:pt modelId="{A5EEF965-428A-4E10-AD8B-C8D6FFB6B6E2}" type="sibTrans" cxnId="{C492A784-7A92-41AA-BBE1-48828B925063}">
      <dgm:prSet/>
      <dgm:spPr/>
      <dgm:t>
        <a:bodyPr/>
        <a:lstStyle/>
        <a:p>
          <a:endParaRPr lang="en-US"/>
        </a:p>
      </dgm:t>
    </dgm:pt>
    <dgm:pt modelId="{770424F9-C86D-47DB-8AF1-E66353C7BADE}" type="pres">
      <dgm:prSet presAssocID="{7C195067-7018-4C46-BB2C-FFC3F9AC5779}" presName="Name0" presStyleCnt="0">
        <dgm:presLayoutVars>
          <dgm:dir/>
          <dgm:animLvl val="lvl"/>
          <dgm:resizeHandles/>
        </dgm:presLayoutVars>
      </dgm:prSet>
      <dgm:spPr/>
    </dgm:pt>
    <dgm:pt modelId="{E3F49BD0-CDAE-4F57-832B-F45111172D6E}" type="pres">
      <dgm:prSet presAssocID="{088FDF94-F016-4974-BDB0-E3D0D54AE56B}" presName="linNode" presStyleCnt="0"/>
      <dgm:spPr/>
    </dgm:pt>
    <dgm:pt modelId="{C977F1C0-74BE-48E6-96A4-013376A17186}" type="pres">
      <dgm:prSet presAssocID="{088FDF94-F016-4974-BDB0-E3D0D54AE56B}" presName="parentShp" presStyleLbl="node1" presStyleIdx="0" presStyleCnt="2">
        <dgm:presLayoutVars>
          <dgm:bulletEnabled val="1"/>
        </dgm:presLayoutVars>
      </dgm:prSet>
      <dgm:spPr/>
    </dgm:pt>
    <dgm:pt modelId="{B318D148-3769-46AA-9E30-0535903DAE43}" type="pres">
      <dgm:prSet presAssocID="{088FDF94-F016-4974-BDB0-E3D0D54AE56B}" presName="childShp" presStyleLbl="bgAccFollowNode1" presStyleIdx="0" presStyleCnt="2">
        <dgm:presLayoutVars>
          <dgm:bulletEnabled val="1"/>
        </dgm:presLayoutVars>
      </dgm:prSet>
      <dgm:spPr/>
    </dgm:pt>
    <dgm:pt modelId="{33E5B26C-EC91-44A2-8A8E-F79C32A90E45}" type="pres">
      <dgm:prSet presAssocID="{C6875E56-03E1-4899-8A62-DAAAA30DCC54}" presName="spacing" presStyleCnt="0"/>
      <dgm:spPr/>
    </dgm:pt>
    <dgm:pt modelId="{532E7DB6-F090-48D2-BF4A-81F4947D5AC5}" type="pres">
      <dgm:prSet presAssocID="{BA98BED3-7A39-48F5-8A08-CBBC52096B99}" presName="linNode" presStyleCnt="0"/>
      <dgm:spPr/>
    </dgm:pt>
    <dgm:pt modelId="{11F9E796-2653-4EAE-B27F-530B358FDF13}" type="pres">
      <dgm:prSet presAssocID="{BA98BED3-7A39-48F5-8A08-CBBC52096B99}" presName="parentShp" presStyleLbl="node1" presStyleIdx="1" presStyleCnt="2">
        <dgm:presLayoutVars>
          <dgm:bulletEnabled val="1"/>
        </dgm:presLayoutVars>
      </dgm:prSet>
      <dgm:spPr/>
    </dgm:pt>
    <dgm:pt modelId="{227C05C1-D172-4F4D-BE96-35C2D07189AD}" type="pres">
      <dgm:prSet presAssocID="{BA98BED3-7A39-48F5-8A08-CBBC52096B99}" presName="childShp" presStyleLbl="bgAccFollowNode1" presStyleIdx="1" presStyleCnt="2">
        <dgm:presLayoutVars>
          <dgm:bulletEnabled val="1"/>
        </dgm:presLayoutVars>
      </dgm:prSet>
      <dgm:spPr/>
    </dgm:pt>
  </dgm:ptLst>
  <dgm:cxnLst>
    <dgm:cxn modelId="{4F7EE047-2C5C-45DA-96B3-AEDF094D696B}" type="presOf" srcId="{BA98BED3-7A39-48F5-8A08-CBBC52096B99}" destId="{11F9E796-2653-4EAE-B27F-530B358FDF13}" srcOrd="0" destOrd="0" presId="urn:microsoft.com/office/officeart/2005/8/layout/vList6"/>
    <dgm:cxn modelId="{CBB71E69-DEA2-4702-B82C-AEB8B8D8384C}" type="presOf" srcId="{088FDF94-F016-4974-BDB0-E3D0D54AE56B}" destId="{C977F1C0-74BE-48E6-96A4-013376A17186}" srcOrd="0" destOrd="0" presId="urn:microsoft.com/office/officeart/2005/8/layout/vList6"/>
    <dgm:cxn modelId="{6813D472-A932-481E-A2CC-4461672E58B5}" srcId="{088FDF94-F016-4974-BDB0-E3D0D54AE56B}" destId="{D15F3579-BC75-4351-959B-93EF3832BF4F}" srcOrd="0" destOrd="0" parTransId="{1B108C14-2857-4C7F-87D0-C8C2600FEF7D}" sibTransId="{C9C355D9-F320-410D-B7D7-D0324D45AA9D}"/>
    <dgm:cxn modelId="{3E2D5A53-97C0-404F-ABCA-A963F5A0C9F0}" type="presOf" srcId="{D15F3579-BC75-4351-959B-93EF3832BF4F}" destId="{B318D148-3769-46AA-9E30-0535903DAE43}" srcOrd="0" destOrd="0" presId="urn:microsoft.com/office/officeart/2005/8/layout/vList6"/>
    <dgm:cxn modelId="{2768C158-A5F1-4FCC-A483-2C6E641B524C}" type="presOf" srcId="{D441A8CF-28E7-4262-BF06-788BD6E591D6}" destId="{227C05C1-D172-4F4D-BE96-35C2D07189AD}" srcOrd="0" destOrd="0" presId="urn:microsoft.com/office/officeart/2005/8/layout/vList6"/>
    <dgm:cxn modelId="{C492A784-7A92-41AA-BBE1-48828B925063}" srcId="{BA98BED3-7A39-48F5-8A08-CBBC52096B99}" destId="{D441A8CF-28E7-4262-BF06-788BD6E591D6}" srcOrd="0" destOrd="0" parTransId="{6A360688-A651-4FF9-BF18-146CDFD5F962}" sibTransId="{A5EEF965-428A-4E10-AD8B-C8D6FFB6B6E2}"/>
    <dgm:cxn modelId="{9CFAAAA1-FA94-4BCB-A0BD-35C62394AB61}" type="presOf" srcId="{7C195067-7018-4C46-BB2C-FFC3F9AC5779}" destId="{770424F9-C86D-47DB-8AF1-E66353C7BADE}" srcOrd="0" destOrd="0" presId="urn:microsoft.com/office/officeart/2005/8/layout/vList6"/>
    <dgm:cxn modelId="{B9F4E2D7-4DD1-44B4-AEBA-2FDC3FD9B5BF}" srcId="{7C195067-7018-4C46-BB2C-FFC3F9AC5779}" destId="{BA98BED3-7A39-48F5-8A08-CBBC52096B99}" srcOrd="1" destOrd="0" parTransId="{D8501D49-3547-49EC-A1CC-CA7CE7F26512}" sibTransId="{C82FB08E-C5A4-4928-AFE7-D7DBBEE5F342}"/>
    <dgm:cxn modelId="{6E378AFA-4460-4DE4-B2E2-3997A834B4E9}" srcId="{7C195067-7018-4C46-BB2C-FFC3F9AC5779}" destId="{088FDF94-F016-4974-BDB0-E3D0D54AE56B}" srcOrd="0" destOrd="0" parTransId="{5E06D9D7-2DA3-47FE-B9EF-AF96903514BB}" sibTransId="{C6875E56-03E1-4899-8A62-DAAAA30DCC54}"/>
    <dgm:cxn modelId="{CD4D034A-FB7F-4DE4-8045-25C3DBD445F1}" type="presParOf" srcId="{770424F9-C86D-47DB-8AF1-E66353C7BADE}" destId="{E3F49BD0-CDAE-4F57-832B-F45111172D6E}" srcOrd="0" destOrd="0" presId="urn:microsoft.com/office/officeart/2005/8/layout/vList6"/>
    <dgm:cxn modelId="{975C1E31-CC29-444E-85A6-9CB4256FF9AD}" type="presParOf" srcId="{E3F49BD0-CDAE-4F57-832B-F45111172D6E}" destId="{C977F1C0-74BE-48E6-96A4-013376A17186}" srcOrd="0" destOrd="0" presId="urn:microsoft.com/office/officeart/2005/8/layout/vList6"/>
    <dgm:cxn modelId="{A92E32F3-5F92-4C0E-A382-AD806CA51B4E}" type="presParOf" srcId="{E3F49BD0-CDAE-4F57-832B-F45111172D6E}" destId="{B318D148-3769-46AA-9E30-0535903DAE43}" srcOrd="1" destOrd="0" presId="urn:microsoft.com/office/officeart/2005/8/layout/vList6"/>
    <dgm:cxn modelId="{3AF3BAC3-48AD-4078-8BC9-A5CFF947AE17}" type="presParOf" srcId="{770424F9-C86D-47DB-8AF1-E66353C7BADE}" destId="{33E5B26C-EC91-44A2-8A8E-F79C32A90E45}" srcOrd="1" destOrd="0" presId="urn:microsoft.com/office/officeart/2005/8/layout/vList6"/>
    <dgm:cxn modelId="{0718C4B5-C71E-461C-ADC1-728237C9C361}" type="presParOf" srcId="{770424F9-C86D-47DB-8AF1-E66353C7BADE}" destId="{532E7DB6-F090-48D2-BF4A-81F4947D5AC5}" srcOrd="2" destOrd="0" presId="urn:microsoft.com/office/officeart/2005/8/layout/vList6"/>
    <dgm:cxn modelId="{128B6F1B-269B-4E90-B891-C3728772B4EB}" type="presParOf" srcId="{532E7DB6-F090-48D2-BF4A-81F4947D5AC5}" destId="{11F9E796-2653-4EAE-B27F-530B358FDF13}" srcOrd="0" destOrd="0" presId="urn:microsoft.com/office/officeart/2005/8/layout/vList6"/>
    <dgm:cxn modelId="{5B35E31E-0979-43BE-BD83-DEF3A4F84D32}" type="presParOf" srcId="{532E7DB6-F090-48D2-BF4A-81F4947D5AC5}" destId="{227C05C1-D172-4F4D-BE96-35C2D07189A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256613-A77B-422C-BB7B-F40DC65874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AA9E5E7F-98AA-42DE-945C-D458374CD947}">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3400" b="1" dirty="0">
              <a:latin typeface="Times New Roman" panose="02020603050405020304" pitchFamily="18" charset="0"/>
              <a:cs typeface="Times New Roman" panose="02020603050405020304" pitchFamily="18" charset="0"/>
            </a:rPr>
            <a:t>a</a:t>
          </a:r>
        </a:p>
      </dgm:t>
    </dgm:pt>
    <dgm:pt modelId="{9C0537FD-442A-4BCB-B1B1-4D8E58D1058C}" type="parTrans" cxnId="{A1091BD4-B129-46A0-818F-9AFCAF214AFA}">
      <dgm:prSet/>
      <dgm:spPr/>
      <dgm:t>
        <a:bodyPr/>
        <a:lstStyle/>
        <a:p>
          <a:endParaRPr lang="en-US" sz="3400"/>
        </a:p>
      </dgm:t>
    </dgm:pt>
    <dgm:pt modelId="{8B0EAE04-74F7-4E7F-8AC5-A8755AC8F9A8}" type="sibTrans" cxnId="{A1091BD4-B129-46A0-818F-9AFCAF214AFA}">
      <dgm:prSet/>
      <dgm:spPr/>
      <dgm:t>
        <a:bodyPr/>
        <a:lstStyle/>
        <a:p>
          <a:endParaRPr lang="en-US" sz="3400"/>
        </a:p>
      </dgm:t>
    </dgm:pt>
    <dgm:pt modelId="{66686A0B-1E65-4F30-A949-98D656D6A2E5}">
      <dgm:prSet phldrT="[Text]" custT="1">
        <dgm:style>
          <a:lnRef idx="1">
            <a:schemeClr val="accent1"/>
          </a:lnRef>
          <a:fillRef idx="2">
            <a:schemeClr val="accent1"/>
          </a:fillRef>
          <a:effectRef idx="1">
            <a:schemeClr val="accent1"/>
          </a:effectRef>
          <a:fontRef idx="minor">
            <a:schemeClr val="dk1"/>
          </a:fontRef>
        </dgm:style>
      </dgm:prSet>
      <dgm:spPr>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dgm:spPr>
      <dgm:t>
        <a:bodyPr/>
        <a:lstStyle/>
        <a:p>
          <a:r>
            <a:rPr lang="en-GB" altLang="en-US" sz="3400" i="1" dirty="0" err="1">
              <a:latin typeface="Times New Roman" panose="02020603050405020304" pitchFamily="18" charset="0"/>
              <a:cs typeface="Times New Roman" panose="02020603050405020304" pitchFamily="18" charset="0"/>
            </a:rPr>
            <a:t>Nội</a:t>
          </a:r>
          <a:r>
            <a:rPr lang="en-GB" altLang="en-US" sz="3400" i="1" dirty="0">
              <a:latin typeface="Times New Roman" panose="02020603050405020304" pitchFamily="18" charset="0"/>
              <a:cs typeface="Times New Roman" panose="02020603050405020304" pitchFamily="18" charset="0"/>
            </a:rPr>
            <a:t> dung </a:t>
          </a:r>
          <a:r>
            <a:rPr lang="en-GB" altLang="en-US" sz="3400" i="1" dirty="0" err="1">
              <a:latin typeface="Times New Roman" panose="02020603050405020304" pitchFamily="18" charset="0"/>
              <a:cs typeface="Times New Roman" panose="02020603050405020304" pitchFamily="18" charset="0"/>
            </a:rPr>
            <a:t>vấn</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đề</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cơ</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bản</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của</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triết</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học</a:t>
          </a:r>
          <a:r>
            <a:rPr lang="en-GB" altLang="en-US" sz="3400" i="1" dirty="0">
              <a:latin typeface="Times New Roman" panose="02020603050405020304" pitchFamily="18" charset="0"/>
              <a:cs typeface="Times New Roman" panose="02020603050405020304" pitchFamily="18" charset="0"/>
            </a:rPr>
            <a:t> </a:t>
          </a:r>
          <a:endParaRPr lang="en-US" sz="3400" dirty="0"/>
        </a:p>
      </dgm:t>
    </dgm:pt>
    <dgm:pt modelId="{FB872079-7916-47EF-A1FF-79EDA639373C}" type="parTrans" cxnId="{4C7B7A89-A924-4637-8CB2-64D241FF2A30}">
      <dgm:prSet/>
      <dgm:spPr/>
      <dgm:t>
        <a:bodyPr/>
        <a:lstStyle/>
        <a:p>
          <a:endParaRPr lang="en-US" sz="3400"/>
        </a:p>
      </dgm:t>
    </dgm:pt>
    <dgm:pt modelId="{4DEC7C55-FA9C-41B7-BAB8-F61E07658076}" type="sibTrans" cxnId="{4C7B7A89-A924-4637-8CB2-64D241FF2A30}">
      <dgm:prSet/>
      <dgm:spPr/>
      <dgm:t>
        <a:bodyPr/>
        <a:lstStyle/>
        <a:p>
          <a:endParaRPr lang="en-US" sz="3400"/>
        </a:p>
      </dgm:t>
    </dgm:pt>
    <dgm:pt modelId="{F80100CE-1A4D-4D65-A22D-6034CB9285BF}">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3400" b="1" dirty="0">
              <a:latin typeface="Times New Roman" panose="02020603050405020304" pitchFamily="18" charset="0"/>
              <a:cs typeface="Times New Roman" panose="02020603050405020304" pitchFamily="18" charset="0"/>
            </a:rPr>
            <a:t>b</a:t>
          </a:r>
        </a:p>
      </dgm:t>
    </dgm:pt>
    <dgm:pt modelId="{0BEEDF22-C602-486C-A59D-44FB05D6C022}" type="parTrans" cxnId="{AF3431C6-BFC2-4897-A185-545F1E0CB7B1}">
      <dgm:prSet/>
      <dgm:spPr/>
      <dgm:t>
        <a:bodyPr/>
        <a:lstStyle/>
        <a:p>
          <a:endParaRPr lang="en-US" sz="3400"/>
        </a:p>
      </dgm:t>
    </dgm:pt>
    <dgm:pt modelId="{271BF922-DCDE-405F-8EAF-0F9FA63D46A6}" type="sibTrans" cxnId="{AF3431C6-BFC2-4897-A185-545F1E0CB7B1}">
      <dgm:prSet/>
      <dgm:spPr/>
      <dgm:t>
        <a:bodyPr/>
        <a:lstStyle/>
        <a:p>
          <a:endParaRPr lang="en-US" sz="3400"/>
        </a:p>
      </dgm:t>
    </dgm:pt>
    <dgm:pt modelId="{B773DE2A-5F73-4B05-985C-FFC0F7D41703}">
      <dgm:prSet phldrT="[Text]" custT="1">
        <dgm:style>
          <a:lnRef idx="1">
            <a:schemeClr val="accent1"/>
          </a:lnRef>
          <a:fillRef idx="2">
            <a:schemeClr val="accent1"/>
          </a:fillRef>
          <a:effectRef idx="1">
            <a:schemeClr val="accent1"/>
          </a:effectRef>
          <a:fontRef idx="minor">
            <a:schemeClr val="dk1"/>
          </a:fontRef>
        </dgm:style>
      </dgm:prSet>
      <dgm:spPr>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dgm:spPr>
      <dgm:t>
        <a:bodyPr/>
        <a:lstStyle/>
        <a:p>
          <a:r>
            <a:rPr lang="en-GB" altLang="en-US" sz="3400" i="1" dirty="0">
              <a:latin typeface="Times New Roman" panose="02020603050405020304" pitchFamily="18" charset="0"/>
              <a:cs typeface="Times New Roman" panose="02020603050405020304" pitchFamily="18" charset="0"/>
            </a:rPr>
            <a:t>Chủ </a:t>
          </a:r>
          <a:r>
            <a:rPr lang="en-GB" altLang="en-US" sz="3400" i="1" dirty="0" err="1">
              <a:latin typeface="Times New Roman" panose="02020603050405020304" pitchFamily="18" charset="0"/>
              <a:cs typeface="Times New Roman" panose="02020603050405020304" pitchFamily="18" charset="0"/>
            </a:rPr>
            <a:t>nghĩa</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duy</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vật</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và</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chu</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nghĩa</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duy</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tâm</a:t>
          </a:r>
          <a:endParaRPr lang="en-US" sz="3400" dirty="0"/>
        </a:p>
      </dgm:t>
    </dgm:pt>
    <dgm:pt modelId="{0BB0979E-17DC-40F7-97B5-4B7D29E05371}" type="parTrans" cxnId="{F1648B5A-CB03-4E84-B62C-BFA2D4E13FB9}">
      <dgm:prSet/>
      <dgm:spPr/>
      <dgm:t>
        <a:bodyPr/>
        <a:lstStyle/>
        <a:p>
          <a:endParaRPr lang="en-US" sz="3400"/>
        </a:p>
      </dgm:t>
    </dgm:pt>
    <dgm:pt modelId="{F8D69853-7477-492A-BD72-15DC06949EF8}" type="sibTrans" cxnId="{F1648B5A-CB03-4E84-B62C-BFA2D4E13FB9}">
      <dgm:prSet/>
      <dgm:spPr/>
      <dgm:t>
        <a:bodyPr/>
        <a:lstStyle/>
        <a:p>
          <a:endParaRPr lang="en-US" sz="3400"/>
        </a:p>
      </dgm:t>
    </dgm:pt>
    <dgm:pt modelId="{0262F7A5-392C-44B1-8F53-E3D3F79C1812}">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3400" b="1" dirty="0">
              <a:latin typeface="Times New Roman" panose="02020603050405020304" pitchFamily="18" charset="0"/>
              <a:cs typeface="Times New Roman" panose="02020603050405020304" pitchFamily="18" charset="0"/>
            </a:rPr>
            <a:t>c</a:t>
          </a:r>
        </a:p>
      </dgm:t>
    </dgm:pt>
    <dgm:pt modelId="{A865A689-7A62-4FC8-991C-279D71E64863}" type="parTrans" cxnId="{3CCC36B8-7CE2-40B2-99DA-322010A3FFDC}">
      <dgm:prSet/>
      <dgm:spPr/>
      <dgm:t>
        <a:bodyPr/>
        <a:lstStyle/>
        <a:p>
          <a:endParaRPr lang="en-US" sz="3400"/>
        </a:p>
      </dgm:t>
    </dgm:pt>
    <dgm:pt modelId="{5F2F7F20-6DE4-4F7A-80C0-1CE15BD09C68}" type="sibTrans" cxnId="{3CCC36B8-7CE2-40B2-99DA-322010A3FFDC}">
      <dgm:prSet/>
      <dgm:spPr/>
      <dgm:t>
        <a:bodyPr/>
        <a:lstStyle/>
        <a:p>
          <a:endParaRPr lang="en-US" sz="3400"/>
        </a:p>
      </dgm:t>
    </dgm:pt>
    <dgm:pt modelId="{A02FB895-12D2-4E84-BDF5-5D538522616C}">
      <dgm:prSet phldrT="[Text]" custT="1">
        <dgm:style>
          <a:lnRef idx="1">
            <a:schemeClr val="accent1"/>
          </a:lnRef>
          <a:fillRef idx="2">
            <a:schemeClr val="accent1"/>
          </a:fillRef>
          <a:effectRef idx="1">
            <a:schemeClr val="accent1"/>
          </a:effectRef>
          <a:fontRef idx="minor">
            <a:schemeClr val="dk1"/>
          </a:fontRef>
        </dgm:style>
      </dgm:prSet>
      <dgm:spPr>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dgm:spPr>
      <dgm:t>
        <a:bodyPr/>
        <a:lstStyle/>
        <a:p>
          <a:r>
            <a:rPr lang="en-GB" altLang="en-US" sz="3400" i="1" dirty="0" err="1">
              <a:latin typeface="Times New Roman" panose="02020603050405020304" pitchFamily="18" charset="0"/>
              <a:cs typeface="Times New Roman" panose="02020603050405020304" pitchFamily="18" charset="0"/>
            </a:rPr>
            <a:t>Thuyết</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có</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thể</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biết</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Khả</a:t>
          </a:r>
          <a:r>
            <a:rPr lang="en-GB" altLang="en-US" sz="3400" i="1" dirty="0">
              <a:latin typeface="Times New Roman" panose="02020603050405020304" pitchFamily="18" charset="0"/>
              <a:cs typeface="Times New Roman" panose="02020603050405020304" pitchFamily="18" charset="0"/>
            </a:rPr>
            <a:t> tri </a:t>
          </a:r>
          <a:r>
            <a:rPr lang="en-GB" altLang="en-US" sz="3400" i="1" dirty="0" err="1">
              <a:latin typeface="Times New Roman" panose="02020603050405020304" pitchFamily="18" charset="0"/>
              <a:cs typeface="Times New Roman" panose="02020603050405020304" pitchFamily="18" charset="0"/>
            </a:rPr>
            <a:t>luận</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và</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thuyết</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không</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thể</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biết</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Bất</a:t>
          </a:r>
          <a:r>
            <a:rPr lang="en-GB" altLang="en-US" sz="3400" i="1" dirty="0">
              <a:latin typeface="Times New Roman" panose="02020603050405020304" pitchFamily="18" charset="0"/>
              <a:cs typeface="Times New Roman" panose="02020603050405020304" pitchFamily="18" charset="0"/>
            </a:rPr>
            <a:t> </a:t>
          </a:r>
          <a:r>
            <a:rPr lang="en-GB" altLang="en-US" sz="3400" i="1" dirty="0" err="1">
              <a:latin typeface="Times New Roman" panose="02020603050405020304" pitchFamily="18" charset="0"/>
              <a:cs typeface="Times New Roman" panose="02020603050405020304" pitchFamily="18" charset="0"/>
            </a:rPr>
            <a:t>khả</a:t>
          </a:r>
          <a:r>
            <a:rPr lang="en-GB" altLang="en-US" sz="3400" i="1" dirty="0">
              <a:latin typeface="Times New Roman" panose="02020603050405020304" pitchFamily="18" charset="0"/>
              <a:cs typeface="Times New Roman" panose="02020603050405020304" pitchFamily="18" charset="0"/>
            </a:rPr>
            <a:t> tri </a:t>
          </a:r>
          <a:r>
            <a:rPr lang="en-GB" altLang="en-US" sz="3400" i="1" dirty="0" err="1">
              <a:latin typeface="Times New Roman" panose="02020603050405020304" pitchFamily="18" charset="0"/>
              <a:cs typeface="Times New Roman" panose="02020603050405020304" pitchFamily="18" charset="0"/>
            </a:rPr>
            <a:t>luận</a:t>
          </a:r>
          <a:r>
            <a:rPr lang="en-GB" altLang="en-US" sz="3400" i="1" dirty="0">
              <a:latin typeface="Times New Roman" panose="02020603050405020304" pitchFamily="18" charset="0"/>
              <a:cs typeface="Times New Roman" panose="02020603050405020304" pitchFamily="18" charset="0"/>
            </a:rPr>
            <a:t>)</a:t>
          </a:r>
          <a:endParaRPr lang="en-US" sz="3400" dirty="0"/>
        </a:p>
      </dgm:t>
    </dgm:pt>
    <dgm:pt modelId="{8500647D-566F-47F9-8912-8CAEA2EBEBA7}" type="parTrans" cxnId="{C84982E8-A536-41D9-B4D3-6F9C3FA4C2E4}">
      <dgm:prSet/>
      <dgm:spPr/>
      <dgm:t>
        <a:bodyPr/>
        <a:lstStyle/>
        <a:p>
          <a:endParaRPr lang="en-US" sz="3400"/>
        </a:p>
      </dgm:t>
    </dgm:pt>
    <dgm:pt modelId="{A0DC365B-1E94-4914-8992-05EB04FD409E}" type="sibTrans" cxnId="{C84982E8-A536-41D9-B4D3-6F9C3FA4C2E4}">
      <dgm:prSet/>
      <dgm:spPr/>
      <dgm:t>
        <a:bodyPr/>
        <a:lstStyle/>
        <a:p>
          <a:endParaRPr lang="en-US" sz="3400"/>
        </a:p>
      </dgm:t>
    </dgm:pt>
    <dgm:pt modelId="{95A0F954-24AB-4519-9766-4C65E6B6EF5E}" type="pres">
      <dgm:prSet presAssocID="{42256613-A77B-422C-BB7B-F40DC65874F8}" presName="linearFlow" presStyleCnt="0">
        <dgm:presLayoutVars>
          <dgm:dir/>
          <dgm:animLvl val="lvl"/>
          <dgm:resizeHandles val="exact"/>
        </dgm:presLayoutVars>
      </dgm:prSet>
      <dgm:spPr/>
    </dgm:pt>
    <dgm:pt modelId="{4014F772-40B0-47B8-ACC7-7A02D4AB739D}" type="pres">
      <dgm:prSet presAssocID="{AA9E5E7F-98AA-42DE-945C-D458374CD947}" presName="composite" presStyleCnt="0"/>
      <dgm:spPr/>
    </dgm:pt>
    <dgm:pt modelId="{C2CD5C3F-1EB3-413A-9B94-BC3F57031A72}" type="pres">
      <dgm:prSet presAssocID="{AA9E5E7F-98AA-42DE-945C-D458374CD947}" presName="parentText" presStyleLbl="alignNode1" presStyleIdx="0" presStyleCnt="3">
        <dgm:presLayoutVars>
          <dgm:chMax val="1"/>
          <dgm:bulletEnabled val="1"/>
        </dgm:presLayoutVars>
      </dgm:prSet>
      <dgm:spPr/>
    </dgm:pt>
    <dgm:pt modelId="{049C494F-401A-4A86-98A3-5DCA1AD977C6}" type="pres">
      <dgm:prSet presAssocID="{AA9E5E7F-98AA-42DE-945C-D458374CD947}" presName="descendantText" presStyleLbl="alignAcc1" presStyleIdx="0" presStyleCnt="3">
        <dgm:presLayoutVars>
          <dgm:bulletEnabled val="1"/>
        </dgm:presLayoutVars>
      </dgm:prSet>
      <dgm:spPr/>
    </dgm:pt>
    <dgm:pt modelId="{A9E38D3F-0E42-4223-B940-B776EE2F317D}" type="pres">
      <dgm:prSet presAssocID="{8B0EAE04-74F7-4E7F-8AC5-A8755AC8F9A8}" presName="sp" presStyleCnt="0"/>
      <dgm:spPr/>
    </dgm:pt>
    <dgm:pt modelId="{E8373F39-D801-4D1E-A6C3-E2A463864B91}" type="pres">
      <dgm:prSet presAssocID="{F80100CE-1A4D-4D65-A22D-6034CB9285BF}" presName="composite" presStyleCnt="0"/>
      <dgm:spPr/>
    </dgm:pt>
    <dgm:pt modelId="{71A282A1-3C6C-4FB3-997C-3E5BED990682}" type="pres">
      <dgm:prSet presAssocID="{F80100CE-1A4D-4D65-A22D-6034CB9285BF}" presName="parentText" presStyleLbl="alignNode1" presStyleIdx="1" presStyleCnt="3">
        <dgm:presLayoutVars>
          <dgm:chMax val="1"/>
          <dgm:bulletEnabled val="1"/>
        </dgm:presLayoutVars>
      </dgm:prSet>
      <dgm:spPr/>
    </dgm:pt>
    <dgm:pt modelId="{98D6EEE2-944A-4E6D-8EF4-AAED068B6CBE}" type="pres">
      <dgm:prSet presAssocID="{F80100CE-1A4D-4D65-A22D-6034CB9285BF}" presName="descendantText" presStyleLbl="alignAcc1" presStyleIdx="1" presStyleCnt="3">
        <dgm:presLayoutVars>
          <dgm:bulletEnabled val="1"/>
        </dgm:presLayoutVars>
      </dgm:prSet>
      <dgm:spPr/>
    </dgm:pt>
    <dgm:pt modelId="{2E73EC6C-AA71-4B49-899D-8049FC2BB660}" type="pres">
      <dgm:prSet presAssocID="{271BF922-DCDE-405F-8EAF-0F9FA63D46A6}" presName="sp" presStyleCnt="0"/>
      <dgm:spPr/>
    </dgm:pt>
    <dgm:pt modelId="{42FD7DE8-68E5-4389-B350-85A7BA6FE3E6}" type="pres">
      <dgm:prSet presAssocID="{0262F7A5-392C-44B1-8F53-E3D3F79C1812}" presName="composite" presStyleCnt="0"/>
      <dgm:spPr/>
    </dgm:pt>
    <dgm:pt modelId="{49C98E54-C10E-47D5-BEFB-B0FE34A481B8}" type="pres">
      <dgm:prSet presAssocID="{0262F7A5-392C-44B1-8F53-E3D3F79C1812}" presName="parentText" presStyleLbl="alignNode1" presStyleIdx="2" presStyleCnt="3">
        <dgm:presLayoutVars>
          <dgm:chMax val="1"/>
          <dgm:bulletEnabled val="1"/>
        </dgm:presLayoutVars>
      </dgm:prSet>
      <dgm:spPr/>
    </dgm:pt>
    <dgm:pt modelId="{353B9EAF-E3FB-48B0-A62A-BD42D5D9B16A}" type="pres">
      <dgm:prSet presAssocID="{0262F7A5-392C-44B1-8F53-E3D3F79C1812}" presName="descendantText" presStyleLbl="alignAcc1" presStyleIdx="2" presStyleCnt="3">
        <dgm:presLayoutVars>
          <dgm:bulletEnabled val="1"/>
        </dgm:presLayoutVars>
      </dgm:prSet>
      <dgm:spPr/>
    </dgm:pt>
  </dgm:ptLst>
  <dgm:cxnLst>
    <dgm:cxn modelId="{91C97704-2C32-46F6-81BD-32842835D9F2}" type="presOf" srcId="{0262F7A5-392C-44B1-8F53-E3D3F79C1812}" destId="{49C98E54-C10E-47D5-BEFB-B0FE34A481B8}" srcOrd="0" destOrd="0" presId="urn:microsoft.com/office/officeart/2005/8/layout/chevron2"/>
    <dgm:cxn modelId="{791BD023-BA08-47ED-A185-735794D5EC48}" type="presOf" srcId="{F80100CE-1A4D-4D65-A22D-6034CB9285BF}" destId="{71A282A1-3C6C-4FB3-997C-3E5BED990682}" srcOrd="0" destOrd="0" presId="urn:microsoft.com/office/officeart/2005/8/layout/chevron2"/>
    <dgm:cxn modelId="{0AD2E94A-9786-409E-9313-E4ABCB523B3E}" type="presOf" srcId="{B773DE2A-5F73-4B05-985C-FFC0F7D41703}" destId="{98D6EEE2-944A-4E6D-8EF4-AAED068B6CBE}" srcOrd="0" destOrd="0" presId="urn:microsoft.com/office/officeart/2005/8/layout/chevron2"/>
    <dgm:cxn modelId="{E4237554-43F5-4C5C-8C5D-95183A6CE20E}" type="presOf" srcId="{42256613-A77B-422C-BB7B-F40DC65874F8}" destId="{95A0F954-24AB-4519-9766-4C65E6B6EF5E}" srcOrd="0" destOrd="0" presId="urn:microsoft.com/office/officeart/2005/8/layout/chevron2"/>
    <dgm:cxn modelId="{F1648B5A-CB03-4E84-B62C-BFA2D4E13FB9}" srcId="{F80100CE-1A4D-4D65-A22D-6034CB9285BF}" destId="{B773DE2A-5F73-4B05-985C-FFC0F7D41703}" srcOrd="0" destOrd="0" parTransId="{0BB0979E-17DC-40F7-97B5-4B7D29E05371}" sibTransId="{F8D69853-7477-492A-BD72-15DC06949EF8}"/>
    <dgm:cxn modelId="{4C7B7A89-A924-4637-8CB2-64D241FF2A30}" srcId="{AA9E5E7F-98AA-42DE-945C-D458374CD947}" destId="{66686A0B-1E65-4F30-A949-98D656D6A2E5}" srcOrd="0" destOrd="0" parTransId="{FB872079-7916-47EF-A1FF-79EDA639373C}" sibTransId="{4DEC7C55-FA9C-41B7-BAB8-F61E07658076}"/>
    <dgm:cxn modelId="{F34C718B-1D3A-49C3-BDDF-DB8313A41F05}" type="presOf" srcId="{A02FB895-12D2-4E84-BDF5-5D538522616C}" destId="{353B9EAF-E3FB-48B0-A62A-BD42D5D9B16A}" srcOrd="0" destOrd="0" presId="urn:microsoft.com/office/officeart/2005/8/layout/chevron2"/>
    <dgm:cxn modelId="{3CCC36B8-7CE2-40B2-99DA-322010A3FFDC}" srcId="{42256613-A77B-422C-BB7B-F40DC65874F8}" destId="{0262F7A5-392C-44B1-8F53-E3D3F79C1812}" srcOrd="2" destOrd="0" parTransId="{A865A689-7A62-4FC8-991C-279D71E64863}" sibTransId="{5F2F7F20-6DE4-4F7A-80C0-1CE15BD09C68}"/>
    <dgm:cxn modelId="{AF3431C6-BFC2-4897-A185-545F1E0CB7B1}" srcId="{42256613-A77B-422C-BB7B-F40DC65874F8}" destId="{F80100CE-1A4D-4D65-A22D-6034CB9285BF}" srcOrd="1" destOrd="0" parTransId="{0BEEDF22-C602-486C-A59D-44FB05D6C022}" sibTransId="{271BF922-DCDE-405F-8EAF-0F9FA63D46A6}"/>
    <dgm:cxn modelId="{2F9781CD-D121-4CC9-A7F5-019550113058}" type="presOf" srcId="{66686A0B-1E65-4F30-A949-98D656D6A2E5}" destId="{049C494F-401A-4A86-98A3-5DCA1AD977C6}" srcOrd="0" destOrd="0" presId="urn:microsoft.com/office/officeart/2005/8/layout/chevron2"/>
    <dgm:cxn modelId="{A1091BD4-B129-46A0-818F-9AFCAF214AFA}" srcId="{42256613-A77B-422C-BB7B-F40DC65874F8}" destId="{AA9E5E7F-98AA-42DE-945C-D458374CD947}" srcOrd="0" destOrd="0" parTransId="{9C0537FD-442A-4BCB-B1B1-4D8E58D1058C}" sibTransId="{8B0EAE04-74F7-4E7F-8AC5-A8755AC8F9A8}"/>
    <dgm:cxn modelId="{C84982E8-A536-41D9-B4D3-6F9C3FA4C2E4}" srcId="{0262F7A5-392C-44B1-8F53-E3D3F79C1812}" destId="{A02FB895-12D2-4E84-BDF5-5D538522616C}" srcOrd="0" destOrd="0" parTransId="{8500647D-566F-47F9-8912-8CAEA2EBEBA7}" sibTransId="{A0DC365B-1E94-4914-8992-05EB04FD409E}"/>
    <dgm:cxn modelId="{94C842EA-5DD8-46AE-9FF9-76A13065FFCF}" type="presOf" srcId="{AA9E5E7F-98AA-42DE-945C-D458374CD947}" destId="{C2CD5C3F-1EB3-413A-9B94-BC3F57031A72}" srcOrd="0" destOrd="0" presId="urn:microsoft.com/office/officeart/2005/8/layout/chevron2"/>
    <dgm:cxn modelId="{D2089374-F8F0-41A5-869E-49AEB403D6BE}" type="presParOf" srcId="{95A0F954-24AB-4519-9766-4C65E6B6EF5E}" destId="{4014F772-40B0-47B8-ACC7-7A02D4AB739D}" srcOrd="0" destOrd="0" presId="urn:microsoft.com/office/officeart/2005/8/layout/chevron2"/>
    <dgm:cxn modelId="{989C4BB6-51DA-4EEC-9AF0-F2FA27F05EDF}" type="presParOf" srcId="{4014F772-40B0-47B8-ACC7-7A02D4AB739D}" destId="{C2CD5C3F-1EB3-413A-9B94-BC3F57031A72}" srcOrd="0" destOrd="0" presId="urn:microsoft.com/office/officeart/2005/8/layout/chevron2"/>
    <dgm:cxn modelId="{4F84F5FB-6778-4B41-AC2D-D634D142D0A9}" type="presParOf" srcId="{4014F772-40B0-47B8-ACC7-7A02D4AB739D}" destId="{049C494F-401A-4A86-98A3-5DCA1AD977C6}" srcOrd="1" destOrd="0" presId="urn:microsoft.com/office/officeart/2005/8/layout/chevron2"/>
    <dgm:cxn modelId="{C9D07479-5DBC-4F64-BD26-9D4B22266460}" type="presParOf" srcId="{95A0F954-24AB-4519-9766-4C65E6B6EF5E}" destId="{A9E38D3F-0E42-4223-B940-B776EE2F317D}" srcOrd="1" destOrd="0" presId="urn:microsoft.com/office/officeart/2005/8/layout/chevron2"/>
    <dgm:cxn modelId="{A7615193-E026-460C-AB67-56ADA9FB597A}" type="presParOf" srcId="{95A0F954-24AB-4519-9766-4C65E6B6EF5E}" destId="{E8373F39-D801-4D1E-A6C3-E2A463864B91}" srcOrd="2" destOrd="0" presId="urn:microsoft.com/office/officeart/2005/8/layout/chevron2"/>
    <dgm:cxn modelId="{482A0016-64EF-41BA-9FCF-EF3B45B75516}" type="presParOf" srcId="{E8373F39-D801-4D1E-A6C3-E2A463864B91}" destId="{71A282A1-3C6C-4FB3-997C-3E5BED990682}" srcOrd="0" destOrd="0" presId="urn:microsoft.com/office/officeart/2005/8/layout/chevron2"/>
    <dgm:cxn modelId="{EEAD26AE-3454-447F-A317-0F057B6B4569}" type="presParOf" srcId="{E8373F39-D801-4D1E-A6C3-E2A463864B91}" destId="{98D6EEE2-944A-4E6D-8EF4-AAED068B6CBE}" srcOrd="1" destOrd="0" presId="urn:microsoft.com/office/officeart/2005/8/layout/chevron2"/>
    <dgm:cxn modelId="{D541B9A6-7510-4DC7-88B1-9BD144FD9950}" type="presParOf" srcId="{95A0F954-24AB-4519-9766-4C65E6B6EF5E}" destId="{2E73EC6C-AA71-4B49-899D-8049FC2BB660}" srcOrd="3" destOrd="0" presId="urn:microsoft.com/office/officeart/2005/8/layout/chevron2"/>
    <dgm:cxn modelId="{5919DC15-A38C-47B3-A541-2354C8CDDF93}" type="presParOf" srcId="{95A0F954-24AB-4519-9766-4C65E6B6EF5E}" destId="{42FD7DE8-68E5-4389-B350-85A7BA6FE3E6}" srcOrd="4" destOrd="0" presId="urn:microsoft.com/office/officeart/2005/8/layout/chevron2"/>
    <dgm:cxn modelId="{46DBA2E7-41AB-4968-97AB-2D7CD86DC9E7}" type="presParOf" srcId="{42FD7DE8-68E5-4389-B350-85A7BA6FE3E6}" destId="{49C98E54-C10E-47D5-BEFB-B0FE34A481B8}" srcOrd="0" destOrd="0" presId="urn:microsoft.com/office/officeart/2005/8/layout/chevron2"/>
    <dgm:cxn modelId="{0577CFCA-9AC4-4FC4-B260-1C94C1AF21C1}" type="presParOf" srcId="{42FD7DE8-68E5-4389-B350-85A7BA6FE3E6}" destId="{353B9EAF-E3FB-48B0-A62A-BD42D5D9B16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4BC5C3-1D20-49D9-85BC-F2AAB0E7ADA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5A43CC6-9D0E-41F6-8D07-6605DE64E7F4}">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a:latin typeface="Times New Roman" panose="02020603050405020304" pitchFamily="18" charset="0"/>
              <a:cs typeface="Times New Roman" panose="02020603050405020304" pitchFamily="18" charset="0"/>
            </a:rPr>
            <a:t>a.</a:t>
          </a:r>
        </a:p>
      </dgm:t>
    </dgm:pt>
    <dgm:pt modelId="{E3564D17-4831-480A-9F8B-E32E6F7EF67E}" type="parTrans" cxnId="{7ECF4955-C41D-4068-BCF2-FA58B66A0E0F}">
      <dgm:prSet/>
      <dgm:spPr/>
      <dgm:t>
        <a:bodyPr/>
        <a:lstStyle/>
        <a:p>
          <a:endParaRPr lang="en-US"/>
        </a:p>
      </dgm:t>
    </dgm:pt>
    <dgm:pt modelId="{81396477-A4C8-4B71-9004-387F49D948EB}" type="sibTrans" cxnId="{7ECF4955-C41D-4068-BCF2-FA58B66A0E0F}">
      <dgm:prSet/>
      <dgm:spPr/>
      <dgm:t>
        <a:bodyPr/>
        <a:lstStyle/>
        <a:p>
          <a:endParaRPr lang="en-US"/>
        </a:p>
      </dgm:t>
    </dgm:pt>
    <dgm:pt modelId="{E9580A04-73D2-4CBE-A59D-AE60A2D448F1}">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nl-NL" altLang="en-US" sz="3600" b="1" i="1" dirty="0">
              <a:latin typeface="Times New Roman" panose="02020603050405020304" pitchFamily="18" charset="0"/>
              <a:cs typeface="Times New Roman" panose="02020603050405020304" pitchFamily="18" charset="0"/>
            </a:rPr>
            <a:t>Khái niệm biện chứng và siêu hình trong lịch sử </a:t>
          </a:r>
          <a:endParaRPr lang="en-US" sz="3600" dirty="0">
            <a:latin typeface="Times New Roman" panose="02020603050405020304" pitchFamily="18" charset="0"/>
            <a:cs typeface="Times New Roman" panose="02020603050405020304" pitchFamily="18" charset="0"/>
          </a:endParaRPr>
        </a:p>
      </dgm:t>
    </dgm:pt>
    <dgm:pt modelId="{D1CAEA91-4AE4-4C26-8804-5EBB6A121174}" type="parTrans" cxnId="{BA853F57-9192-4343-BB56-18CD29677E4F}">
      <dgm:prSet/>
      <dgm:spPr/>
      <dgm:t>
        <a:bodyPr/>
        <a:lstStyle/>
        <a:p>
          <a:endParaRPr lang="en-US"/>
        </a:p>
      </dgm:t>
    </dgm:pt>
    <dgm:pt modelId="{D852DC4C-C1A5-4EAC-BDD3-4942F91A6258}" type="sibTrans" cxnId="{BA853F57-9192-4343-BB56-18CD29677E4F}">
      <dgm:prSet/>
      <dgm:spPr/>
      <dgm:t>
        <a:bodyPr/>
        <a:lstStyle/>
        <a:p>
          <a:endParaRPr lang="en-US"/>
        </a:p>
      </dgm:t>
    </dgm:pt>
    <dgm:pt modelId="{2BF34506-2766-410C-994C-AE0050310950}">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a:latin typeface="Times New Roman" panose="02020603050405020304" pitchFamily="18" charset="0"/>
              <a:cs typeface="Times New Roman" panose="02020603050405020304" pitchFamily="18" charset="0"/>
            </a:rPr>
            <a:t>b.</a:t>
          </a:r>
        </a:p>
      </dgm:t>
    </dgm:pt>
    <dgm:pt modelId="{72B35CDA-1656-4534-806D-67C0DF16C2D6}" type="parTrans" cxnId="{3C2062D0-B600-471F-8902-AF61E928B9F5}">
      <dgm:prSet/>
      <dgm:spPr/>
      <dgm:t>
        <a:bodyPr/>
        <a:lstStyle/>
        <a:p>
          <a:endParaRPr lang="en-US"/>
        </a:p>
      </dgm:t>
    </dgm:pt>
    <dgm:pt modelId="{DFB37E0E-E8AF-4027-B0ED-5F10B45250AD}" type="sibTrans" cxnId="{3C2062D0-B600-471F-8902-AF61E928B9F5}">
      <dgm:prSet/>
      <dgm:spPr/>
      <dgm:t>
        <a:bodyPr/>
        <a:lstStyle/>
        <a:p>
          <a:endParaRPr lang="en-US"/>
        </a:p>
      </dgm:t>
    </dgm:pt>
    <dgm:pt modelId="{B17B94CC-3E99-48BD-BACE-DDD962F0C5C3}">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GB" altLang="en-US" sz="3600" b="1" i="1" dirty="0" err="1">
              <a:latin typeface="Times New Roman" panose="02020603050405020304" pitchFamily="18" charset="0"/>
              <a:cs typeface="Times New Roman" panose="02020603050405020304" pitchFamily="18" charset="0"/>
            </a:rPr>
            <a:t>Các</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hình</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thức</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của</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phép</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biện</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chứng</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trong</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lịch</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sử</a:t>
          </a:r>
          <a:r>
            <a:rPr lang="en-GB" altLang="en-US" sz="3600" b="1" i="1"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dgm:t>
    </dgm:pt>
    <dgm:pt modelId="{C342CB0E-B28D-40F9-ABD0-F962100E54B2}" type="parTrans" cxnId="{D77A10C2-6A06-4483-B796-0BB86F4A70B5}">
      <dgm:prSet/>
      <dgm:spPr/>
      <dgm:t>
        <a:bodyPr/>
        <a:lstStyle/>
        <a:p>
          <a:endParaRPr lang="en-US"/>
        </a:p>
      </dgm:t>
    </dgm:pt>
    <dgm:pt modelId="{DA0F5A29-0497-4F32-AA69-FF28BEA50A4F}" type="sibTrans" cxnId="{D77A10C2-6A06-4483-B796-0BB86F4A70B5}">
      <dgm:prSet/>
      <dgm:spPr/>
      <dgm:t>
        <a:bodyPr/>
        <a:lstStyle/>
        <a:p>
          <a:endParaRPr lang="en-US"/>
        </a:p>
      </dgm:t>
    </dgm:pt>
    <dgm:pt modelId="{55631E90-400D-4738-A891-A72FB16D99C1}" type="pres">
      <dgm:prSet presAssocID="{194BC5C3-1D20-49D9-85BC-F2AAB0E7ADA4}" presName="linearFlow" presStyleCnt="0">
        <dgm:presLayoutVars>
          <dgm:dir/>
          <dgm:animLvl val="lvl"/>
          <dgm:resizeHandles val="exact"/>
        </dgm:presLayoutVars>
      </dgm:prSet>
      <dgm:spPr/>
    </dgm:pt>
    <dgm:pt modelId="{C9B00F1B-D1F2-49CE-B833-BD6902F6EB35}" type="pres">
      <dgm:prSet presAssocID="{35A43CC6-9D0E-41F6-8D07-6605DE64E7F4}" presName="composite" presStyleCnt="0"/>
      <dgm:spPr/>
    </dgm:pt>
    <dgm:pt modelId="{C6F1B561-DACA-489B-A3CC-0BEA4E520A85}" type="pres">
      <dgm:prSet presAssocID="{35A43CC6-9D0E-41F6-8D07-6605DE64E7F4}" presName="parentText" presStyleLbl="alignNode1" presStyleIdx="0" presStyleCnt="2">
        <dgm:presLayoutVars>
          <dgm:chMax val="1"/>
          <dgm:bulletEnabled val="1"/>
        </dgm:presLayoutVars>
      </dgm:prSet>
      <dgm:spPr/>
    </dgm:pt>
    <dgm:pt modelId="{790DBAA6-30EA-418C-BE70-FCE8E82870B1}" type="pres">
      <dgm:prSet presAssocID="{35A43CC6-9D0E-41F6-8D07-6605DE64E7F4}" presName="descendantText" presStyleLbl="alignAcc1" presStyleIdx="0" presStyleCnt="2" custLinFactNeighborX="3773" custLinFactNeighborY="16197">
        <dgm:presLayoutVars>
          <dgm:bulletEnabled val="1"/>
        </dgm:presLayoutVars>
      </dgm:prSet>
      <dgm:spPr/>
    </dgm:pt>
    <dgm:pt modelId="{63A95E3A-5509-4E89-BD01-462F73C69383}" type="pres">
      <dgm:prSet presAssocID="{81396477-A4C8-4B71-9004-387F49D948EB}" presName="sp" presStyleCnt="0"/>
      <dgm:spPr/>
    </dgm:pt>
    <dgm:pt modelId="{583C249A-56BC-4A51-848B-C9D6AC5D18AB}" type="pres">
      <dgm:prSet presAssocID="{2BF34506-2766-410C-994C-AE0050310950}" presName="composite" presStyleCnt="0"/>
      <dgm:spPr/>
    </dgm:pt>
    <dgm:pt modelId="{839EA51A-AFCC-4D1D-BB11-644601DC98DE}" type="pres">
      <dgm:prSet presAssocID="{2BF34506-2766-410C-994C-AE0050310950}" presName="parentText" presStyleLbl="alignNode1" presStyleIdx="1" presStyleCnt="2">
        <dgm:presLayoutVars>
          <dgm:chMax val="1"/>
          <dgm:bulletEnabled val="1"/>
        </dgm:presLayoutVars>
      </dgm:prSet>
      <dgm:spPr/>
    </dgm:pt>
    <dgm:pt modelId="{46EC967B-98C0-49C5-A0B4-3D2C3DD077F9}" type="pres">
      <dgm:prSet presAssocID="{2BF34506-2766-410C-994C-AE0050310950}" presName="descendantText" presStyleLbl="alignAcc1" presStyleIdx="1" presStyleCnt="2" custLinFactNeighborX="253" custLinFactNeighborY="13466">
        <dgm:presLayoutVars>
          <dgm:bulletEnabled val="1"/>
        </dgm:presLayoutVars>
      </dgm:prSet>
      <dgm:spPr/>
    </dgm:pt>
  </dgm:ptLst>
  <dgm:cxnLst>
    <dgm:cxn modelId="{47B4A318-4424-4091-8090-B3B6F51693E6}" type="presOf" srcId="{2BF34506-2766-410C-994C-AE0050310950}" destId="{839EA51A-AFCC-4D1D-BB11-644601DC98DE}" srcOrd="0" destOrd="0" presId="urn:microsoft.com/office/officeart/2005/8/layout/chevron2"/>
    <dgm:cxn modelId="{CCBD972B-8732-4824-824B-475DBBB7EA9A}" type="presOf" srcId="{E9580A04-73D2-4CBE-A59D-AE60A2D448F1}" destId="{790DBAA6-30EA-418C-BE70-FCE8E82870B1}" srcOrd="0" destOrd="0" presId="urn:microsoft.com/office/officeart/2005/8/layout/chevron2"/>
    <dgm:cxn modelId="{BF045D6B-9CBF-4D9D-8046-421F06B44D86}" type="presOf" srcId="{B17B94CC-3E99-48BD-BACE-DDD962F0C5C3}" destId="{46EC967B-98C0-49C5-A0B4-3D2C3DD077F9}" srcOrd="0" destOrd="0" presId="urn:microsoft.com/office/officeart/2005/8/layout/chevron2"/>
    <dgm:cxn modelId="{7ECF4955-C41D-4068-BCF2-FA58B66A0E0F}" srcId="{194BC5C3-1D20-49D9-85BC-F2AAB0E7ADA4}" destId="{35A43CC6-9D0E-41F6-8D07-6605DE64E7F4}" srcOrd="0" destOrd="0" parTransId="{E3564D17-4831-480A-9F8B-E32E6F7EF67E}" sibTransId="{81396477-A4C8-4B71-9004-387F49D948EB}"/>
    <dgm:cxn modelId="{BA853F57-9192-4343-BB56-18CD29677E4F}" srcId="{35A43CC6-9D0E-41F6-8D07-6605DE64E7F4}" destId="{E9580A04-73D2-4CBE-A59D-AE60A2D448F1}" srcOrd="0" destOrd="0" parTransId="{D1CAEA91-4AE4-4C26-8804-5EBB6A121174}" sibTransId="{D852DC4C-C1A5-4EAC-BDD3-4942F91A6258}"/>
    <dgm:cxn modelId="{08C13F9D-4D24-422C-BE2D-BB47A4E263B4}" type="presOf" srcId="{194BC5C3-1D20-49D9-85BC-F2AAB0E7ADA4}" destId="{55631E90-400D-4738-A891-A72FB16D99C1}" srcOrd="0" destOrd="0" presId="urn:microsoft.com/office/officeart/2005/8/layout/chevron2"/>
    <dgm:cxn modelId="{D77A10C2-6A06-4483-B796-0BB86F4A70B5}" srcId="{2BF34506-2766-410C-994C-AE0050310950}" destId="{B17B94CC-3E99-48BD-BACE-DDD962F0C5C3}" srcOrd="0" destOrd="0" parTransId="{C342CB0E-B28D-40F9-ABD0-F962100E54B2}" sibTransId="{DA0F5A29-0497-4F32-AA69-FF28BEA50A4F}"/>
    <dgm:cxn modelId="{BD6089C6-712E-4A10-9739-6E92DD36E4D1}" type="presOf" srcId="{35A43CC6-9D0E-41F6-8D07-6605DE64E7F4}" destId="{C6F1B561-DACA-489B-A3CC-0BEA4E520A85}" srcOrd="0" destOrd="0" presId="urn:microsoft.com/office/officeart/2005/8/layout/chevron2"/>
    <dgm:cxn modelId="{3C2062D0-B600-471F-8902-AF61E928B9F5}" srcId="{194BC5C3-1D20-49D9-85BC-F2AAB0E7ADA4}" destId="{2BF34506-2766-410C-994C-AE0050310950}" srcOrd="1" destOrd="0" parTransId="{72B35CDA-1656-4534-806D-67C0DF16C2D6}" sibTransId="{DFB37E0E-E8AF-4027-B0ED-5F10B45250AD}"/>
    <dgm:cxn modelId="{6FD4F0A1-CA1D-47A1-8E31-2CA0D1409DCF}" type="presParOf" srcId="{55631E90-400D-4738-A891-A72FB16D99C1}" destId="{C9B00F1B-D1F2-49CE-B833-BD6902F6EB35}" srcOrd="0" destOrd="0" presId="urn:microsoft.com/office/officeart/2005/8/layout/chevron2"/>
    <dgm:cxn modelId="{CF80BC29-3DA3-4F11-BFF5-AA46574C657B}" type="presParOf" srcId="{C9B00F1B-D1F2-49CE-B833-BD6902F6EB35}" destId="{C6F1B561-DACA-489B-A3CC-0BEA4E520A85}" srcOrd="0" destOrd="0" presId="urn:microsoft.com/office/officeart/2005/8/layout/chevron2"/>
    <dgm:cxn modelId="{5415FF0D-33BA-4262-9563-64779F7DF3B0}" type="presParOf" srcId="{C9B00F1B-D1F2-49CE-B833-BD6902F6EB35}" destId="{790DBAA6-30EA-418C-BE70-FCE8E82870B1}" srcOrd="1" destOrd="0" presId="urn:microsoft.com/office/officeart/2005/8/layout/chevron2"/>
    <dgm:cxn modelId="{EA02130E-402B-45FB-8387-AB704DCFDEE2}" type="presParOf" srcId="{55631E90-400D-4738-A891-A72FB16D99C1}" destId="{63A95E3A-5509-4E89-BD01-462F73C69383}" srcOrd="1" destOrd="0" presId="urn:microsoft.com/office/officeart/2005/8/layout/chevron2"/>
    <dgm:cxn modelId="{87003A36-C4BA-4E7B-B587-825327F1B4FD}" type="presParOf" srcId="{55631E90-400D-4738-A891-A72FB16D99C1}" destId="{583C249A-56BC-4A51-848B-C9D6AC5D18AB}" srcOrd="2" destOrd="0" presId="urn:microsoft.com/office/officeart/2005/8/layout/chevron2"/>
    <dgm:cxn modelId="{38033EBF-B960-4A0C-B08B-F65F710AC568}" type="presParOf" srcId="{583C249A-56BC-4A51-848B-C9D6AC5D18AB}" destId="{839EA51A-AFCC-4D1D-BB11-644601DC98DE}" srcOrd="0" destOrd="0" presId="urn:microsoft.com/office/officeart/2005/8/layout/chevron2"/>
    <dgm:cxn modelId="{E8664701-F244-42B5-8F59-0734E851DA11}" type="presParOf" srcId="{583C249A-56BC-4A51-848B-C9D6AC5D18AB}" destId="{46EC967B-98C0-49C5-A0B4-3D2C3DD077F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DCB07B-EE74-4BFD-98E1-545865C4EF66}"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US"/>
        </a:p>
      </dgm:t>
    </dgm:pt>
    <dgm:pt modelId="{2BB4322F-2FFC-4C61-97CC-D129705AF99D}">
      <dgm:prSet phldrT="[Text]" custT="1"/>
      <dgm:spPr/>
      <dgm:t>
        <a:bodyPr/>
        <a:lstStyle/>
        <a:p>
          <a:r>
            <a:rPr lang="en-US" sz="4000" dirty="0">
              <a:latin typeface="Times New Roman" panose="02020603050405020304" pitchFamily="18" charset="0"/>
              <a:cs typeface="Times New Roman" panose="02020603050405020304" pitchFamily="18" charset="0"/>
            </a:rPr>
            <a:t>1</a:t>
          </a:r>
        </a:p>
      </dgm:t>
    </dgm:pt>
    <dgm:pt modelId="{F8A2AF29-70FE-4D3B-97B2-C652EC9A18BC}" type="parTrans" cxnId="{5BACAF82-EE2B-4264-9815-8234F1E72CEC}">
      <dgm:prSet/>
      <dgm:spPr/>
      <dgm:t>
        <a:bodyPr/>
        <a:lstStyle/>
        <a:p>
          <a:endParaRPr lang="en-US"/>
        </a:p>
      </dgm:t>
    </dgm:pt>
    <dgm:pt modelId="{3A85655A-2DAF-4F3E-958B-C17B2B64593D}" type="sibTrans" cxnId="{5BACAF82-EE2B-4264-9815-8234F1E72CEC}">
      <dgm:prSet/>
      <dgm:spPr/>
      <dgm:t>
        <a:bodyPr/>
        <a:lstStyle/>
        <a:p>
          <a:endParaRPr lang="en-US"/>
        </a:p>
      </dgm:t>
    </dgm:pt>
    <dgm:pt modelId="{29F5F880-97DE-41A5-BE7B-F9BCF2D1A48E}">
      <dgm:prSet phldrT="[Text]" custT="1"/>
      <dgm:spPr/>
      <dgm:t>
        <a:bodyPr anchor="ctr"/>
        <a:lstStyle/>
        <a:p>
          <a:r>
            <a:rPr lang="en-US" altLang="en-US" sz="3200" dirty="0" err="1">
              <a:latin typeface="Times New Roman" panose="02020603050405020304" pitchFamily="18" charset="0"/>
              <a:cs typeface="Times New Roman" panose="02020603050405020304" pitchFamily="18" charset="0"/>
            </a:rPr>
            <a:t>Sự</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ra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đời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và</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phát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triển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của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triết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học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Mác</a:t>
          </a:r>
          <a:r>
            <a:rPr lang="en-US" altLang="en-US" sz="3200" dirty="0">
              <a:latin typeface="Times New Roman" panose="02020603050405020304" pitchFamily="18" charset="0"/>
              <a:cs typeface="Times New Roman" panose="02020603050405020304" pitchFamily="18" charset="0"/>
            </a:rPr>
            <a:t> - </a:t>
          </a:r>
          <a:r>
            <a:rPr lang="en-US" altLang="en-US" sz="3200" dirty="0" err="1">
              <a:latin typeface="Times New Roman" panose="02020603050405020304" pitchFamily="18" charset="0"/>
              <a:cs typeface="Times New Roman" panose="02020603050405020304" pitchFamily="18" charset="0"/>
            </a:rPr>
            <a:t>Lênin</a:t>
          </a:r>
          <a:endParaRPr lang="en-US" sz="3200" dirty="0"/>
        </a:p>
      </dgm:t>
    </dgm:pt>
    <dgm:pt modelId="{79BA249D-42A4-42A0-9C9D-DF2038CAA8A3}" type="parTrans" cxnId="{CC9FB105-D182-466C-B4CE-8EA731AB2C46}">
      <dgm:prSet/>
      <dgm:spPr/>
      <dgm:t>
        <a:bodyPr/>
        <a:lstStyle/>
        <a:p>
          <a:endParaRPr lang="en-US"/>
        </a:p>
      </dgm:t>
    </dgm:pt>
    <dgm:pt modelId="{BC0291A6-B16D-4DA4-B199-41FADB9656E6}" type="sibTrans" cxnId="{CC9FB105-D182-466C-B4CE-8EA731AB2C46}">
      <dgm:prSet/>
      <dgm:spPr/>
      <dgm:t>
        <a:bodyPr/>
        <a:lstStyle/>
        <a:p>
          <a:endParaRPr lang="en-US"/>
        </a:p>
      </dgm:t>
    </dgm:pt>
    <dgm:pt modelId="{A635A257-1AAE-40CF-A1D0-F7009A3926A4}">
      <dgm:prSet phldrT="[Text]" custT="1"/>
      <dgm:spPr/>
      <dgm:t>
        <a:bodyPr/>
        <a:lstStyle/>
        <a:p>
          <a:r>
            <a:rPr lang="en-US" sz="4000" dirty="0">
              <a:latin typeface="Times New Roman" panose="02020603050405020304" pitchFamily="18" charset="0"/>
              <a:cs typeface="Times New Roman" panose="02020603050405020304" pitchFamily="18" charset="0"/>
            </a:rPr>
            <a:t>2</a:t>
          </a:r>
        </a:p>
      </dgm:t>
    </dgm:pt>
    <dgm:pt modelId="{9454DE5C-80A3-455D-8613-B1F277FC5889}" type="parTrans" cxnId="{A57F4CF2-7752-4CDE-B208-6A09361E393A}">
      <dgm:prSet/>
      <dgm:spPr/>
      <dgm:t>
        <a:bodyPr/>
        <a:lstStyle/>
        <a:p>
          <a:endParaRPr lang="en-US"/>
        </a:p>
      </dgm:t>
    </dgm:pt>
    <dgm:pt modelId="{8DC50E92-DA13-4EE1-B583-6A7A0FC9825C}" type="sibTrans" cxnId="{A57F4CF2-7752-4CDE-B208-6A09361E393A}">
      <dgm:prSet/>
      <dgm:spPr/>
      <dgm:t>
        <a:bodyPr/>
        <a:lstStyle/>
        <a:p>
          <a:endParaRPr lang="en-US"/>
        </a:p>
      </dgm:t>
    </dgm:pt>
    <dgm:pt modelId="{84117A4E-989C-4FCC-AB0F-6E77FBEF59BE}">
      <dgm:prSet phldrT="[Text]" custT="1"/>
      <dgm:spPr/>
      <dgm:t>
        <a:bodyPr/>
        <a:lstStyle/>
        <a:p>
          <a:r>
            <a:rPr lang="en-US" sz="4000" dirty="0">
              <a:latin typeface="Times New Roman" panose="02020603050405020304" pitchFamily="18" charset="0"/>
              <a:cs typeface="Times New Roman" panose="02020603050405020304" pitchFamily="18" charset="0"/>
            </a:rPr>
            <a:t>3</a:t>
          </a:r>
        </a:p>
      </dgm:t>
    </dgm:pt>
    <dgm:pt modelId="{7B8D85CD-2099-4FE5-BE41-52E9C005066A}" type="parTrans" cxnId="{F82F5842-B2F2-48C5-B2E4-1C4AF43227E7}">
      <dgm:prSet/>
      <dgm:spPr/>
      <dgm:t>
        <a:bodyPr/>
        <a:lstStyle/>
        <a:p>
          <a:endParaRPr lang="en-US"/>
        </a:p>
      </dgm:t>
    </dgm:pt>
    <dgm:pt modelId="{4D3F0622-92B0-41B2-BEBA-3B3C0D49215D}" type="sibTrans" cxnId="{F82F5842-B2F2-48C5-B2E4-1C4AF43227E7}">
      <dgm:prSet/>
      <dgm:spPr/>
      <dgm:t>
        <a:bodyPr/>
        <a:lstStyle/>
        <a:p>
          <a:endParaRPr lang="en-US"/>
        </a:p>
      </dgm:t>
    </dgm:pt>
    <dgm:pt modelId="{6D3DE07E-6270-48D4-84F8-6CE55C638CA8}">
      <dgm:prSet custT="1"/>
      <dgm:spPr/>
      <dgm:t>
        <a:bodyPr anchor="ctr"/>
        <a:lstStyle/>
        <a:p>
          <a:r>
            <a:rPr lang="en-US" altLang="en-US" sz="3200" dirty="0" err="1">
              <a:latin typeface="Times New Roman" panose="02020603050405020304" pitchFamily="18" charset="0"/>
              <a:cs typeface="Times New Roman" panose="02020603050405020304" pitchFamily="18" charset="0"/>
            </a:rPr>
            <a:t>Đối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tượng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và</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chức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năng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của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triết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học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Mác</a:t>
          </a:r>
          <a:r>
            <a:rPr lang="en-US" altLang="en-US" sz="3200" dirty="0">
              <a:latin typeface="Times New Roman" panose="02020603050405020304" pitchFamily="18" charset="0"/>
              <a:cs typeface="Times New Roman" panose="02020603050405020304" pitchFamily="18" charset="0"/>
            </a:rPr>
            <a:t> - </a:t>
          </a:r>
          <a:r>
            <a:rPr lang="en-US" altLang="en-US" sz="3200" dirty="0" err="1">
              <a:latin typeface="Times New Roman" panose="02020603050405020304" pitchFamily="18" charset="0"/>
              <a:cs typeface="Times New Roman" panose="02020603050405020304" pitchFamily="18" charset="0"/>
            </a:rPr>
            <a:t>Lênin</a:t>
          </a:r>
          <a:endParaRPr lang="en-US" sz="3200" dirty="0"/>
        </a:p>
      </dgm:t>
    </dgm:pt>
    <dgm:pt modelId="{E63A5E1A-33F3-4B4F-A2F2-59424F8C2048}" type="parTrans" cxnId="{F391D6F7-B4BA-4955-9863-16BAE97B6801}">
      <dgm:prSet/>
      <dgm:spPr/>
      <dgm:t>
        <a:bodyPr/>
        <a:lstStyle/>
        <a:p>
          <a:endParaRPr lang="en-US"/>
        </a:p>
      </dgm:t>
    </dgm:pt>
    <dgm:pt modelId="{FC4C056E-BD0F-4E9D-A604-D57BB1A99066}" type="sibTrans" cxnId="{F391D6F7-B4BA-4955-9863-16BAE97B6801}">
      <dgm:prSet/>
      <dgm:spPr/>
      <dgm:t>
        <a:bodyPr/>
        <a:lstStyle/>
        <a:p>
          <a:endParaRPr lang="en-US"/>
        </a:p>
      </dgm:t>
    </dgm:pt>
    <dgm:pt modelId="{E69A15C1-55C3-448F-A1BF-4A1FD9AD57BB}">
      <dgm:prSet custT="1"/>
      <dgm:spPr/>
      <dgm:t>
        <a:bodyPr anchor="ctr"/>
        <a:lstStyle/>
        <a:p>
          <a:r>
            <a:rPr lang="en-US" altLang="en-US" sz="3200" dirty="0" err="1">
              <a:latin typeface="Times New Roman" panose="02020603050405020304" pitchFamily="18" charset="0"/>
              <a:cs typeface="Times New Roman" panose="02020603050405020304" pitchFamily="18" charset="0"/>
            </a:rPr>
            <a:t>Vai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trò</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của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triết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học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Mác</a:t>
          </a:r>
          <a:r>
            <a:rPr lang="en-US" altLang="en-US" sz="3200" dirty="0">
              <a:latin typeface="Times New Roman" panose="02020603050405020304" pitchFamily="18" charset="0"/>
              <a:cs typeface="Times New Roman" panose="02020603050405020304" pitchFamily="18" charset="0"/>
            </a:rPr>
            <a:t> - </a:t>
          </a:r>
          <a:r>
            <a:rPr lang="en-US" altLang="en-US" sz="3200" dirty="0" err="1">
              <a:latin typeface="Times New Roman" panose="02020603050405020304" pitchFamily="18" charset="0"/>
              <a:cs typeface="Times New Roman" panose="02020603050405020304" pitchFamily="18" charset="0"/>
            </a:rPr>
            <a:t>Lênin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trong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đời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sống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xã</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hội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và</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trong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sự</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nghiệp</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đổi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mới</a:t>
          </a:r>
          <a:r>
            <a:rPr lang="en-US" altLang="en-US" sz="3200" dirty="0">
              <a:latin typeface="Times New Roman" panose="02020603050405020304" pitchFamily="18" charset="0"/>
              <a:cs typeface="Times New Roman" panose="02020603050405020304" pitchFamily="18" charset="0"/>
            </a:rPr>
            <a:t> ở </a:t>
          </a:r>
          <a:r>
            <a:rPr lang="en-US" altLang="en-US" sz="3200" dirty="0" err="1">
              <a:latin typeface="Times New Roman" panose="02020603050405020304" pitchFamily="18" charset="0"/>
              <a:cs typeface="Times New Roman" panose="02020603050405020304" pitchFamily="18" charset="0"/>
            </a:rPr>
            <a:t>Việt</a:t>
          </a:r>
          <a:r>
            <a:rPr lang="en-US" altLang="en-US" sz="3200" dirty="0">
              <a:latin typeface="Times New Roman" panose="02020603050405020304" pitchFamily="18" charset="0"/>
              <a:cs typeface="Times New Roman" panose="02020603050405020304" pitchFamily="18" charset="0"/>
            </a:rPr>
            <a:t> Nam </a:t>
          </a:r>
          <a:r>
            <a:rPr lang="en-US" altLang="en-US" sz="3200" dirty="0" err="1">
              <a:latin typeface="Times New Roman" panose="02020603050405020304" pitchFamily="18" charset="0"/>
              <a:cs typeface="Times New Roman" panose="02020603050405020304" pitchFamily="18" charset="0"/>
            </a:rPr>
            <a:t>hiện</a:t>
          </a:r>
          <a:r>
            <a:rPr lang="en-US" altLang="en-US" sz="3200" dirty="0">
              <a:latin typeface="Times New Roman" panose="02020603050405020304" pitchFamily="18" charset="0"/>
              <a:cs typeface="Times New Roman" panose="02020603050405020304" pitchFamily="18" charset="0"/>
            </a:rPr>
            <a:t> nay</a:t>
          </a:r>
          <a:endParaRPr lang="en-US" sz="3200" dirty="0"/>
        </a:p>
      </dgm:t>
    </dgm:pt>
    <dgm:pt modelId="{9EC0D03D-42BA-4929-ADDD-A70AC0F8ABC1}" type="parTrans" cxnId="{84FC0F71-7563-4488-8DE6-AEDBED0ACDE3}">
      <dgm:prSet/>
      <dgm:spPr/>
      <dgm:t>
        <a:bodyPr/>
        <a:lstStyle/>
        <a:p>
          <a:endParaRPr lang="en-US"/>
        </a:p>
      </dgm:t>
    </dgm:pt>
    <dgm:pt modelId="{CADF5144-E0E3-4530-9DE7-71FBDC6A58CC}" type="sibTrans" cxnId="{84FC0F71-7563-4488-8DE6-AEDBED0ACDE3}">
      <dgm:prSet/>
      <dgm:spPr/>
      <dgm:t>
        <a:bodyPr/>
        <a:lstStyle/>
        <a:p>
          <a:endParaRPr lang="en-US"/>
        </a:p>
      </dgm:t>
    </dgm:pt>
    <dgm:pt modelId="{8A0208B7-5D10-48CA-A4C3-6436D1883195}" type="pres">
      <dgm:prSet presAssocID="{4ADCB07B-EE74-4BFD-98E1-545865C4EF66}" presName="Name0" presStyleCnt="0">
        <dgm:presLayoutVars>
          <dgm:dir/>
          <dgm:animLvl val="lvl"/>
          <dgm:resizeHandles/>
        </dgm:presLayoutVars>
      </dgm:prSet>
      <dgm:spPr/>
    </dgm:pt>
    <dgm:pt modelId="{80F3D875-7675-4016-8B73-BFB1617402C6}" type="pres">
      <dgm:prSet presAssocID="{2BB4322F-2FFC-4C61-97CC-D129705AF99D}" presName="linNode" presStyleCnt="0"/>
      <dgm:spPr/>
    </dgm:pt>
    <dgm:pt modelId="{68085FE9-D129-4E60-AA75-103D4DEA8CE6}" type="pres">
      <dgm:prSet presAssocID="{2BB4322F-2FFC-4C61-97CC-D129705AF99D}" presName="parentShp" presStyleLbl="node1" presStyleIdx="0" presStyleCnt="3" custScaleX="41593" custScaleY="86148" custLinFactNeighborX="-201" custLinFactNeighborY="0">
        <dgm:presLayoutVars>
          <dgm:bulletEnabled val="1"/>
        </dgm:presLayoutVars>
      </dgm:prSet>
      <dgm:spPr/>
    </dgm:pt>
    <dgm:pt modelId="{0EAD6FE5-0CCD-4E78-A282-4CC9C351EF16}" type="pres">
      <dgm:prSet presAssocID="{2BB4322F-2FFC-4C61-97CC-D129705AF99D}" presName="childShp" presStyleLbl="bgAccFollowNode1" presStyleIdx="0" presStyleCnt="3" custScaleX="127139">
        <dgm:presLayoutVars>
          <dgm:bulletEnabled val="1"/>
        </dgm:presLayoutVars>
      </dgm:prSet>
      <dgm:spPr/>
    </dgm:pt>
    <dgm:pt modelId="{700CF49E-03E3-4A0E-AC0E-DDDC23614288}" type="pres">
      <dgm:prSet presAssocID="{3A85655A-2DAF-4F3E-958B-C17B2B64593D}" presName="spacing" presStyleCnt="0"/>
      <dgm:spPr/>
    </dgm:pt>
    <dgm:pt modelId="{6D7BBF78-EC02-4279-B886-77185A0C31BB}" type="pres">
      <dgm:prSet presAssocID="{A635A257-1AAE-40CF-A1D0-F7009A3926A4}" presName="linNode" presStyleCnt="0"/>
      <dgm:spPr/>
    </dgm:pt>
    <dgm:pt modelId="{01BF1412-7C5D-4D5F-85E3-273412381F74}" type="pres">
      <dgm:prSet presAssocID="{A635A257-1AAE-40CF-A1D0-F7009A3926A4}" presName="parentShp" presStyleLbl="node1" presStyleIdx="1" presStyleCnt="3" custScaleX="41593" custScaleY="86148" custLinFactNeighborX="-251" custLinFactNeighborY="5812">
        <dgm:presLayoutVars>
          <dgm:bulletEnabled val="1"/>
        </dgm:presLayoutVars>
      </dgm:prSet>
      <dgm:spPr/>
    </dgm:pt>
    <dgm:pt modelId="{ADD6B87E-A3EB-4EBA-AE78-DF64DB8E86B3}" type="pres">
      <dgm:prSet presAssocID="{A635A257-1AAE-40CF-A1D0-F7009A3926A4}" presName="childShp" presStyleLbl="bgAccFollowNode1" presStyleIdx="1" presStyleCnt="3" custScaleX="127039" custLinFactNeighborX="765" custLinFactNeighborY="3283">
        <dgm:presLayoutVars>
          <dgm:bulletEnabled val="1"/>
        </dgm:presLayoutVars>
      </dgm:prSet>
      <dgm:spPr/>
    </dgm:pt>
    <dgm:pt modelId="{D1DA40E3-E57E-4567-A42B-6903014CCC29}" type="pres">
      <dgm:prSet presAssocID="{8DC50E92-DA13-4EE1-B583-6A7A0FC9825C}" presName="spacing" presStyleCnt="0"/>
      <dgm:spPr/>
    </dgm:pt>
    <dgm:pt modelId="{F7290B5F-28F8-4D79-B36C-0E775AF6D845}" type="pres">
      <dgm:prSet presAssocID="{84117A4E-989C-4FCC-AB0F-6E77FBEF59BE}" presName="linNode" presStyleCnt="0"/>
      <dgm:spPr/>
    </dgm:pt>
    <dgm:pt modelId="{372E4A16-A1CB-4F2D-9F35-DC16A1037793}" type="pres">
      <dgm:prSet presAssocID="{84117A4E-989C-4FCC-AB0F-6E77FBEF59BE}" presName="parentShp" presStyleLbl="node1" presStyleIdx="2" presStyleCnt="3" custScaleX="41593" custScaleY="86148" custLinFactNeighborX="5698" custLinFactNeighborY="3498">
        <dgm:presLayoutVars>
          <dgm:bulletEnabled val="1"/>
        </dgm:presLayoutVars>
      </dgm:prSet>
      <dgm:spPr/>
    </dgm:pt>
    <dgm:pt modelId="{BA267FEF-5A87-4288-AB24-3CAA30529890}" type="pres">
      <dgm:prSet presAssocID="{84117A4E-989C-4FCC-AB0F-6E77FBEF59BE}" presName="childShp" presStyleLbl="bgAccFollowNode1" presStyleIdx="2" presStyleCnt="3" custScaleX="138938" custScaleY="111561">
        <dgm:presLayoutVars>
          <dgm:bulletEnabled val="1"/>
        </dgm:presLayoutVars>
      </dgm:prSet>
      <dgm:spPr/>
    </dgm:pt>
  </dgm:ptLst>
  <dgm:cxnLst>
    <dgm:cxn modelId="{CC9FB105-D182-466C-B4CE-8EA731AB2C46}" srcId="{2BB4322F-2FFC-4C61-97CC-D129705AF99D}" destId="{29F5F880-97DE-41A5-BE7B-F9BCF2D1A48E}" srcOrd="0" destOrd="0" parTransId="{79BA249D-42A4-42A0-9C9D-DF2038CAA8A3}" sibTransId="{BC0291A6-B16D-4DA4-B199-41FADB9656E6}"/>
    <dgm:cxn modelId="{0DD66A0A-3487-48CF-AFB1-9A702FC9BBC2}" type="presOf" srcId="{A635A257-1AAE-40CF-A1D0-F7009A3926A4}" destId="{01BF1412-7C5D-4D5F-85E3-273412381F74}" srcOrd="0" destOrd="0" presId="urn:microsoft.com/office/officeart/2005/8/layout/vList6"/>
    <dgm:cxn modelId="{71BB780C-09CC-45AD-BB08-DB5F02539822}" type="presOf" srcId="{E69A15C1-55C3-448F-A1BF-4A1FD9AD57BB}" destId="{BA267FEF-5A87-4288-AB24-3CAA30529890}" srcOrd="0" destOrd="0" presId="urn:microsoft.com/office/officeart/2005/8/layout/vList6"/>
    <dgm:cxn modelId="{B8B09122-B2B3-424C-9D0A-4FF174C2CDFB}" type="presOf" srcId="{84117A4E-989C-4FCC-AB0F-6E77FBEF59BE}" destId="{372E4A16-A1CB-4F2D-9F35-DC16A1037793}" srcOrd="0" destOrd="0" presId="urn:microsoft.com/office/officeart/2005/8/layout/vList6"/>
    <dgm:cxn modelId="{F82F5842-B2F2-48C5-B2E4-1C4AF43227E7}" srcId="{4ADCB07B-EE74-4BFD-98E1-545865C4EF66}" destId="{84117A4E-989C-4FCC-AB0F-6E77FBEF59BE}" srcOrd="2" destOrd="0" parTransId="{7B8D85CD-2099-4FE5-BE41-52E9C005066A}" sibTransId="{4D3F0622-92B0-41B2-BEBA-3B3C0D49215D}"/>
    <dgm:cxn modelId="{84FC0F71-7563-4488-8DE6-AEDBED0ACDE3}" srcId="{84117A4E-989C-4FCC-AB0F-6E77FBEF59BE}" destId="{E69A15C1-55C3-448F-A1BF-4A1FD9AD57BB}" srcOrd="0" destOrd="0" parTransId="{9EC0D03D-42BA-4929-ADDD-A70AC0F8ABC1}" sibTransId="{CADF5144-E0E3-4530-9DE7-71FBDC6A58CC}"/>
    <dgm:cxn modelId="{9451BF55-4AFF-4F2D-AF27-B6A07486FE9B}" type="presOf" srcId="{2BB4322F-2FFC-4C61-97CC-D129705AF99D}" destId="{68085FE9-D129-4E60-AA75-103D4DEA8CE6}" srcOrd="0" destOrd="0" presId="urn:microsoft.com/office/officeart/2005/8/layout/vList6"/>
    <dgm:cxn modelId="{5BACAF82-EE2B-4264-9815-8234F1E72CEC}" srcId="{4ADCB07B-EE74-4BFD-98E1-545865C4EF66}" destId="{2BB4322F-2FFC-4C61-97CC-D129705AF99D}" srcOrd="0" destOrd="0" parTransId="{F8A2AF29-70FE-4D3B-97B2-C652EC9A18BC}" sibTransId="{3A85655A-2DAF-4F3E-958B-C17B2B64593D}"/>
    <dgm:cxn modelId="{9802B4AF-044C-42B4-8F84-96C975516C84}" type="presOf" srcId="{4ADCB07B-EE74-4BFD-98E1-545865C4EF66}" destId="{8A0208B7-5D10-48CA-A4C3-6436D1883195}" srcOrd="0" destOrd="0" presId="urn:microsoft.com/office/officeart/2005/8/layout/vList6"/>
    <dgm:cxn modelId="{B07DF3B4-8517-4CAF-A6EC-8AA781AFB58B}" type="presOf" srcId="{29F5F880-97DE-41A5-BE7B-F9BCF2D1A48E}" destId="{0EAD6FE5-0CCD-4E78-A282-4CC9C351EF16}" srcOrd="0" destOrd="0" presId="urn:microsoft.com/office/officeart/2005/8/layout/vList6"/>
    <dgm:cxn modelId="{A1EE5DB8-FFDB-474C-8E7C-10DB14479308}" type="presOf" srcId="{6D3DE07E-6270-48D4-84F8-6CE55C638CA8}" destId="{ADD6B87E-A3EB-4EBA-AE78-DF64DB8E86B3}" srcOrd="0" destOrd="0" presId="urn:microsoft.com/office/officeart/2005/8/layout/vList6"/>
    <dgm:cxn modelId="{A57F4CF2-7752-4CDE-B208-6A09361E393A}" srcId="{4ADCB07B-EE74-4BFD-98E1-545865C4EF66}" destId="{A635A257-1AAE-40CF-A1D0-F7009A3926A4}" srcOrd="1" destOrd="0" parTransId="{9454DE5C-80A3-455D-8613-B1F277FC5889}" sibTransId="{8DC50E92-DA13-4EE1-B583-6A7A0FC9825C}"/>
    <dgm:cxn modelId="{F391D6F7-B4BA-4955-9863-16BAE97B6801}" srcId="{A635A257-1AAE-40CF-A1D0-F7009A3926A4}" destId="{6D3DE07E-6270-48D4-84F8-6CE55C638CA8}" srcOrd="0" destOrd="0" parTransId="{E63A5E1A-33F3-4B4F-A2F2-59424F8C2048}" sibTransId="{FC4C056E-BD0F-4E9D-A604-D57BB1A99066}"/>
    <dgm:cxn modelId="{AEBD4914-C44E-4B0B-80E5-19E2C30B1313}" type="presParOf" srcId="{8A0208B7-5D10-48CA-A4C3-6436D1883195}" destId="{80F3D875-7675-4016-8B73-BFB1617402C6}" srcOrd="0" destOrd="0" presId="urn:microsoft.com/office/officeart/2005/8/layout/vList6"/>
    <dgm:cxn modelId="{D9175204-4ABF-43C0-92B0-3629C2A9D951}" type="presParOf" srcId="{80F3D875-7675-4016-8B73-BFB1617402C6}" destId="{68085FE9-D129-4E60-AA75-103D4DEA8CE6}" srcOrd="0" destOrd="0" presId="urn:microsoft.com/office/officeart/2005/8/layout/vList6"/>
    <dgm:cxn modelId="{0280565D-C6DF-4151-AF98-1F644DE50A6C}" type="presParOf" srcId="{80F3D875-7675-4016-8B73-BFB1617402C6}" destId="{0EAD6FE5-0CCD-4E78-A282-4CC9C351EF16}" srcOrd="1" destOrd="0" presId="urn:microsoft.com/office/officeart/2005/8/layout/vList6"/>
    <dgm:cxn modelId="{9413B585-A420-48FF-B864-D54088E675C7}" type="presParOf" srcId="{8A0208B7-5D10-48CA-A4C3-6436D1883195}" destId="{700CF49E-03E3-4A0E-AC0E-DDDC23614288}" srcOrd="1" destOrd="0" presId="urn:microsoft.com/office/officeart/2005/8/layout/vList6"/>
    <dgm:cxn modelId="{20EAD664-5DBA-43F5-8E9C-ED2E46BDE4DD}" type="presParOf" srcId="{8A0208B7-5D10-48CA-A4C3-6436D1883195}" destId="{6D7BBF78-EC02-4279-B886-77185A0C31BB}" srcOrd="2" destOrd="0" presId="urn:microsoft.com/office/officeart/2005/8/layout/vList6"/>
    <dgm:cxn modelId="{DD1A7F4A-17A3-4F84-A714-492721944717}" type="presParOf" srcId="{6D7BBF78-EC02-4279-B886-77185A0C31BB}" destId="{01BF1412-7C5D-4D5F-85E3-273412381F74}" srcOrd="0" destOrd="0" presId="urn:microsoft.com/office/officeart/2005/8/layout/vList6"/>
    <dgm:cxn modelId="{A8D9C8C5-374A-4E3F-BAC2-CC6A046DD43A}" type="presParOf" srcId="{6D7BBF78-EC02-4279-B886-77185A0C31BB}" destId="{ADD6B87E-A3EB-4EBA-AE78-DF64DB8E86B3}" srcOrd="1" destOrd="0" presId="urn:microsoft.com/office/officeart/2005/8/layout/vList6"/>
    <dgm:cxn modelId="{89325B2B-B300-488E-BEC2-44663817C51C}" type="presParOf" srcId="{8A0208B7-5D10-48CA-A4C3-6436D1883195}" destId="{D1DA40E3-E57E-4567-A42B-6903014CCC29}" srcOrd="3" destOrd="0" presId="urn:microsoft.com/office/officeart/2005/8/layout/vList6"/>
    <dgm:cxn modelId="{4C0885C7-8497-43A0-B69F-9AF3653A389B}" type="presParOf" srcId="{8A0208B7-5D10-48CA-A4C3-6436D1883195}" destId="{F7290B5F-28F8-4D79-B36C-0E775AF6D845}" srcOrd="4" destOrd="0" presId="urn:microsoft.com/office/officeart/2005/8/layout/vList6"/>
    <dgm:cxn modelId="{8CF553A4-F4EB-401E-9ED7-D6CC060F0C8A}" type="presParOf" srcId="{F7290B5F-28F8-4D79-B36C-0E775AF6D845}" destId="{372E4A16-A1CB-4F2D-9F35-DC16A1037793}" srcOrd="0" destOrd="0" presId="urn:microsoft.com/office/officeart/2005/8/layout/vList6"/>
    <dgm:cxn modelId="{DC6167B3-3BA7-48BC-AC04-D86EF8D03A51}" type="presParOf" srcId="{F7290B5F-28F8-4D79-B36C-0E775AF6D845}" destId="{BA267FEF-5A87-4288-AB24-3CAA3052989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A75EA9-E0A8-42D0-AC60-4644702BF39F}"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3C0636AA-CA8E-4F38-919C-1115A805505D}">
      <dgm:prSet phldrT="[Text]" custT="1"/>
      <dgm:spPr>
        <a:solidFill>
          <a:schemeClr val="tx2">
            <a:lumMod val="20000"/>
            <a:lumOff val="80000"/>
          </a:schemeClr>
        </a:solidFill>
      </dgm:spPr>
      <dgm:t>
        <a:bodyPr/>
        <a:lstStyle/>
        <a:p>
          <a:r>
            <a:rPr lang="en-GB" altLang="en-US" sz="2800" i="1" dirty="0">
              <a:solidFill>
                <a:schemeClr val="tx1"/>
              </a:solidFill>
              <a:latin typeface="Times New Roman" panose="02020603050405020304" pitchFamily="18" charset="0"/>
              <a:cs typeface="Times New Roman" panose="02020603050405020304" pitchFamily="18" charset="0"/>
            </a:rPr>
            <a:t>a. </a:t>
          </a:r>
          <a:r>
            <a:rPr lang="en-GB" altLang="en-US" sz="2800" i="1" dirty="0" err="1">
              <a:solidFill>
                <a:schemeClr val="tx1"/>
              </a:solidFill>
              <a:latin typeface="Times New Roman" panose="02020603050405020304" pitchFamily="18" charset="0"/>
              <a:cs typeface="Times New Roman" panose="02020603050405020304" pitchFamily="18" charset="0"/>
            </a:rPr>
            <a:t>Những</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điều</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kiện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lịch</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sử</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của</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sự</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ra</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đời</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triết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học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Mác</a:t>
          </a:r>
          <a:endParaRPr lang="en-US" sz="2800" dirty="0">
            <a:solidFill>
              <a:schemeClr val="tx1"/>
            </a:solidFill>
          </a:endParaRPr>
        </a:p>
      </dgm:t>
    </dgm:pt>
    <dgm:pt modelId="{7C8FF437-7914-4754-9FC4-A99B095F268E}" type="parTrans" cxnId="{52D219CA-52E2-4561-A5EE-1F96EDDCA27D}">
      <dgm:prSet/>
      <dgm:spPr/>
      <dgm:t>
        <a:bodyPr/>
        <a:lstStyle/>
        <a:p>
          <a:endParaRPr lang="en-US"/>
        </a:p>
      </dgm:t>
    </dgm:pt>
    <dgm:pt modelId="{67FE57D5-04DA-4AF2-B7DA-7DAAAB26DE73}" type="sibTrans" cxnId="{52D219CA-52E2-4561-A5EE-1F96EDDCA27D}">
      <dgm:prSet/>
      <dgm:spPr/>
      <dgm:t>
        <a:bodyPr/>
        <a:lstStyle/>
        <a:p>
          <a:endParaRPr lang="en-US"/>
        </a:p>
      </dgm:t>
    </dgm:pt>
    <dgm:pt modelId="{CB368E92-A96C-420A-BEFF-5443EAF7A768}">
      <dgm:prSet phldrT="[Text]" custT="1"/>
      <dgm:spPr>
        <a:solidFill>
          <a:schemeClr val="tx2">
            <a:lumMod val="20000"/>
            <a:lumOff val="80000"/>
          </a:schemeClr>
        </a:solidFill>
      </dgm:spPr>
      <dgm:t>
        <a:bodyPr/>
        <a:lstStyle/>
        <a:p>
          <a:r>
            <a:rPr lang="en-GB" altLang="en-US" sz="2800" i="1" dirty="0">
              <a:solidFill>
                <a:schemeClr val="tx1"/>
              </a:solidFill>
              <a:latin typeface="Times New Roman" panose="02020603050405020304" pitchFamily="18" charset="0"/>
              <a:cs typeface="Times New Roman" panose="02020603050405020304" pitchFamily="18" charset="0"/>
            </a:rPr>
            <a:t>b. </a:t>
          </a:r>
          <a:r>
            <a:rPr lang="vi-VN" altLang="en-US" sz="2800" i="1" dirty="0">
              <a:solidFill>
                <a:schemeClr val="tx1"/>
              </a:solidFill>
              <a:latin typeface="Times New Roman" panose="02020603050405020304" pitchFamily="18" charset="0"/>
              <a:cs typeface="Times New Roman" panose="02020603050405020304" pitchFamily="18" charset="0"/>
            </a:rPr>
            <a:t>Ba </a:t>
          </a:r>
          <a:r>
            <a:rPr lang="en-GB" altLang="en-US" sz="2800" i="1" dirty="0" err="1">
              <a:solidFill>
                <a:schemeClr val="tx1"/>
              </a:solidFill>
              <a:latin typeface="Times New Roman" panose="02020603050405020304" pitchFamily="18" charset="0"/>
              <a:cs typeface="Times New Roman" panose="02020603050405020304" pitchFamily="18" charset="0"/>
            </a:rPr>
            <a:t>thời</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kỳ</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chủ</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yếu</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trong</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hình</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thành</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và</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phát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triển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của</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Triết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học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Mác</a:t>
          </a:r>
          <a:r>
            <a:rPr lang="vi-VN" altLang="en-US" sz="2800" i="1" dirty="0">
              <a:solidFill>
                <a:schemeClr val="tx1"/>
              </a:solidFill>
              <a:latin typeface="Times New Roman" panose="02020603050405020304" pitchFamily="18" charset="0"/>
              <a:cs typeface="Times New Roman" panose="02020603050405020304" pitchFamily="18" charset="0"/>
            </a:rPr>
            <a:t> (Giai đoạn Mác và Ăngghen)</a:t>
          </a:r>
          <a:endParaRPr lang="en-US" sz="2800" dirty="0">
            <a:solidFill>
              <a:schemeClr val="tx1"/>
            </a:solidFill>
          </a:endParaRPr>
        </a:p>
      </dgm:t>
    </dgm:pt>
    <dgm:pt modelId="{2F45EAE0-BFB5-4E23-B823-210A97B62A73}" type="parTrans" cxnId="{D45D2358-C781-4C1B-92FB-C85791580D40}">
      <dgm:prSet/>
      <dgm:spPr/>
      <dgm:t>
        <a:bodyPr/>
        <a:lstStyle/>
        <a:p>
          <a:endParaRPr lang="en-US"/>
        </a:p>
      </dgm:t>
    </dgm:pt>
    <dgm:pt modelId="{FE626C4B-5195-4D32-B16A-CB23FB647539}" type="sibTrans" cxnId="{D45D2358-C781-4C1B-92FB-C85791580D40}">
      <dgm:prSet/>
      <dgm:spPr/>
      <dgm:t>
        <a:bodyPr/>
        <a:lstStyle/>
        <a:p>
          <a:endParaRPr lang="en-US"/>
        </a:p>
      </dgm:t>
    </dgm:pt>
    <dgm:pt modelId="{D8023AFA-4FA6-4C9F-92B6-F8746F72CA3C}">
      <dgm:prSet phldrT="[Text]" custT="1"/>
      <dgm:spPr>
        <a:solidFill>
          <a:schemeClr val="tx2">
            <a:lumMod val="20000"/>
            <a:lumOff val="80000"/>
          </a:schemeClr>
        </a:solidFill>
      </dgm:spPr>
      <dgm:t>
        <a:bodyPr/>
        <a:lstStyle/>
        <a:p>
          <a:r>
            <a:rPr lang="en-GB" altLang="en-US" sz="2800" i="1" dirty="0">
              <a:solidFill>
                <a:schemeClr val="tx1"/>
              </a:solidFill>
              <a:latin typeface="Times New Roman" panose="02020603050405020304" pitchFamily="18" charset="0"/>
              <a:cs typeface="Times New Roman" panose="02020603050405020304" pitchFamily="18" charset="0"/>
            </a:rPr>
            <a:t>c. </a:t>
          </a:r>
          <a:r>
            <a:rPr lang="en-GB" altLang="en-US" sz="2800" i="1" dirty="0" err="1">
              <a:solidFill>
                <a:schemeClr val="tx1"/>
              </a:solidFill>
              <a:latin typeface="Times New Roman" panose="02020603050405020304" pitchFamily="18" charset="0"/>
              <a:cs typeface="Times New Roman" panose="02020603050405020304" pitchFamily="18" charset="0"/>
            </a:rPr>
            <a:t>Thực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chất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và</a:t>
          </a:r>
          <a:r>
            <a:rPr lang="en-GB" altLang="en-US" sz="2800" i="1" dirty="0">
              <a:solidFill>
                <a:schemeClr val="tx1"/>
              </a:solidFill>
              <a:latin typeface="Times New Roman" panose="02020603050405020304" pitchFamily="18" charset="0"/>
              <a:cs typeface="Times New Roman" panose="02020603050405020304" pitchFamily="18" charset="0"/>
            </a:rPr>
            <a:t> ý </a:t>
          </a:r>
          <a:r>
            <a:rPr lang="en-GB" altLang="en-US" sz="2800" i="1" dirty="0" err="1">
              <a:solidFill>
                <a:schemeClr val="tx1"/>
              </a:solidFill>
              <a:latin typeface="Times New Roman" panose="02020603050405020304" pitchFamily="18" charset="0"/>
              <a:cs typeface="Times New Roman" panose="02020603050405020304" pitchFamily="18" charset="0"/>
            </a:rPr>
            <a:t>nghĩa</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cuộc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cách</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mạng</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trong</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triết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học</a:t>
          </a:r>
          <a:r>
            <a:rPr lang="en-GB" altLang="en-US" sz="2800" i="1" dirty="0">
              <a:solidFill>
                <a:schemeClr val="tx1"/>
              </a:solidFill>
              <a:latin typeface="Times New Roman" panose="02020603050405020304" pitchFamily="18" charset="0"/>
              <a:cs typeface="Times New Roman" panose="02020603050405020304" pitchFamily="18" charset="0"/>
            </a:rPr>
            <a:t> do </a:t>
          </a:r>
          <a:r>
            <a:rPr lang="en-GB" altLang="en-US" sz="2800" i="1" dirty="0" err="1">
              <a:solidFill>
                <a:schemeClr val="tx1"/>
              </a:solidFill>
              <a:latin typeface="Times New Roman" panose="02020603050405020304" pitchFamily="18" charset="0"/>
              <a:cs typeface="Times New Roman" panose="02020603050405020304" pitchFamily="18" charset="0"/>
            </a:rPr>
            <a:t>C.Mác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và</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Ph.Ăngghen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thực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hiện</a:t>
          </a:r>
          <a:endParaRPr lang="en-US" sz="2800" dirty="0">
            <a:solidFill>
              <a:schemeClr val="tx1"/>
            </a:solidFill>
          </a:endParaRPr>
        </a:p>
      </dgm:t>
    </dgm:pt>
    <dgm:pt modelId="{A3B70DFC-7D89-4D71-8DCE-E13C4F581705}" type="parTrans" cxnId="{A4A9DAF9-973D-4966-A1D8-16A11ADDA1C8}">
      <dgm:prSet/>
      <dgm:spPr/>
      <dgm:t>
        <a:bodyPr/>
        <a:lstStyle/>
        <a:p>
          <a:endParaRPr lang="en-US"/>
        </a:p>
      </dgm:t>
    </dgm:pt>
    <dgm:pt modelId="{D28A411F-AC17-441E-B009-504E244060CC}" type="sibTrans" cxnId="{A4A9DAF9-973D-4966-A1D8-16A11ADDA1C8}">
      <dgm:prSet/>
      <dgm:spPr/>
      <dgm:t>
        <a:bodyPr/>
        <a:lstStyle/>
        <a:p>
          <a:endParaRPr lang="en-US"/>
        </a:p>
      </dgm:t>
    </dgm:pt>
    <dgm:pt modelId="{B6AE9175-5478-41FA-AA81-E752F0A794AA}">
      <dgm:prSet phldrT="[Text]" custT="1"/>
      <dgm:spPr>
        <a:solidFill>
          <a:schemeClr val="tx2">
            <a:lumMod val="20000"/>
            <a:lumOff val="80000"/>
          </a:schemeClr>
        </a:solidFill>
      </dgm:spPr>
      <dgm:t>
        <a:bodyPr/>
        <a:lstStyle/>
        <a:p>
          <a:r>
            <a:rPr lang="en-GB" altLang="en-US" sz="2800" i="1" dirty="0">
              <a:solidFill>
                <a:schemeClr val="tx1"/>
              </a:solidFill>
              <a:latin typeface="Times New Roman" panose="02020603050405020304" pitchFamily="18" charset="0"/>
              <a:cs typeface="Times New Roman" panose="02020603050405020304" pitchFamily="18" charset="0"/>
            </a:rPr>
            <a:t>d. </a:t>
          </a:r>
          <a:r>
            <a:rPr lang="en-GB" altLang="en-US" sz="2800" i="1" dirty="0" err="1">
              <a:solidFill>
                <a:schemeClr val="tx1"/>
              </a:solidFill>
              <a:latin typeface="Times New Roman" panose="02020603050405020304" pitchFamily="18" charset="0"/>
              <a:cs typeface="Times New Roman" panose="02020603050405020304" pitchFamily="18" charset="0"/>
            </a:rPr>
            <a:t>Giai</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đoạn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Lênin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trong</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sự</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phát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triển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Triết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học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Mác</a:t>
          </a:r>
          <a:endParaRPr lang="en-US" sz="2800" dirty="0">
            <a:solidFill>
              <a:schemeClr val="tx1"/>
            </a:solidFill>
          </a:endParaRPr>
        </a:p>
      </dgm:t>
    </dgm:pt>
    <dgm:pt modelId="{5C42B1AA-1690-4688-8A8C-C3BAFC0B0E39}" type="parTrans" cxnId="{DA96F9A2-ACBE-4403-8209-1272397F8F53}">
      <dgm:prSet/>
      <dgm:spPr/>
      <dgm:t>
        <a:bodyPr/>
        <a:lstStyle/>
        <a:p>
          <a:endParaRPr lang="en-US"/>
        </a:p>
      </dgm:t>
    </dgm:pt>
    <dgm:pt modelId="{B8EACE00-D0DB-49FD-932F-E00D620521BE}" type="sibTrans" cxnId="{DA96F9A2-ACBE-4403-8209-1272397F8F53}">
      <dgm:prSet/>
      <dgm:spPr/>
      <dgm:t>
        <a:bodyPr/>
        <a:lstStyle/>
        <a:p>
          <a:endParaRPr lang="en-US"/>
        </a:p>
      </dgm:t>
    </dgm:pt>
    <dgm:pt modelId="{A3A40599-9BD3-4B95-9D6E-5B7EBB1B33C5}" type="pres">
      <dgm:prSet presAssocID="{43A75EA9-E0A8-42D0-AC60-4644702BF39F}" presName="linear" presStyleCnt="0">
        <dgm:presLayoutVars>
          <dgm:dir/>
          <dgm:animLvl val="lvl"/>
          <dgm:resizeHandles val="exact"/>
        </dgm:presLayoutVars>
      </dgm:prSet>
      <dgm:spPr/>
    </dgm:pt>
    <dgm:pt modelId="{F65477C3-75CF-4168-8FED-2160E571B0C3}" type="pres">
      <dgm:prSet presAssocID="{3C0636AA-CA8E-4F38-919C-1115A805505D}" presName="parentLin" presStyleCnt="0"/>
      <dgm:spPr/>
    </dgm:pt>
    <dgm:pt modelId="{B8D400AE-D761-4B06-B982-5BD45DFFAD72}" type="pres">
      <dgm:prSet presAssocID="{3C0636AA-CA8E-4F38-919C-1115A805505D}" presName="parentLeftMargin" presStyleLbl="node1" presStyleIdx="0" presStyleCnt="4"/>
      <dgm:spPr/>
    </dgm:pt>
    <dgm:pt modelId="{F47724EC-B68C-4877-8512-C55D98D2B565}" type="pres">
      <dgm:prSet presAssocID="{3C0636AA-CA8E-4F38-919C-1115A805505D}" presName="parentText" presStyleLbl="node1" presStyleIdx="0" presStyleCnt="4" custScaleX="130967" custLinFactNeighborX="-21417" custLinFactNeighborY="-1868">
        <dgm:presLayoutVars>
          <dgm:chMax val="0"/>
          <dgm:bulletEnabled val="1"/>
        </dgm:presLayoutVars>
      </dgm:prSet>
      <dgm:spPr/>
    </dgm:pt>
    <dgm:pt modelId="{A0EC7857-D2B6-4EEC-9378-49F3903CAD0E}" type="pres">
      <dgm:prSet presAssocID="{3C0636AA-CA8E-4F38-919C-1115A805505D}" presName="negativeSpace" presStyleCnt="0"/>
      <dgm:spPr/>
    </dgm:pt>
    <dgm:pt modelId="{32F684EB-876D-469D-B7C4-A681EE81C13C}" type="pres">
      <dgm:prSet presAssocID="{3C0636AA-CA8E-4F38-919C-1115A805505D}" presName="childText" presStyleLbl="conFgAcc1" presStyleIdx="0" presStyleCnt="4">
        <dgm:presLayoutVars>
          <dgm:bulletEnabled val="1"/>
        </dgm:presLayoutVars>
      </dgm:prSet>
      <dgm:spPr/>
    </dgm:pt>
    <dgm:pt modelId="{3EBE7645-7A1F-4C5A-8AC9-3AD4B50E7951}" type="pres">
      <dgm:prSet presAssocID="{67FE57D5-04DA-4AF2-B7DA-7DAAAB26DE73}" presName="spaceBetweenRectangles" presStyleCnt="0"/>
      <dgm:spPr/>
    </dgm:pt>
    <dgm:pt modelId="{39FCD9F1-FCEB-4B40-B708-FE99D76F5C54}" type="pres">
      <dgm:prSet presAssocID="{CB368E92-A96C-420A-BEFF-5443EAF7A768}" presName="parentLin" presStyleCnt="0"/>
      <dgm:spPr/>
    </dgm:pt>
    <dgm:pt modelId="{2CB8728D-0AB8-4E42-80F0-3E5593DE9F12}" type="pres">
      <dgm:prSet presAssocID="{CB368E92-A96C-420A-BEFF-5443EAF7A768}" presName="parentLeftMargin" presStyleLbl="node1" presStyleIdx="0" presStyleCnt="4"/>
      <dgm:spPr/>
    </dgm:pt>
    <dgm:pt modelId="{92207687-6BF3-42B5-8C63-6C5B7FA50145}" type="pres">
      <dgm:prSet presAssocID="{CB368E92-A96C-420A-BEFF-5443EAF7A768}" presName="parentText" presStyleLbl="node1" presStyleIdx="1" presStyleCnt="4" custScaleX="130967" custLinFactNeighborX="-21417" custLinFactNeighborY="-3722">
        <dgm:presLayoutVars>
          <dgm:chMax val="0"/>
          <dgm:bulletEnabled val="1"/>
        </dgm:presLayoutVars>
      </dgm:prSet>
      <dgm:spPr/>
    </dgm:pt>
    <dgm:pt modelId="{97BF607E-A0FB-41E3-A855-D955F1CEFD9C}" type="pres">
      <dgm:prSet presAssocID="{CB368E92-A96C-420A-BEFF-5443EAF7A768}" presName="negativeSpace" presStyleCnt="0"/>
      <dgm:spPr/>
    </dgm:pt>
    <dgm:pt modelId="{8B119F89-292B-432E-8FA5-6F292F57B4B0}" type="pres">
      <dgm:prSet presAssocID="{CB368E92-A96C-420A-BEFF-5443EAF7A768}" presName="childText" presStyleLbl="conFgAcc1" presStyleIdx="1" presStyleCnt="4">
        <dgm:presLayoutVars>
          <dgm:bulletEnabled val="1"/>
        </dgm:presLayoutVars>
      </dgm:prSet>
      <dgm:spPr/>
    </dgm:pt>
    <dgm:pt modelId="{867DB7CE-C04D-4FB3-B598-D4272C6454E5}" type="pres">
      <dgm:prSet presAssocID="{FE626C4B-5195-4D32-B16A-CB23FB647539}" presName="spaceBetweenRectangles" presStyleCnt="0"/>
      <dgm:spPr/>
    </dgm:pt>
    <dgm:pt modelId="{3DAEBC91-97BD-4CC5-9A1D-E4BEBF1145BC}" type="pres">
      <dgm:prSet presAssocID="{D8023AFA-4FA6-4C9F-92B6-F8746F72CA3C}" presName="parentLin" presStyleCnt="0"/>
      <dgm:spPr/>
    </dgm:pt>
    <dgm:pt modelId="{CAB98A32-44B8-41E9-8D2A-63ED1404ACA0}" type="pres">
      <dgm:prSet presAssocID="{D8023AFA-4FA6-4C9F-92B6-F8746F72CA3C}" presName="parentLeftMargin" presStyleLbl="node1" presStyleIdx="1" presStyleCnt="4"/>
      <dgm:spPr/>
    </dgm:pt>
    <dgm:pt modelId="{1D5DC2E0-8B3D-4016-A5D1-0404750CB636}" type="pres">
      <dgm:prSet presAssocID="{D8023AFA-4FA6-4C9F-92B6-F8746F72CA3C}" presName="parentText" presStyleLbl="node1" presStyleIdx="2" presStyleCnt="4" custScaleX="130967" custLinFactNeighborX="-21417" custLinFactNeighborY="-3722">
        <dgm:presLayoutVars>
          <dgm:chMax val="0"/>
          <dgm:bulletEnabled val="1"/>
        </dgm:presLayoutVars>
      </dgm:prSet>
      <dgm:spPr/>
    </dgm:pt>
    <dgm:pt modelId="{2D322009-0ABE-4B4C-A5B8-0A035F71AF61}" type="pres">
      <dgm:prSet presAssocID="{D8023AFA-4FA6-4C9F-92B6-F8746F72CA3C}" presName="negativeSpace" presStyleCnt="0"/>
      <dgm:spPr/>
    </dgm:pt>
    <dgm:pt modelId="{6CC01033-C1B9-4249-B12F-E6F55ECBC1AC}" type="pres">
      <dgm:prSet presAssocID="{D8023AFA-4FA6-4C9F-92B6-F8746F72CA3C}" presName="childText" presStyleLbl="conFgAcc1" presStyleIdx="2" presStyleCnt="4">
        <dgm:presLayoutVars>
          <dgm:bulletEnabled val="1"/>
        </dgm:presLayoutVars>
      </dgm:prSet>
      <dgm:spPr/>
    </dgm:pt>
    <dgm:pt modelId="{4FA4BDAF-12E2-4694-A939-F3D0E0FF04F8}" type="pres">
      <dgm:prSet presAssocID="{D28A411F-AC17-441E-B009-504E244060CC}" presName="spaceBetweenRectangles" presStyleCnt="0"/>
      <dgm:spPr/>
    </dgm:pt>
    <dgm:pt modelId="{64F5C8E6-8965-497C-B1C4-2D3025E6F6F5}" type="pres">
      <dgm:prSet presAssocID="{B6AE9175-5478-41FA-AA81-E752F0A794AA}" presName="parentLin" presStyleCnt="0"/>
      <dgm:spPr/>
    </dgm:pt>
    <dgm:pt modelId="{CF284B1E-BF6F-4CFD-AE09-0111AE09FB0B}" type="pres">
      <dgm:prSet presAssocID="{B6AE9175-5478-41FA-AA81-E752F0A794AA}" presName="parentLeftMargin" presStyleLbl="node1" presStyleIdx="2" presStyleCnt="4"/>
      <dgm:spPr/>
    </dgm:pt>
    <dgm:pt modelId="{48D1AAB1-E774-4622-B2D6-D4D0E7E576BF}" type="pres">
      <dgm:prSet presAssocID="{B6AE9175-5478-41FA-AA81-E752F0A794AA}" presName="parentText" presStyleLbl="node1" presStyleIdx="3" presStyleCnt="4" custScaleX="130967" custLinFactNeighborX="-21417" custLinFactNeighborY="-3722">
        <dgm:presLayoutVars>
          <dgm:chMax val="0"/>
          <dgm:bulletEnabled val="1"/>
        </dgm:presLayoutVars>
      </dgm:prSet>
      <dgm:spPr/>
    </dgm:pt>
    <dgm:pt modelId="{9ED798B6-8F52-4B40-AB0D-691A1F8F3CE7}" type="pres">
      <dgm:prSet presAssocID="{B6AE9175-5478-41FA-AA81-E752F0A794AA}" presName="negativeSpace" presStyleCnt="0"/>
      <dgm:spPr/>
    </dgm:pt>
    <dgm:pt modelId="{09E26647-7350-4853-8A79-3A77C8FD8364}" type="pres">
      <dgm:prSet presAssocID="{B6AE9175-5478-41FA-AA81-E752F0A794AA}" presName="childText" presStyleLbl="conFgAcc1" presStyleIdx="3" presStyleCnt="4">
        <dgm:presLayoutVars>
          <dgm:bulletEnabled val="1"/>
        </dgm:presLayoutVars>
      </dgm:prSet>
      <dgm:spPr/>
    </dgm:pt>
  </dgm:ptLst>
  <dgm:cxnLst>
    <dgm:cxn modelId="{6C09BA07-A89E-40C0-B416-4C79855C08CC}" type="presOf" srcId="{CB368E92-A96C-420A-BEFF-5443EAF7A768}" destId="{92207687-6BF3-42B5-8C63-6C5B7FA50145}" srcOrd="1" destOrd="0" presId="urn:microsoft.com/office/officeart/2005/8/layout/list1"/>
    <dgm:cxn modelId="{EA51372E-9C58-49C7-95CC-F95EBD61B568}" type="presOf" srcId="{B6AE9175-5478-41FA-AA81-E752F0A794AA}" destId="{CF284B1E-BF6F-4CFD-AE09-0111AE09FB0B}" srcOrd="0" destOrd="0" presId="urn:microsoft.com/office/officeart/2005/8/layout/list1"/>
    <dgm:cxn modelId="{BBC1BA63-693A-4054-A52D-0026CBD439A9}" type="presOf" srcId="{D8023AFA-4FA6-4C9F-92B6-F8746F72CA3C}" destId="{CAB98A32-44B8-41E9-8D2A-63ED1404ACA0}" srcOrd="0" destOrd="0" presId="urn:microsoft.com/office/officeart/2005/8/layout/list1"/>
    <dgm:cxn modelId="{94A30C6C-F4CB-4D8E-8979-E0E13BD8E846}" type="presOf" srcId="{3C0636AA-CA8E-4F38-919C-1115A805505D}" destId="{F47724EC-B68C-4877-8512-C55D98D2B565}" srcOrd="1" destOrd="0" presId="urn:microsoft.com/office/officeart/2005/8/layout/list1"/>
    <dgm:cxn modelId="{D45D2358-C781-4C1B-92FB-C85791580D40}" srcId="{43A75EA9-E0A8-42D0-AC60-4644702BF39F}" destId="{CB368E92-A96C-420A-BEFF-5443EAF7A768}" srcOrd="1" destOrd="0" parTransId="{2F45EAE0-BFB5-4E23-B823-210A97B62A73}" sibTransId="{FE626C4B-5195-4D32-B16A-CB23FB647539}"/>
    <dgm:cxn modelId="{E87D5193-1698-46E6-AF3B-1CAB4765A036}" type="presOf" srcId="{CB368E92-A96C-420A-BEFF-5443EAF7A768}" destId="{2CB8728D-0AB8-4E42-80F0-3E5593DE9F12}" srcOrd="0" destOrd="0" presId="urn:microsoft.com/office/officeart/2005/8/layout/list1"/>
    <dgm:cxn modelId="{BAEB4096-FEB5-4B3D-84BD-370404D2B5C7}" type="presOf" srcId="{D8023AFA-4FA6-4C9F-92B6-F8746F72CA3C}" destId="{1D5DC2E0-8B3D-4016-A5D1-0404750CB636}" srcOrd="1" destOrd="0" presId="urn:microsoft.com/office/officeart/2005/8/layout/list1"/>
    <dgm:cxn modelId="{DA96F9A2-ACBE-4403-8209-1272397F8F53}" srcId="{43A75EA9-E0A8-42D0-AC60-4644702BF39F}" destId="{B6AE9175-5478-41FA-AA81-E752F0A794AA}" srcOrd="3" destOrd="0" parTransId="{5C42B1AA-1690-4688-8A8C-C3BAFC0B0E39}" sibTransId="{B8EACE00-D0DB-49FD-932F-E00D620521BE}"/>
    <dgm:cxn modelId="{52D219CA-52E2-4561-A5EE-1F96EDDCA27D}" srcId="{43A75EA9-E0A8-42D0-AC60-4644702BF39F}" destId="{3C0636AA-CA8E-4F38-919C-1115A805505D}" srcOrd="0" destOrd="0" parTransId="{7C8FF437-7914-4754-9FC4-A99B095F268E}" sibTransId="{67FE57D5-04DA-4AF2-B7DA-7DAAAB26DE73}"/>
    <dgm:cxn modelId="{1FB0D6DC-0FA7-4CF6-95D6-D0103D3C50BC}" type="presOf" srcId="{43A75EA9-E0A8-42D0-AC60-4644702BF39F}" destId="{A3A40599-9BD3-4B95-9D6E-5B7EBB1B33C5}" srcOrd="0" destOrd="0" presId="urn:microsoft.com/office/officeart/2005/8/layout/list1"/>
    <dgm:cxn modelId="{21E849E9-2B2C-4F36-913C-5FE67726EDAF}" type="presOf" srcId="{B6AE9175-5478-41FA-AA81-E752F0A794AA}" destId="{48D1AAB1-E774-4622-B2D6-D4D0E7E576BF}" srcOrd="1" destOrd="0" presId="urn:microsoft.com/office/officeart/2005/8/layout/list1"/>
    <dgm:cxn modelId="{3BFB64F9-6097-4A4E-8406-4421D4A0922A}" type="presOf" srcId="{3C0636AA-CA8E-4F38-919C-1115A805505D}" destId="{B8D400AE-D761-4B06-B982-5BD45DFFAD72}" srcOrd="0" destOrd="0" presId="urn:microsoft.com/office/officeart/2005/8/layout/list1"/>
    <dgm:cxn modelId="{A4A9DAF9-973D-4966-A1D8-16A11ADDA1C8}" srcId="{43A75EA9-E0A8-42D0-AC60-4644702BF39F}" destId="{D8023AFA-4FA6-4C9F-92B6-F8746F72CA3C}" srcOrd="2" destOrd="0" parTransId="{A3B70DFC-7D89-4D71-8DCE-E13C4F581705}" sibTransId="{D28A411F-AC17-441E-B009-504E244060CC}"/>
    <dgm:cxn modelId="{D953E4AD-DD34-4A20-B2A2-E2322D9DFC7D}" type="presParOf" srcId="{A3A40599-9BD3-4B95-9D6E-5B7EBB1B33C5}" destId="{F65477C3-75CF-4168-8FED-2160E571B0C3}" srcOrd="0" destOrd="0" presId="urn:microsoft.com/office/officeart/2005/8/layout/list1"/>
    <dgm:cxn modelId="{5959DC5F-3264-4801-BB5F-E7EF669A8D98}" type="presParOf" srcId="{F65477C3-75CF-4168-8FED-2160E571B0C3}" destId="{B8D400AE-D761-4B06-B982-5BD45DFFAD72}" srcOrd="0" destOrd="0" presId="urn:microsoft.com/office/officeart/2005/8/layout/list1"/>
    <dgm:cxn modelId="{DAB6FB28-343C-4DA3-B2E3-776704A78FB4}" type="presParOf" srcId="{F65477C3-75CF-4168-8FED-2160E571B0C3}" destId="{F47724EC-B68C-4877-8512-C55D98D2B565}" srcOrd="1" destOrd="0" presId="urn:microsoft.com/office/officeart/2005/8/layout/list1"/>
    <dgm:cxn modelId="{BFA18F8A-CDF1-426D-903A-ED2925D712E7}" type="presParOf" srcId="{A3A40599-9BD3-4B95-9D6E-5B7EBB1B33C5}" destId="{A0EC7857-D2B6-4EEC-9378-49F3903CAD0E}" srcOrd="1" destOrd="0" presId="urn:microsoft.com/office/officeart/2005/8/layout/list1"/>
    <dgm:cxn modelId="{A2FB3742-B80B-40B1-BF6D-1D9F9BA95049}" type="presParOf" srcId="{A3A40599-9BD3-4B95-9D6E-5B7EBB1B33C5}" destId="{32F684EB-876D-469D-B7C4-A681EE81C13C}" srcOrd="2" destOrd="0" presId="urn:microsoft.com/office/officeart/2005/8/layout/list1"/>
    <dgm:cxn modelId="{FB65E60D-EA45-4EE6-9FA7-D2BACCCD2691}" type="presParOf" srcId="{A3A40599-9BD3-4B95-9D6E-5B7EBB1B33C5}" destId="{3EBE7645-7A1F-4C5A-8AC9-3AD4B50E7951}" srcOrd="3" destOrd="0" presId="urn:microsoft.com/office/officeart/2005/8/layout/list1"/>
    <dgm:cxn modelId="{B7465995-FA47-437D-A681-A012CFFFB9E7}" type="presParOf" srcId="{A3A40599-9BD3-4B95-9D6E-5B7EBB1B33C5}" destId="{39FCD9F1-FCEB-4B40-B708-FE99D76F5C54}" srcOrd="4" destOrd="0" presId="urn:microsoft.com/office/officeart/2005/8/layout/list1"/>
    <dgm:cxn modelId="{A83AAD7C-1006-4BDB-8FB7-E48FE17D32EE}" type="presParOf" srcId="{39FCD9F1-FCEB-4B40-B708-FE99D76F5C54}" destId="{2CB8728D-0AB8-4E42-80F0-3E5593DE9F12}" srcOrd="0" destOrd="0" presId="urn:microsoft.com/office/officeart/2005/8/layout/list1"/>
    <dgm:cxn modelId="{C624714B-5D93-43A7-8604-389A7932E8B6}" type="presParOf" srcId="{39FCD9F1-FCEB-4B40-B708-FE99D76F5C54}" destId="{92207687-6BF3-42B5-8C63-6C5B7FA50145}" srcOrd="1" destOrd="0" presId="urn:microsoft.com/office/officeart/2005/8/layout/list1"/>
    <dgm:cxn modelId="{757C8888-FCE1-474E-A9EB-1404DABDD1E6}" type="presParOf" srcId="{A3A40599-9BD3-4B95-9D6E-5B7EBB1B33C5}" destId="{97BF607E-A0FB-41E3-A855-D955F1CEFD9C}" srcOrd="5" destOrd="0" presId="urn:microsoft.com/office/officeart/2005/8/layout/list1"/>
    <dgm:cxn modelId="{C30057A1-AD25-4A2E-8D84-B1E0A89D4736}" type="presParOf" srcId="{A3A40599-9BD3-4B95-9D6E-5B7EBB1B33C5}" destId="{8B119F89-292B-432E-8FA5-6F292F57B4B0}" srcOrd="6" destOrd="0" presId="urn:microsoft.com/office/officeart/2005/8/layout/list1"/>
    <dgm:cxn modelId="{EAA94AA1-32E1-4CC8-885E-2EE0B5146781}" type="presParOf" srcId="{A3A40599-9BD3-4B95-9D6E-5B7EBB1B33C5}" destId="{867DB7CE-C04D-4FB3-B598-D4272C6454E5}" srcOrd="7" destOrd="0" presId="urn:microsoft.com/office/officeart/2005/8/layout/list1"/>
    <dgm:cxn modelId="{8AD723E7-8B71-4399-B9FF-62696B5CF7C2}" type="presParOf" srcId="{A3A40599-9BD3-4B95-9D6E-5B7EBB1B33C5}" destId="{3DAEBC91-97BD-4CC5-9A1D-E4BEBF1145BC}" srcOrd="8" destOrd="0" presId="urn:microsoft.com/office/officeart/2005/8/layout/list1"/>
    <dgm:cxn modelId="{37D98338-05FB-4774-98E6-2E029EBC94F4}" type="presParOf" srcId="{3DAEBC91-97BD-4CC5-9A1D-E4BEBF1145BC}" destId="{CAB98A32-44B8-41E9-8D2A-63ED1404ACA0}" srcOrd="0" destOrd="0" presId="urn:microsoft.com/office/officeart/2005/8/layout/list1"/>
    <dgm:cxn modelId="{2321A45B-D56C-446E-9496-B49865C66E1A}" type="presParOf" srcId="{3DAEBC91-97BD-4CC5-9A1D-E4BEBF1145BC}" destId="{1D5DC2E0-8B3D-4016-A5D1-0404750CB636}" srcOrd="1" destOrd="0" presId="urn:microsoft.com/office/officeart/2005/8/layout/list1"/>
    <dgm:cxn modelId="{F971133A-31ED-4602-A661-376B3016C97E}" type="presParOf" srcId="{A3A40599-9BD3-4B95-9D6E-5B7EBB1B33C5}" destId="{2D322009-0ABE-4B4C-A5B8-0A035F71AF61}" srcOrd="9" destOrd="0" presId="urn:microsoft.com/office/officeart/2005/8/layout/list1"/>
    <dgm:cxn modelId="{5F24BB41-DFA6-4A07-A933-D3AE5D38F7C1}" type="presParOf" srcId="{A3A40599-9BD3-4B95-9D6E-5B7EBB1B33C5}" destId="{6CC01033-C1B9-4249-B12F-E6F55ECBC1AC}" srcOrd="10" destOrd="0" presId="urn:microsoft.com/office/officeart/2005/8/layout/list1"/>
    <dgm:cxn modelId="{A754D65F-D1C8-44A3-84F0-8A024C9ECCCA}" type="presParOf" srcId="{A3A40599-9BD3-4B95-9D6E-5B7EBB1B33C5}" destId="{4FA4BDAF-12E2-4694-A939-F3D0E0FF04F8}" srcOrd="11" destOrd="0" presId="urn:microsoft.com/office/officeart/2005/8/layout/list1"/>
    <dgm:cxn modelId="{EBF63066-6FBE-4697-9A9F-BB1D1A204FF8}" type="presParOf" srcId="{A3A40599-9BD3-4B95-9D6E-5B7EBB1B33C5}" destId="{64F5C8E6-8965-497C-B1C4-2D3025E6F6F5}" srcOrd="12" destOrd="0" presId="urn:microsoft.com/office/officeart/2005/8/layout/list1"/>
    <dgm:cxn modelId="{A90CF49E-FE2E-4777-9AE2-70C5939BFDA3}" type="presParOf" srcId="{64F5C8E6-8965-497C-B1C4-2D3025E6F6F5}" destId="{CF284B1E-BF6F-4CFD-AE09-0111AE09FB0B}" srcOrd="0" destOrd="0" presId="urn:microsoft.com/office/officeart/2005/8/layout/list1"/>
    <dgm:cxn modelId="{30FAFF25-75E3-49A0-8245-A1A0F3D85D87}" type="presParOf" srcId="{64F5C8E6-8965-497C-B1C4-2D3025E6F6F5}" destId="{48D1AAB1-E774-4622-B2D6-D4D0E7E576BF}" srcOrd="1" destOrd="0" presId="urn:microsoft.com/office/officeart/2005/8/layout/list1"/>
    <dgm:cxn modelId="{56D9929C-733A-48A9-85BE-F3AB1EC33BE3}" type="presParOf" srcId="{A3A40599-9BD3-4B95-9D6E-5B7EBB1B33C5}" destId="{9ED798B6-8F52-4B40-AB0D-691A1F8F3CE7}" srcOrd="13" destOrd="0" presId="urn:microsoft.com/office/officeart/2005/8/layout/list1"/>
    <dgm:cxn modelId="{16615119-0250-4222-BDFE-AA0E409FCE55}" type="presParOf" srcId="{A3A40599-9BD3-4B95-9D6E-5B7EBB1B33C5}" destId="{09E26647-7350-4853-8A79-3A77C8FD836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C9377BA-7613-4C2A-8435-EABDECC32BC8}"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DC154FA7-EDD1-4695-8DCA-C27DDCFA052F}">
      <dgm:prSet custT="1"/>
      <dgm:spPr>
        <a:solidFill>
          <a:schemeClr val="accent6"/>
        </a:solidFill>
      </dgm:spPr>
      <dgm:t>
        <a:bodyPr/>
        <a:lstStyle/>
        <a:p>
          <a:pPr algn="ctr" rtl="0"/>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Tiền</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đề</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khoa</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học</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tự</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nhiên</a:t>
          </a:r>
          <a:endParaRPr lang="en-US" sz="3600" b="1" dirty="0">
            <a:solidFill>
              <a:schemeClr val="tx1"/>
            </a:solidFill>
            <a:latin typeface="Times New Roman" pitchFamily="18" charset="0"/>
            <a:cs typeface="Times New Roman" pitchFamily="18" charset="0"/>
          </a:endParaRPr>
        </a:p>
      </dgm:t>
    </dgm:pt>
    <dgm:pt modelId="{D87FE370-9A32-4EF7-9388-EBBA4C21CA8F}" type="parTrans" cxnId="{467009C0-D96D-4D7C-81AF-58926A01670E}">
      <dgm:prSet/>
      <dgm:spPr/>
      <dgm:t>
        <a:bodyPr/>
        <a:lstStyle/>
        <a:p>
          <a:endParaRPr lang="en-US"/>
        </a:p>
      </dgm:t>
    </dgm:pt>
    <dgm:pt modelId="{5EC87421-4CFB-47B1-8A83-BB2E113585B1}" type="sibTrans" cxnId="{467009C0-D96D-4D7C-81AF-58926A01670E}">
      <dgm:prSet/>
      <dgm:spPr/>
      <dgm:t>
        <a:bodyPr/>
        <a:lstStyle/>
        <a:p>
          <a:endParaRPr lang="en-US"/>
        </a:p>
      </dgm:t>
    </dgm:pt>
    <dgm:pt modelId="{D40A8329-A1C9-4D57-824C-5D7FD42E84F1}" type="pres">
      <dgm:prSet presAssocID="{7C9377BA-7613-4C2A-8435-EABDECC32BC8}" presName="linear" presStyleCnt="0">
        <dgm:presLayoutVars>
          <dgm:animLvl val="lvl"/>
          <dgm:resizeHandles val="exact"/>
        </dgm:presLayoutVars>
      </dgm:prSet>
      <dgm:spPr/>
    </dgm:pt>
    <dgm:pt modelId="{4C7C44D0-3F16-4415-A9E9-92B3D9327532}" type="pres">
      <dgm:prSet presAssocID="{DC154FA7-EDD1-4695-8DCA-C27DDCFA052F}" presName="parentText" presStyleLbl="node1" presStyleIdx="0" presStyleCnt="1">
        <dgm:presLayoutVars>
          <dgm:chMax val="0"/>
          <dgm:bulletEnabled val="1"/>
        </dgm:presLayoutVars>
      </dgm:prSet>
      <dgm:spPr/>
    </dgm:pt>
  </dgm:ptLst>
  <dgm:cxnLst>
    <dgm:cxn modelId="{1383DE00-8566-4271-8735-81BEF89482E5}" type="presOf" srcId="{7C9377BA-7613-4C2A-8435-EABDECC32BC8}" destId="{D40A8329-A1C9-4D57-824C-5D7FD42E84F1}" srcOrd="0" destOrd="0" presId="urn:microsoft.com/office/officeart/2005/8/layout/vList2"/>
    <dgm:cxn modelId="{211CEB11-7529-40EE-AFAF-1A702480CA7B}" type="presOf" srcId="{DC154FA7-EDD1-4695-8DCA-C27DDCFA052F}" destId="{4C7C44D0-3F16-4415-A9E9-92B3D9327532}" srcOrd="0" destOrd="0" presId="urn:microsoft.com/office/officeart/2005/8/layout/vList2"/>
    <dgm:cxn modelId="{467009C0-D96D-4D7C-81AF-58926A01670E}" srcId="{7C9377BA-7613-4C2A-8435-EABDECC32BC8}" destId="{DC154FA7-EDD1-4695-8DCA-C27DDCFA052F}" srcOrd="0" destOrd="0" parTransId="{D87FE370-9A32-4EF7-9388-EBBA4C21CA8F}" sibTransId="{5EC87421-4CFB-47B1-8A83-BB2E113585B1}"/>
    <dgm:cxn modelId="{D688CBF1-78F5-49CB-A137-6FDEB8448244}" type="presParOf" srcId="{D40A8329-A1C9-4D57-824C-5D7FD42E84F1}" destId="{4C7C44D0-3F16-4415-A9E9-92B3D932753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C2D99-2FE5-45B3-860D-15392FF51FBE}">
      <dsp:nvSpPr>
        <dsp:cNvPr id="0" name=""/>
        <dsp:cNvSpPr/>
      </dsp:nvSpPr>
      <dsp:spPr>
        <a:xfrm>
          <a:off x="0" y="422821"/>
          <a:ext cx="8343900" cy="680400"/>
        </a:xfrm>
        <a:prstGeom prst="rect">
          <a:avLst/>
        </a:prstGeom>
        <a:solidFill>
          <a:schemeClr val="accent1">
            <a:alpha val="90000"/>
            <a:tint val="4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6158A5-82F0-4DC2-9F76-6698B18BB6B3}">
      <dsp:nvSpPr>
        <dsp:cNvPr id="0" name=""/>
        <dsp:cNvSpPr/>
      </dsp:nvSpPr>
      <dsp:spPr>
        <a:xfrm>
          <a:off x="212477" y="406442"/>
          <a:ext cx="5840730" cy="797040"/>
        </a:xfrm>
        <a:prstGeom prst="round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marL="0" lvl="0" indent="0" algn="l" defTabSz="1244600">
            <a:lnSpc>
              <a:spcPct val="90000"/>
            </a:lnSpc>
            <a:spcBef>
              <a:spcPct val="0"/>
            </a:spcBef>
            <a:spcAft>
              <a:spcPct val="35000"/>
            </a:spcAft>
            <a:buNone/>
          </a:pPr>
          <a:r>
            <a:rPr lang="en-GB" altLang="en-US" sz="2800" b="1" i="1" kern="1200">
              <a:latin typeface="Times New Roman" panose="02020603050405020304" pitchFamily="18" charset="0"/>
              <a:cs typeface="Times New Roman" panose="02020603050405020304" pitchFamily="18" charset="0"/>
            </a:rPr>
            <a:t>a. Nguồn gốc của triết học</a:t>
          </a:r>
          <a:endParaRPr lang="en-US" sz="2800" kern="1200" dirty="0"/>
        </a:p>
      </dsp:txBody>
      <dsp:txXfrm>
        <a:off x="251385" y="445350"/>
        <a:ext cx="5762914" cy="719224"/>
      </dsp:txXfrm>
    </dsp:sp>
    <dsp:sp modelId="{1EB5B47B-B850-4E8A-899E-039B2A73A423}">
      <dsp:nvSpPr>
        <dsp:cNvPr id="0" name=""/>
        <dsp:cNvSpPr/>
      </dsp:nvSpPr>
      <dsp:spPr>
        <a:xfrm>
          <a:off x="0" y="1647541"/>
          <a:ext cx="8343900" cy="680400"/>
        </a:xfrm>
        <a:prstGeom prst="rect">
          <a:avLst/>
        </a:prstGeom>
        <a:solidFill>
          <a:schemeClr val="accent1">
            <a:alpha val="90000"/>
            <a:tint val="4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0DC53D-D6A2-4741-A738-7A19B4D609CE}">
      <dsp:nvSpPr>
        <dsp:cNvPr id="0" name=""/>
        <dsp:cNvSpPr/>
      </dsp:nvSpPr>
      <dsp:spPr>
        <a:xfrm>
          <a:off x="198830" y="1617509"/>
          <a:ext cx="6601076" cy="797040"/>
        </a:xfrm>
        <a:prstGeom prst="round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marL="0" lvl="0" indent="0" algn="l" defTabSz="1244600">
            <a:lnSpc>
              <a:spcPct val="90000"/>
            </a:lnSpc>
            <a:spcBef>
              <a:spcPct val="0"/>
            </a:spcBef>
            <a:spcAft>
              <a:spcPct val="35000"/>
            </a:spcAft>
            <a:buNone/>
          </a:pPr>
          <a:r>
            <a:rPr lang="en-GB" altLang="en-US" sz="2800" b="1" i="1" kern="1200">
              <a:latin typeface="Times New Roman" panose="02020603050405020304" pitchFamily="18" charset="0"/>
              <a:cs typeface="Times New Roman" panose="02020603050405020304" pitchFamily="18" charset="0"/>
            </a:rPr>
            <a:t>b. Khái niệm Triết học</a:t>
          </a:r>
          <a:endParaRPr lang="en-US" sz="2800" kern="1200" dirty="0"/>
        </a:p>
      </dsp:txBody>
      <dsp:txXfrm>
        <a:off x="237738" y="1656417"/>
        <a:ext cx="6523260" cy="719224"/>
      </dsp:txXfrm>
    </dsp:sp>
    <dsp:sp modelId="{3C6F3076-302E-40AD-8F5B-9F299D146ECB}">
      <dsp:nvSpPr>
        <dsp:cNvPr id="0" name=""/>
        <dsp:cNvSpPr/>
      </dsp:nvSpPr>
      <dsp:spPr>
        <a:xfrm>
          <a:off x="0" y="2872261"/>
          <a:ext cx="8343900" cy="680400"/>
        </a:xfrm>
        <a:prstGeom prst="rect">
          <a:avLst/>
        </a:prstGeom>
        <a:solidFill>
          <a:schemeClr val="accent1">
            <a:alpha val="90000"/>
            <a:tint val="4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B8A126-6ECA-4733-BC84-93336A6B7228}">
      <dsp:nvSpPr>
        <dsp:cNvPr id="0" name=""/>
        <dsp:cNvSpPr/>
      </dsp:nvSpPr>
      <dsp:spPr>
        <a:xfrm>
          <a:off x="48703" y="2828583"/>
          <a:ext cx="7433964" cy="797040"/>
        </a:xfrm>
        <a:prstGeom prst="round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marL="0" lvl="0" indent="0" algn="l" defTabSz="1244600">
            <a:lnSpc>
              <a:spcPct val="90000"/>
            </a:lnSpc>
            <a:spcBef>
              <a:spcPct val="0"/>
            </a:spcBef>
            <a:spcAft>
              <a:spcPct val="35000"/>
            </a:spcAft>
            <a:buNone/>
          </a:pPr>
          <a:r>
            <a:rPr lang="en-GB" altLang="en-US" sz="2800" b="1" i="1" kern="1200">
              <a:latin typeface="Times New Roman" panose="02020603050405020304" pitchFamily="18" charset="0"/>
              <a:cs typeface="Times New Roman" panose="02020603050405020304" pitchFamily="18" charset="0"/>
            </a:rPr>
            <a:t>c. Vấn đề đối tượng của triết học trong lịch sử </a:t>
          </a:r>
          <a:endParaRPr lang="en-US" sz="2800" kern="1200" dirty="0"/>
        </a:p>
      </dsp:txBody>
      <dsp:txXfrm>
        <a:off x="87611" y="2867491"/>
        <a:ext cx="7356148" cy="719224"/>
      </dsp:txXfrm>
    </dsp:sp>
    <dsp:sp modelId="{B76D20A8-BE07-4CF5-BE8D-F17B4EFF970A}">
      <dsp:nvSpPr>
        <dsp:cNvPr id="0" name=""/>
        <dsp:cNvSpPr/>
      </dsp:nvSpPr>
      <dsp:spPr>
        <a:xfrm>
          <a:off x="0" y="4096981"/>
          <a:ext cx="8343900" cy="680400"/>
        </a:xfrm>
        <a:prstGeom prst="rect">
          <a:avLst/>
        </a:prstGeom>
        <a:solidFill>
          <a:schemeClr val="accent1">
            <a:alpha val="90000"/>
            <a:tint val="4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9E2779-001E-43E4-B246-EC5728769501}">
      <dsp:nvSpPr>
        <dsp:cNvPr id="0" name=""/>
        <dsp:cNvSpPr/>
      </dsp:nvSpPr>
      <dsp:spPr>
        <a:xfrm>
          <a:off x="114907" y="4004643"/>
          <a:ext cx="7926053" cy="797040"/>
        </a:xfrm>
        <a:prstGeom prst="round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marL="0" lvl="0" indent="0" algn="l" defTabSz="1244600">
            <a:lnSpc>
              <a:spcPct val="90000"/>
            </a:lnSpc>
            <a:spcBef>
              <a:spcPct val="0"/>
            </a:spcBef>
            <a:spcAft>
              <a:spcPct val="35000"/>
            </a:spcAft>
            <a:buNone/>
          </a:pPr>
          <a:r>
            <a:rPr lang="en-GB" altLang="en-US" sz="2800" b="1" i="1" kern="1200">
              <a:latin typeface="Times New Roman" panose="02020603050405020304" pitchFamily="18" charset="0"/>
              <a:cs typeface="Times New Roman" panose="02020603050405020304" pitchFamily="18" charset="0"/>
            </a:rPr>
            <a:t>d. Triết học - hạt nhân lý luận của thế giới quan</a:t>
          </a:r>
          <a:endParaRPr lang="en-US" sz="2800" kern="1200" dirty="0"/>
        </a:p>
      </dsp:txBody>
      <dsp:txXfrm>
        <a:off x="153815" y="4043551"/>
        <a:ext cx="7848237" cy="7192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BA739-32E2-4F3A-9053-F38F845CB521}">
      <dsp:nvSpPr>
        <dsp:cNvPr id="0" name=""/>
        <dsp:cNvSpPr/>
      </dsp:nvSpPr>
      <dsp:spPr>
        <a:xfrm rot="5400000">
          <a:off x="-215763" y="268919"/>
          <a:ext cx="1792779" cy="1254945"/>
        </a:xfrm>
        <a:prstGeom prst="chevron">
          <a:avLst/>
        </a:prstGeom>
        <a:solidFill>
          <a:schemeClr val="bg1">
            <a:lumMod val="75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0" kern="1200" dirty="0">
              <a:solidFill>
                <a:schemeClr val="tx1"/>
              </a:solidFill>
              <a:latin typeface="Times New Roman" pitchFamily="18" charset="0"/>
              <a:cs typeface="Times New Roman" pitchFamily="18" charset="0"/>
            </a:rPr>
            <a:t>1841 - 1844</a:t>
          </a:r>
          <a:endParaRPr lang="vi-VN" sz="2000" b="1" i="0" kern="1200" dirty="0">
            <a:solidFill>
              <a:schemeClr val="tx1"/>
            </a:solidFill>
            <a:latin typeface="Times New Roman" pitchFamily="18" charset="0"/>
            <a:cs typeface="Times New Roman" pitchFamily="18" charset="0"/>
          </a:endParaRPr>
        </a:p>
      </dsp:txBody>
      <dsp:txXfrm rot="-5400000">
        <a:off x="53155" y="627475"/>
        <a:ext cx="1254945" cy="537834"/>
      </dsp:txXfrm>
    </dsp:sp>
    <dsp:sp modelId="{90FADF98-F9AE-4B81-8E51-F0A1F7634737}">
      <dsp:nvSpPr>
        <dsp:cNvPr id="0" name=""/>
        <dsp:cNvSpPr/>
      </dsp:nvSpPr>
      <dsp:spPr>
        <a:xfrm rot="5400000">
          <a:off x="4272576" y="-3048145"/>
          <a:ext cx="1625882" cy="7736654"/>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GB" sz="2400" b="0" i="0" kern="1200" dirty="0" err="1">
              <a:latin typeface="Times New Roman" pitchFamily="18" charset="0"/>
              <a:cs typeface="Times New Roman" pitchFamily="18" charset="0"/>
            </a:rPr>
            <a:t>Thời</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kỳ</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hình</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thành</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tư</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tưởng</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triết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học</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với</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bước</a:t>
          </a:r>
          <a:r>
            <a:rPr lang="en-GB" sz="2400" b="0" i="0" kern="1200" dirty="0">
              <a:latin typeface="Times New Roman" pitchFamily="18" charset="0"/>
              <a:cs typeface="Times New Roman" pitchFamily="18" charset="0"/>
            </a:rPr>
            <a:t> </a:t>
          </a:r>
          <a:r>
            <a:rPr lang="vi-VN" sz="2400" b="0" i="0" kern="1200" dirty="0">
              <a:latin typeface="Times New Roman" pitchFamily="18" charset="0"/>
              <a:cs typeface="Times New Roman" pitchFamily="18" charset="0"/>
            </a:rPr>
            <a:t>chuyển </a:t>
          </a:r>
          <a:r>
            <a:rPr lang="en-GB" sz="2400" b="0" i="0" kern="1200" dirty="0" err="1">
              <a:latin typeface="Times New Roman" pitchFamily="18" charset="0"/>
              <a:cs typeface="Times New Roman" pitchFamily="18" charset="0"/>
            </a:rPr>
            <a:t>từ</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chủ</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nghĩa</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duy</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tâm</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và</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dân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chủ</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cách</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mạng</a:t>
          </a:r>
          <a:r>
            <a:rPr lang="en-GB" sz="2400" b="0" i="0" kern="1200" dirty="0">
              <a:latin typeface="Times New Roman" pitchFamily="18" charset="0"/>
              <a:cs typeface="Times New Roman" pitchFamily="18" charset="0"/>
            </a:rPr>
            <a:t> sang </a:t>
          </a:r>
          <a:r>
            <a:rPr lang="en-GB" sz="2400" b="0" i="0" kern="1200" dirty="0" err="1">
              <a:latin typeface="Times New Roman" pitchFamily="18" charset="0"/>
              <a:cs typeface="Times New Roman" pitchFamily="18" charset="0"/>
            </a:rPr>
            <a:t>chủ</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nghĩa</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duy</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vật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và</a:t>
          </a:r>
          <a:r>
            <a:rPr lang="vi-VN" sz="2400" b="0" i="0" kern="1200" dirty="0">
              <a:latin typeface="Times New Roman" pitchFamily="18" charset="0"/>
              <a:cs typeface="Times New Roman" pitchFamily="18" charset="0"/>
            </a:rPr>
            <a:t> lập trường giai cấp vô sản</a:t>
          </a:r>
        </a:p>
      </dsp:txBody>
      <dsp:txXfrm rot="-5400000">
        <a:off x="1217191" y="86609"/>
        <a:ext cx="7657285" cy="1467144"/>
      </dsp:txXfrm>
    </dsp:sp>
    <dsp:sp modelId="{186BE089-6638-4452-A889-CC8463259CC4}">
      <dsp:nvSpPr>
        <dsp:cNvPr id="0" name=""/>
        <dsp:cNvSpPr/>
      </dsp:nvSpPr>
      <dsp:spPr>
        <a:xfrm rot="5400000">
          <a:off x="-306671" y="2116571"/>
          <a:ext cx="1792779" cy="1254945"/>
        </a:xfrm>
        <a:prstGeom prst="chevron">
          <a:avLst/>
        </a:prstGeom>
        <a:solidFill>
          <a:schemeClr val="bg1">
            <a:lumMod val="75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Times New Roman" pitchFamily="18" charset="0"/>
              <a:cs typeface="Times New Roman" pitchFamily="18" charset="0"/>
            </a:rPr>
            <a:t>1844-1848</a:t>
          </a:r>
          <a:endParaRPr lang="vi-VN" sz="2000" b="1" kern="1200" dirty="0">
            <a:solidFill>
              <a:schemeClr val="tx1"/>
            </a:solidFill>
            <a:latin typeface="Times New Roman" pitchFamily="18" charset="0"/>
            <a:cs typeface="Times New Roman" pitchFamily="18" charset="0"/>
          </a:endParaRPr>
        </a:p>
      </dsp:txBody>
      <dsp:txXfrm rot="-5400000">
        <a:off x="-37753" y="2475127"/>
        <a:ext cx="1254945" cy="537834"/>
      </dsp:txXfrm>
    </dsp:sp>
    <dsp:sp modelId="{E67045AB-00A0-4F4F-AD77-1AF551AD5068}">
      <dsp:nvSpPr>
        <dsp:cNvPr id="0" name=""/>
        <dsp:cNvSpPr/>
      </dsp:nvSpPr>
      <dsp:spPr>
        <a:xfrm rot="5400000">
          <a:off x="4502864" y="-1513529"/>
          <a:ext cx="1165306" cy="7887673"/>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GB" sz="2400" b="0" i="0" kern="1200" dirty="0" err="1">
              <a:latin typeface="Times New Roman" pitchFamily="18" charset="0"/>
              <a:cs typeface="Times New Roman" pitchFamily="18" charset="0"/>
            </a:rPr>
            <a:t>Thời</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kỳ</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đề</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xuất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những</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nguyên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lý</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triết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học</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duy</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vật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biện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chứng</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và</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duy</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vật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lịch</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sử</a:t>
          </a:r>
          <a:endParaRPr lang="vi-VN" sz="2400" b="0" i="0" kern="1200" dirty="0">
            <a:latin typeface="Times New Roman" pitchFamily="18" charset="0"/>
            <a:cs typeface="Times New Roman" pitchFamily="18" charset="0"/>
          </a:endParaRPr>
        </a:p>
      </dsp:txBody>
      <dsp:txXfrm rot="-5400000">
        <a:off x="1141681" y="1904540"/>
        <a:ext cx="7830787" cy="1051534"/>
      </dsp:txXfrm>
    </dsp:sp>
    <dsp:sp modelId="{A18AE3A7-4501-4D13-8A7E-CB2FC8D3C9FE}">
      <dsp:nvSpPr>
        <dsp:cNvPr id="0" name=""/>
        <dsp:cNvSpPr/>
      </dsp:nvSpPr>
      <dsp:spPr>
        <a:xfrm rot="5400000">
          <a:off x="-306671" y="3726697"/>
          <a:ext cx="1792779" cy="1254945"/>
        </a:xfrm>
        <a:prstGeom prst="chevron">
          <a:avLst/>
        </a:prstGeom>
        <a:solidFill>
          <a:schemeClr val="bg1">
            <a:lumMod val="75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0" kern="1200" dirty="0">
              <a:solidFill>
                <a:schemeClr val="tx1"/>
              </a:solidFill>
              <a:latin typeface="Times New Roman" pitchFamily="18" charset="0"/>
              <a:cs typeface="Times New Roman" pitchFamily="18" charset="0"/>
            </a:rPr>
            <a:t>1848 - 1895</a:t>
          </a:r>
          <a:endParaRPr lang="vi-VN" sz="2000" i="0" kern="1200" dirty="0">
            <a:solidFill>
              <a:schemeClr val="tx1"/>
            </a:solidFill>
            <a:latin typeface="Times New Roman" pitchFamily="18" charset="0"/>
            <a:cs typeface="Times New Roman" pitchFamily="18" charset="0"/>
          </a:endParaRPr>
        </a:p>
      </dsp:txBody>
      <dsp:txXfrm rot="-5400000">
        <a:off x="-37753" y="4085253"/>
        <a:ext cx="1254945" cy="537834"/>
      </dsp:txXfrm>
    </dsp:sp>
    <dsp:sp modelId="{B75F7C96-CF84-4FB0-AE26-A14C35945C8D}">
      <dsp:nvSpPr>
        <dsp:cNvPr id="0" name=""/>
        <dsp:cNvSpPr/>
      </dsp:nvSpPr>
      <dsp:spPr>
        <a:xfrm rot="5400000">
          <a:off x="4502864" y="172106"/>
          <a:ext cx="1165306" cy="7736654"/>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GB" sz="2400" b="0" i="0" kern="1200" dirty="0" err="1">
              <a:latin typeface="Times New Roman" pitchFamily="18" charset="0"/>
              <a:cs typeface="Times New Roman" pitchFamily="18" charset="0"/>
            </a:rPr>
            <a:t>Thời</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kỳ</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C.Mác</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và</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Ph.Ăngghen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bổ</a:t>
          </a:r>
          <a:r>
            <a:rPr lang="en-GB" sz="2400" b="0" i="0" kern="1200" dirty="0">
              <a:latin typeface="Times New Roman" pitchFamily="18" charset="0"/>
              <a:cs typeface="Times New Roman" pitchFamily="18" charset="0"/>
            </a:rPr>
            <a:t> sung </a:t>
          </a:r>
          <a:r>
            <a:rPr lang="en-GB" sz="2400" b="0" i="0" kern="1200" dirty="0" err="1">
              <a:latin typeface="Times New Roman" pitchFamily="18" charset="0"/>
              <a:cs typeface="Times New Roman" pitchFamily="18" charset="0"/>
            </a:rPr>
            <a:t>và</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phát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triển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toàn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diện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lí</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luận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triết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học</a:t>
          </a:r>
          <a:r>
            <a:rPr lang="en-GB" sz="2400" b="0" i="0" kern="1200" dirty="0">
              <a:latin typeface="Times New Roman" pitchFamily="18" charset="0"/>
              <a:cs typeface="Times New Roman" pitchFamily="18" charset="0"/>
            </a:rPr>
            <a:t> </a:t>
          </a:r>
          <a:endParaRPr lang="vi-VN" sz="2400" b="0" i="0" kern="1200" dirty="0">
            <a:latin typeface="Times New Roman" pitchFamily="18" charset="0"/>
            <a:cs typeface="Times New Roman" pitchFamily="18" charset="0"/>
          </a:endParaRPr>
        </a:p>
      </dsp:txBody>
      <dsp:txXfrm rot="-5400000">
        <a:off x="1217190" y="3514666"/>
        <a:ext cx="7679768" cy="10515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A2B91-D183-4F39-A37A-22E3C2ECB910}">
      <dsp:nvSpPr>
        <dsp:cNvPr id="0" name=""/>
        <dsp:cNvSpPr/>
      </dsp:nvSpPr>
      <dsp:spPr>
        <a:xfrm>
          <a:off x="0" y="0"/>
          <a:ext cx="4292600" cy="4292600"/>
        </a:xfrm>
        <a:prstGeom prst="triangl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268DB7-7DF7-4E9C-B140-4B40FD32FEB1}">
      <dsp:nvSpPr>
        <dsp:cNvPr id="0" name=""/>
        <dsp:cNvSpPr/>
      </dsp:nvSpPr>
      <dsp:spPr>
        <a:xfrm>
          <a:off x="1257534" y="431565"/>
          <a:ext cx="6170616" cy="1016138"/>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altLang="en-US" sz="2700" b="1" i="1" kern="1200" dirty="0">
              <a:latin typeface="Times New Roman" panose="02020603050405020304" pitchFamily="18" charset="0"/>
              <a:cs typeface="Times New Roman" panose="02020603050405020304" pitchFamily="18" charset="0"/>
            </a:rPr>
            <a:t>a. </a:t>
          </a:r>
          <a:r>
            <a:rPr lang="en-GB" altLang="en-US" sz="2700" b="1" i="1" kern="1200" dirty="0" err="1">
              <a:latin typeface="Times New Roman" panose="02020603050405020304" pitchFamily="18" charset="0"/>
              <a:cs typeface="Times New Roman" panose="02020603050405020304" pitchFamily="18" charset="0"/>
            </a:rPr>
            <a:t>Khái</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niệm</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triết</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học</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Mác</a:t>
          </a:r>
          <a:r>
            <a:rPr lang="en-GB" altLang="en-US" sz="2700" b="1" i="1" kern="1200" dirty="0">
              <a:latin typeface="Times New Roman" panose="02020603050405020304" pitchFamily="18" charset="0"/>
              <a:cs typeface="Times New Roman" panose="02020603050405020304" pitchFamily="18" charset="0"/>
            </a:rPr>
            <a:t> – </a:t>
          </a:r>
          <a:r>
            <a:rPr lang="en-GB" altLang="en-US" sz="2700" b="1" i="1" kern="1200" dirty="0" err="1">
              <a:latin typeface="Times New Roman" panose="02020603050405020304" pitchFamily="18" charset="0"/>
              <a:cs typeface="Times New Roman" panose="02020603050405020304" pitchFamily="18" charset="0"/>
            </a:rPr>
            <a:t>Lênin</a:t>
          </a:r>
          <a:endParaRPr lang="en-US" sz="2700" kern="1200" dirty="0"/>
        </a:p>
      </dsp:txBody>
      <dsp:txXfrm>
        <a:off x="1307138" y="481169"/>
        <a:ext cx="6071408" cy="916930"/>
      </dsp:txXfrm>
    </dsp:sp>
    <dsp:sp modelId="{834373C2-C74B-4D1C-8FED-D27621CB5503}">
      <dsp:nvSpPr>
        <dsp:cNvPr id="0" name=""/>
        <dsp:cNvSpPr/>
      </dsp:nvSpPr>
      <dsp:spPr>
        <a:xfrm>
          <a:off x="1257534" y="1574721"/>
          <a:ext cx="6170616" cy="1016138"/>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en-US" sz="2600" b="1" i="1" kern="1200" dirty="0">
              <a:latin typeface="Times New Roman" panose="02020603050405020304" pitchFamily="18" charset="0"/>
              <a:cs typeface="Times New Roman" panose="02020603050405020304" pitchFamily="18" charset="0"/>
            </a:rPr>
            <a:t>b. </a:t>
          </a:r>
          <a:r>
            <a:rPr lang="en-GB" altLang="en-US" sz="2600" b="1" i="1" kern="1200" dirty="0" err="1">
              <a:latin typeface="Times New Roman" panose="02020603050405020304" pitchFamily="18" charset="0"/>
              <a:cs typeface="Times New Roman" panose="02020603050405020304" pitchFamily="18" charset="0"/>
            </a:rPr>
            <a:t>Đối</a:t>
          </a:r>
          <a:r>
            <a:rPr lang="en-GB" altLang="en-US" sz="2600" b="1" i="1" kern="1200" dirty="0">
              <a:latin typeface="Times New Roman" panose="02020603050405020304" pitchFamily="18" charset="0"/>
              <a:cs typeface="Times New Roman" panose="02020603050405020304" pitchFamily="18" charset="0"/>
            </a:rPr>
            <a:t> </a:t>
          </a:r>
          <a:r>
            <a:rPr lang="en-GB" altLang="en-US" sz="2600" b="1" i="1" kern="1200" dirty="0" err="1">
              <a:latin typeface="Times New Roman" panose="02020603050405020304" pitchFamily="18" charset="0"/>
              <a:cs typeface="Times New Roman" panose="02020603050405020304" pitchFamily="18" charset="0"/>
            </a:rPr>
            <a:t>tượng</a:t>
          </a:r>
          <a:r>
            <a:rPr lang="en-GB" altLang="en-US" sz="2600" b="1" i="1" kern="1200" dirty="0">
              <a:latin typeface="Times New Roman" panose="02020603050405020304" pitchFamily="18" charset="0"/>
              <a:cs typeface="Times New Roman" panose="02020603050405020304" pitchFamily="18" charset="0"/>
            </a:rPr>
            <a:t> </a:t>
          </a:r>
          <a:r>
            <a:rPr lang="en-GB" altLang="en-US" sz="2600" b="1" i="1" kern="1200" dirty="0" err="1">
              <a:latin typeface="Times New Roman" panose="02020603050405020304" pitchFamily="18" charset="0"/>
              <a:cs typeface="Times New Roman" panose="02020603050405020304" pitchFamily="18" charset="0"/>
            </a:rPr>
            <a:t>của</a:t>
          </a:r>
          <a:r>
            <a:rPr lang="en-GB" altLang="en-US" sz="2600" b="1" i="1" kern="1200" dirty="0">
              <a:latin typeface="Times New Roman" panose="02020603050405020304" pitchFamily="18" charset="0"/>
              <a:cs typeface="Times New Roman" panose="02020603050405020304" pitchFamily="18" charset="0"/>
            </a:rPr>
            <a:t> </a:t>
          </a:r>
          <a:r>
            <a:rPr lang="en-GB" altLang="en-US" sz="2600" b="1" i="1" kern="1200" dirty="0" err="1">
              <a:latin typeface="Times New Roman" panose="02020603050405020304" pitchFamily="18" charset="0"/>
              <a:cs typeface="Times New Roman" panose="02020603050405020304" pitchFamily="18" charset="0"/>
            </a:rPr>
            <a:t>triết</a:t>
          </a:r>
          <a:r>
            <a:rPr lang="en-GB" altLang="en-US" sz="2600" b="1" i="1" kern="1200" dirty="0">
              <a:latin typeface="Times New Roman" panose="02020603050405020304" pitchFamily="18" charset="0"/>
              <a:cs typeface="Times New Roman" panose="02020603050405020304" pitchFamily="18" charset="0"/>
            </a:rPr>
            <a:t> </a:t>
          </a:r>
          <a:r>
            <a:rPr lang="en-GB" altLang="en-US" sz="2600" b="1" i="1" kern="1200" dirty="0" err="1">
              <a:latin typeface="Times New Roman" panose="02020603050405020304" pitchFamily="18" charset="0"/>
              <a:cs typeface="Times New Roman" panose="02020603050405020304" pitchFamily="18" charset="0"/>
            </a:rPr>
            <a:t>học</a:t>
          </a:r>
          <a:r>
            <a:rPr lang="en-GB" altLang="en-US" sz="2600" b="1" i="1" kern="1200" dirty="0">
              <a:latin typeface="Times New Roman" panose="02020603050405020304" pitchFamily="18" charset="0"/>
              <a:cs typeface="Times New Roman" panose="02020603050405020304" pitchFamily="18" charset="0"/>
            </a:rPr>
            <a:t> </a:t>
          </a:r>
          <a:r>
            <a:rPr lang="en-GB" altLang="en-US" sz="2600" b="1" i="1" kern="1200" dirty="0" err="1">
              <a:latin typeface="Times New Roman" panose="02020603050405020304" pitchFamily="18" charset="0"/>
              <a:cs typeface="Times New Roman" panose="02020603050405020304" pitchFamily="18" charset="0"/>
            </a:rPr>
            <a:t>Mác</a:t>
          </a:r>
          <a:r>
            <a:rPr lang="en-GB" altLang="en-US" sz="2600" b="1" i="1" kern="1200" dirty="0">
              <a:latin typeface="Times New Roman" panose="02020603050405020304" pitchFamily="18" charset="0"/>
              <a:cs typeface="Times New Roman" panose="02020603050405020304" pitchFamily="18" charset="0"/>
            </a:rPr>
            <a:t> - </a:t>
          </a:r>
          <a:r>
            <a:rPr lang="en-GB" altLang="en-US" sz="2600" b="1" i="1" kern="1200" dirty="0" err="1">
              <a:latin typeface="Times New Roman" panose="02020603050405020304" pitchFamily="18" charset="0"/>
              <a:cs typeface="Times New Roman" panose="02020603050405020304" pitchFamily="18" charset="0"/>
            </a:rPr>
            <a:t>Lênin</a:t>
          </a:r>
          <a:endParaRPr lang="en-US" sz="2600" kern="1200" dirty="0"/>
        </a:p>
      </dsp:txBody>
      <dsp:txXfrm>
        <a:off x="1307138" y="1624325"/>
        <a:ext cx="6071408" cy="916930"/>
      </dsp:txXfrm>
    </dsp:sp>
    <dsp:sp modelId="{6BEB828D-ACB2-4CB0-9F78-EDDB121CBDDE}">
      <dsp:nvSpPr>
        <dsp:cNvPr id="0" name=""/>
        <dsp:cNvSpPr/>
      </dsp:nvSpPr>
      <dsp:spPr>
        <a:xfrm>
          <a:off x="1257534" y="2717878"/>
          <a:ext cx="6170616" cy="1016138"/>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en-US" sz="2500" b="1" i="1" kern="1200" dirty="0">
              <a:latin typeface="Times New Roman" panose="02020603050405020304" pitchFamily="18" charset="0"/>
              <a:cs typeface="Times New Roman" panose="02020603050405020304" pitchFamily="18" charset="0"/>
            </a:rPr>
            <a:t>c. </a:t>
          </a:r>
          <a:r>
            <a:rPr lang="en-GB" altLang="en-US" sz="2500" b="1" i="1" kern="1200" dirty="0" err="1">
              <a:latin typeface="Times New Roman" panose="02020603050405020304" pitchFamily="18" charset="0"/>
              <a:cs typeface="Times New Roman" panose="02020603050405020304" pitchFamily="18" charset="0"/>
            </a:rPr>
            <a:t>Chức</a:t>
          </a:r>
          <a:r>
            <a:rPr lang="en-GB" altLang="en-US" sz="2500" b="1" i="1" kern="1200" dirty="0">
              <a:latin typeface="Times New Roman" panose="02020603050405020304" pitchFamily="18" charset="0"/>
              <a:cs typeface="Times New Roman" panose="02020603050405020304" pitchFamily="18" charset="0"/>
            </a:rPr>
            <a:t> </a:t>
          </a:r>
          <a:r>
            <a:rPr lang="en-GB" altLang="en-US" sz="2500" b="1" i="1" kern="1200" dirty="0" err="1">
              <a:latin typeface="Times New Roman" panose="02020603050405020304" pitchFamily="18" charset="0"/>
              <a:cs typeface="Times New Roman" panose="02020603050405020304" pitchFamily="18" charset="0"/>
            </a:rPr>
            <a:t>năng</a:t>
          </a:r>
          <a:r>
            <a:rPr lang="en-GB" altLang="en-US" sz="2500" b="1" i="1" kern="1200" dirty="0">
              <a:latin typeface="Times New Roman" panose="02020603050405020304" pitchFamily="18" charset="0"/>
              <a:cs typeface="Times New Roman" panose="02020603050405020304" pitchFamily="18" charset="0"/>
            </a:rPr>
            <a:t> </a:t>
          </a:r>
          <a:r>
            <a:rPr lang="en-GB" altLang="en-US" sz="2500" b="1" i="1" kern="1200" dirty="0" err="1">
              <a:latin typeface="Times New Roman" panose="02020603050405020304" pitchFamily="18" charset="0"/>
              <a:cs typeface="Times New Roman" panose="02020603050405020304" pitchFamily="18" charset="0"/>
            </a:rPr>
            <a:t>của</a:t>
          </a:r>
          <a:r>
            <a:rPr lang="en-GB" altLang="en-US" sz="2500" b="1" i="1" kern="1200" dirty="0">
              <a:latin typeface="Times New Roman" panose="02020603050405020304" pitchFamily="18" charset="0"/>
              <a:cs typeface="Times New Roman" panose="02020603050405020304" pitchFamily="18" charset="0"/>
            </a:rPr>
            <a:t> </a:t>
          </a:r>
          <a:r>
            <a:rPr lang="en-GB" altLang="en-US" sz="2500" b="1" i="1" kern="1200" dirty="0" err="1">
              <a:latin typeface="Times New Roman" panose="02020603050405020304" pitchFamily="18" charset="0"/>
              <a:cs typeface="Times New Roman" panose="02020603050405020304" pitchFamily="18" charset="0"/>
            </a:rPr>
            <a:t>triết</a:t>
          </a:r>
          <a:r>
            <a:rPr lang="en-GB" altLang="en-US" sz="2500" b="1" i="1" kern="1200" dirty="0">
              <a:latin typeface="Times New Roman" panose="02020603050405020304" pitchFamily="18" charset="0"/>
              <a:cs typeface="Times New Roman" panose="02020603050405020304" pitchFamily="18" charset="0"/>
            </a:rPr>
            <a:t> </a:t>
          </a:r>
          <a:r>
            <a:rPr lang="en-GB" altLang="en-US" sz="2500" b="1" i="1" kern="1200" dirty="0" err="1">
              <a:latin typeface="Times New Roman" panose="02020603050405020304" pitchFamily="18" charset="0"/>
              <a:cs typeface="Times New Roman" panose="02020603050405020304" pitchFamily="18" charset="0"/>
            </a:rPr>
            <a:t>học</a:t>
          </a:r>
          <a:r>
            <a:rPr lang="en-GB" altLang="en-US" sz="2500" b="1" i="1" kern="1200" dirty="0">
              <a:latin typeface="Times New Roman" panose="02020603050405020304" pitchFamily="18" charset="0"/>
              <a:cs typeface="Times New Roman" panose="02020603050405020304" pitchFamily="18" charset="0"/>
            </a:rPr>
            <a:t> </a:t>
          </a:r>
          <a:r>
            <a:rPr lang="en-GB" altLang="en-US" sz="2500" b="1" i="1" kern="1200" dirty="0" err="1">
              <a:latin typeface="Times New Roman" panose="02020603050405020304" pitchFamily="18" charset="0"/>
              <a:cs typeface="Times New Roman" panose="02020603050405020304" pitchFamily="18" charset="0"/>
            </a:rPr>
            <a:t>Mác</a:t>
          </a:r>
          <a:r>
            <a:rPr lang="en-GB" altLang="en-US" sz="2500" b="1" i="1" kern="1200" dirty="0">
              <a:latin typeface="Times New Roman" panose="02020603050405020304" pitchFamily="18" charset="0"/>
              <a:cs typeface="Times New Roman" panose="02020603050405020304" pitchFamily="18" charset="0"/>
            </a:rPr>
            <a:t> - </a:t>
          </a:r>
          <a:r>
            <a:rPr lang="en-GB" altLang="en-US" sz="2500" b="1" i="1" kern="1200" dirty="0" err="1">
              <a:latin typeface="Times New Roman" panose="02020603050405020304" pitchFamily="18" charset="0"/>
              <a:cs typeface="Times New Roman" panose="02020603050405020304" pitchFamily="18" charset="0"/>
            </a:rPr>
            <a:t>Lênin</a:t>
          </a:r>
          <a:endParaRPr lang="en-US" sz="2500" kern="1200" dirty="0"/>
        </a:p>
      </dsp:txBody>
      <dsp:txXfrm>
        <a:off x="1307138" y="2767482"/>
        <a:ext cx="6071408" cy="9169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20C99-DED3-4241-9647-E3343645F3D0}">
      <dsp:nvSpPr>
        <dsp:cNvPr id="0" name=""/>
        <dsp:cNvSpPr/>
      </dsp:nvSpPr>
      <dsp:spPr>
        <a:xfrm>
          <a:off x="-581858" y="0"/>
          <a:ext cx="4153189" cy="4153189"/>
        </a:xfrm>
        <a:prstGeom prst="pie">
          <a:avLst>
            <a:gd name="adj1" fmla="val 5400000"/>
            <a:gd name="adj2" fmla="val 16200000"/>
          </a:avLst>
        </a:prstGeom>
        <a:solidFill>
          <a:schemeClr val="accent2">
            <a:tint val="70000"/>
            <a:lumMod val="104000"/>
          </a:schemeClr>
        </a:solidFill>
        <a:ln w="9525" cap="rnd" cmpd="sng" algn="ctr">
          <a:solidFill>
            <a:schemeClr val="accent2">
              <a:shade val="90000"/>
            </a:schemeClr>
          </a:solidFill>
          <a:prstDash val="solid"/>
        </a:ln>
        <a:effectLst/>
      </dsp:spPr>
      <dsp:style>
        <a:lnRef idx="1">
          <a:schemeClr val="accent2"/>
        </a:lnRef>
        <a:fillRef idx="2">
          <a:schemeClr val="accent2"/>
        </a:fillRef>
        <a:effectRef idx="1">
          <a:schemeClr val="accent2"/>
        </a:effectRef>
        <a:fontRef idx="minor">
          <a:schemeClr val="dk1"/>
        </a:fontRef>
      </dsp:style>
    </dsp:sp>
    <dsp:sp modelId="{F97D44FC-A2F3-46D0-8B35-14A9CD9848E3}">
      <dsp:nvSpPr>
        <dsp:cNvPr id="0" name=""/>
        <dsp:cNvSpPr/>
      </dsp:nvSpPr>
      <dsp:spPr>
        <a:xfrm>
          <a:off x="1048539" y="0"/>
          <a:ext cx="6816798" cy="415318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latin typeface="Times New Roman" panose="02020603050405020304" pitchFamily="18" charset="0"/>
              <a:cs typeface="Times New Roman" panose="02020603050405020304" pitchFamily="18" charset="0"/>
            </a:rPr>
            <a:t>I</a:t>
          </a:r>
        </a:p>
      </dsp:txBody>
      <dsp:txXfrm>
        <a:off x="1048539" y="0"/>
        <a:ext cx="3408399" cy="1245959"/>
      </dsp:txXfrm>
    </dsp:sp>
    <dsp:sp modelId="{A50FAB20-8DF4-40BB-B145-98766C14B19E}">
      <dsp:nvSpPr>
        <dsp:cNvPr id="0" name=""/>
        <dsp:cNvSpPr/>
      </dsp:nvSpPr>
      <dsp:spPr>
        <a:xfrm>
          <a:off x="144951" y="1245959"/>
          <a:ext cx="2699570" cy="2699570"/>
        </a:xfrm>
        <a:prstGeom prst="pie">
          <a:avLst>
            <a:gd name="adj1" fmla="val 5400000"/>
            <a:gd name="adj2" fmla="val 16200000"/>
          </a:avLst>
        </a:prstGeom>
        <a:solidFill>
          <a:schemeClr val="accent1">
            <a:tint val="70000"/>
            <a:lumMod val="104000"/>
          </a:schemeClr>
        </a:solidFill>
        <a:ln w="9525" cap="rnd" cmpd="sng" algn="ctr">
          <a:solidFill>
            <a:schemeClr val="accent1">
              <a:shade val="90000"/>
            </a:schemeClr>
          </a:solidFill>
          <a:prstDash val="solid"/>
        </a:ln>
        <a:effectLst/>
      </dsp:spPr>
      <dsp:style>
        <a:lnRef idx="1">
          <a:schemeClr val="accent1"/>
        </a:lnRef>
        <a:fillRef idx="2">
          <a:schemeClr val="accent1"/>
        </a:fillRef>
        <a:effectRef idx="1">
          <a:schemeClr val="accent1"/>
        </a:effectRef>
        <a:fontRef idx="minor">
          <a:schemeClr val="dk1"/>
        </a:fontRef>
      </dsp:style>
    </dsp:sp>
    <dsp:sp modelId="{5737BB70-7993-4BF0-9859-8BBC83B2287B}">
      <dsp:nvSpPr>
        <dsp:cNvPr id="0" name=""/>
        <dsp:cNvSpPr/>
      </dsp:nvSpPr>
      <dsp:spPr>
        <a:xfrm>
          <a:off x="1494736" y="1245959"/>
          <a:ext cx="5924405" cy="2699570"/>
        </a:xfrm>
        <a:prstGeom prst="rect">
          <a:avLst/>
        </a:prstGeom>
        <a:solidFill>
          <a:schemeClr val="accent1">
            <a:tint val="70000"/>
            <a:lumMod val="104000"/>
          </a:schemeClr>
        </a:solidFill>
        <a:ln w="9525" cap="rnd" cmpd="sng" algn="ctr">
          <a:solidFill>
            <a:schemeClr val="accent1">
              <a:shade val="9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latin typeface="Times New Roman" panose="02020603050405020304" pitchFamily="18" charset="0"/>
              <a:cs typeface="Times New Roman" panose="02020603050405020304" pitchFamily="18" charset="0"/>
            </a:rPr>
            <a:t>II</a:t>
          </a:r>
        </a:p>
      </dsp:txBody>
      <dsp:txXfrm>
        <a:off x="1494736" y="1245959"/>
        <a:ext cx="2962202" cy="1245955"/>
      </dsp:txXfrm>
    </dsp:sp>
    <dsp:sp modelId="{EA5ABB73-1D86-4B8A-BE29-48F3C3D94BFD}">
      <dsp:nvSpPr>
        <dsp:cNvPr id="0" name=""/>
        <dsp:cNvSpPr/>
      </dsp:nvSpPr>
      <dsp:spPr>
        <a:xfrm>
          <a:off x="871758" y="2491914"/>
          <a:ext cx="1245955" cy="124595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4565E3-0E9A-4791-A102-20B1C929AA41}">
      <dsp:nvSpPr>
        <dsp:cNvPr id="0" name=""/>
        <dsp:cNvSpPr/>
      </dsp:nvSpPr>
      <dsp:spPr>
        <a:xfrm>
          <a:off x="1494736" y="2491914"/>
          <a:ext cx="5924405" cy="1245955"/>
        </a:xfrm>
        <a:prstGeom prst="rect">
          <a:avLst/>
        </a:prstGeom>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latin typeface="Times New Roman" panose="02020603050405020304" pitchFamily="18" charset="0"/>
              <a:cs typeface="Times New Roman" panose="02020603050405020304" pitchFamily="18" charset="0"/>
            </a:rPr>
            <a:t>III</a:t>
          </a:r>
        </a:p>
      </dsp:txBody>
      <dsp:txXfrm>
        <a:off x="1494736" y="2491914"/>
        <a:ext cx="2962202" cy="1245955"/>
      </dsp:txXfrm>
    </dsp:sp>
    <dsp:sp modelId="{C97C88F1-E31B-44B2-BAE8-C321F32B4987}">
      <dsp:nvSpPr>
        <dsp:cNvPr id="0" name=""/>
        <dsp:cNvSpPr/>
      </dsp:nvSpPr>
      <dsp:spPr>
        <a:xfrm>
          <a:off x="3293223" y="0"/>
          <a:ext cx="5289635" cy="1245959"/>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pt-BR" altLang="en-US" sz="2400" kern="1200" dirty="0">
              <a:latin typeface="Times New Roman" panose="02020603050405020304" pitchFamily="18" charset="0"/>
              <a:cs typeface="Times New Roman" panose="02020603050405020304" pitchFamily="18" charset="0"/>
            </a:rPr>
            <a:t>VẬT CHẤT VÀ Ý THỨC</a:t>
          </a:r>
          <a:endParaRPr lang="en-US" sz="2400" kern="1200" dirty="0"/>
        </a:p>
      </dsp:txBody>
      <dsp:txXfrm>
        <a:off x="3293223" y="0"/>
        <a:ext cx="5289635" cy="1245959"/>
      </dsp:txXfrm>
    </dsp:sp>
    <dsp:sp modelId="{D31BC354-3F1A-4218-B288-0D0E75341726}">
      <dsp:nvSpPr>
        <dsp:cNvPr id="0" name=""/>
        <dsp:cNvSpPr/>
      </dsp:nvSpPr>
      <dsp:spPr>
        <a:xfrm>
          <a:off x="3875073" y="1245959"/>
          <a:ext cx="4125933" cy="124595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150000"/>
            </a:lnSpc>
            <a:spcBef>
              <a:spcPct val="0"/>
            </a:spcBef>
            <a:spcAft>
              <a:spcPct val="15000"/>
            </a:spcAft>
            <a:buChar char="•"/>
          </a:pPr>
          <a:r>
            <a:rPr lang="en-US" altLang="en-US" sz="2400" kern="1200" dirty="0">
              <a:latin typeface="Times New Roman" panose="02020603050405020304" pitchFamily="18" charset="0"/>
              <a:cs typeface="Times New Roman" panose="02020603050405020304" pitchFamily="18" charset="0"/>
            </a:rPr>
            <a:t>PHÉP BIỆN CHỨNG     DUY VẬT</a:t>
          </a:r>
          <a:endParaRPr lang="en-US" sz="2400" kern="1200" dirty="0"/>
        </a:p>
      </dsp:txBody>
      <dsp:txXfrm>
        <a:off x="3875073" y="1245959"/>
        <a:ext cx="4125933" cy="1245955"/>
      </dsp:txXfrm>
    </dsp:sp>
    <dsp:sp modelId="{2644F44E-C8BE-4647-ADC8-A684344CB158}">
      <dsp:nvSpPr>
        <dsp:cNvPr id="0" name=""/>
        <dsp:cNvSpPr/>
      </dsp:nvSpPr>
      <dsp:spPr>
        <a:xfrm>
          <a:off x="4456939" y="2491914"/>
          <a:ext cx="2962202" cy="124595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altLang="en-US" sz="2400" kern="1200" dirty="0">
              <a:latin typeface="Times New Roman" panose="02020603050405020304" pitchFamily="18" charset="0"/>
              <a:cs typeface="Times New Roman" panose="02020603050405020304" pitchFamily="18" charset="0"/>
            </a:rPr>
            <a:t>LÝ LUẬN NHẬN THỨC</a:t>
          </a:r>
          <a:endParaRPr lang="en-US" sz="2400" kern="1200" dirty="0"/>
        </a:p>
      </dsp:txBody>
      <dsp:txXfrm>
        <a:off x="4456939" y="2491914"/>
        <a:ext cx="2962202" cy="12459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D9042-22A5-433B-9B8C-E7AFA226AAA0}">
      <dsp:nvSpPr>
        <dsp:cNvPr id="0" name=""/>
        <dsp:cNvSpPr/>
      </dsp:nvSpPr>
      <dsp:spPr>
        <a:xfrm>
          <a:off x="2750139" y="1372637"/>
          <a:ext cx="2888650" cy="1228104"/>
        </a:xfrm>
        <a:prstGeom prst="ellipse">
          <a:avLst/>
        </a:prstGeom>
        <a:solidFill>
          <a:schemeClr val="accent2">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Nguồn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gốc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của</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triết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học</a:t>
          </a:r>
          <a:endParaRPr lang="en-US" sz="2800" kern="1200" dirty="0">
            <a:latin typeface="Times New Roman" panose="02020603050405020304" pitchFamily="18" charset="0"/>
            <a:cs typeface="Times New Roman" panose="02020603050405020304" pitchFamily="18" charset="0"/>
          </a:endParaRPr>
        </a:p>
      </dsp:txBody>
      <dsp:txXfrm>
        <a:off x="3173172" y="1552489"/>
        <a:ext cx="2042584" cy="868400"/>
      </dsp:txXfrm>
    </dsp:sp>
    <dsp:sp modelId="{C616A27E-B2F9-4DB5-91DE-EF63BAC75FEB}">
      <dsp:nvSpPr>
        <dsp:cNvPr id="0" name=""/>
        <dsp:cNvSpPr/>
      </dsp:nvSpPr>
      <dsp:spPr>
        <a:xfrm>
          <a:off x="2489605" y="-314437"/>
          <a:ext cx="3911194" cy="1264555"/>
        </a:xfrm>
        <a:prstGeom prst="ellipse">
          <a:avLst/>
        </a:prstGeom>
        <a:solidFill>
          <a:schemeClr val="accent2">
            <a:alpha val="50000"/>
            <a:hueOff val="226582"/>
            <a:satOff val="-23996"/>
            <a:lumOff val="-5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Nguồn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gốc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nhận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thức</a:t>
          </a:r>
          <a:endParaRPr lang="en-US" sz="2800" kern="1200" dirty="0">
            <a:latin typeface="Times New Roman" panose="02020603050405020304" pitchFamily="18" charset="0"/>
            <a:cs typeface="Times New Roman" panose="02020603050405020304" pitchFamily="18" charset="0"/>
          </a:endParaRPr>
        </a:p>
      </dsp:txBody>
      <dsp:txXfrm>
        <a:off x="3062386" y="-129247"/>
        <a:ext cx="2765632" cy="894175"/>
      </dsp:txXfrm>
    </dsp:sp>
    <dsp:sp modelId="{960DFC4F-FB95-43AF-8BA7-1BCAFB1BAFDC}">
      <dsp:nvSpPr>
        <dsp:cNvPr id="0" name=""/>
        <dsp:cNvSpPr/>
      </dsp:nvSpPr>
      <dsp:spPr>
        <a:xfrm>
          <a:off x="76179" y="2724558"/>
          <a:ext cx="3035537" cy="1231476"/>
        </a:xfrm>
        <a:prstGeom prst="ellipse">
          <a:avLst/>
        </a:prstGeom>
        <a:solidFill>
          <a:schemeClr val="accent2">
            <a:alpha val="50000"/>
            <a:hueOff val="453165"/>
            <a:satOff val="-47993"/>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Nguồn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gốc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xã</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hội</a:t>
          </a:r>
          <a:endParaRPr lang="en-US" sz="2800" kern="1200" dirty="0">
            <a:latin typeface="Times New Roman" panose="02020603050405020304" pitchFamily="18" charset="0"/>
            <a:cs typeface="Times New Roman" panose="02020603050405020304" pitchFamily="18" charset="0"/>
          </a:endParaRPr>
        </a:p>
      </dsp:txBody>
      <dsp:txXfrm>
        <a:off x="520723" y="2904903"/>
        <a:ext cx="2146449" cy="8707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A6D40-F6AF-43BB-BACB-3240F22C7900}">
      <dsp:nvSpPr>
        <dsp:cNvPr id="0" name=""/>
        <dsp:cNvSpPr/>
      </dsp:nvSpPr>
      <dsp:spPr>
        <a:xfrm>
          <a:off x="2819418" y="1905015"/>
          <a:ext cx="1783080" cy="178308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imes New Roman" panose="02020603050405020304" pitchFamily="18" charset="0"/>
              <a:cs typeface="Times New Roman" panose="02020603050405020304" pitchFamily="18" charset="0"/>
            </a:rPr>
            <a:t>THẾ GIỚI QUAN</a:t>
          </a:r>
        </a:p>
      </dsp:txBody>
      <dsp:txXfrm>
        <a:off x="2906461" y="1992058"/>
        <a:ext cx="1608994" cy="1608994"/>
      </dsp:txXfrm>
    </dsp:sp>
    <dsp:sp modelId="{AFBD4DE1-22F9-4AD0-AEFB-E3DA039AC085}">
      <dsp:nvSpPr>
        <dsp:cNvPr id="0" name=""/>
        <dsp:cNvSpPr/>
      </dsp:nvSpPr>
      <dsp:spPr>
        <a:xfrm rot="15625437">
          <a:off x="3185496" y="1587937"/>
          <a:ext cx="643116" cy="0"/>
        </a:xfrm>
        <a:custGeom>
          <a:avLst/>
          <a:gdLst/>
          <a:ahLst/>
          <a:cxnLst/>
          <a:rect l="0" t="0" r="0" b="0"/>
          <a:pathLst>
            <a:path>
              <a:moveTo>
                <a:pt x="0" y="0"/>
              </a:moveTo>
              <a:lnTo>
                <a:pt x="643116" y="0"/>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64898A-AF65-43A2-9B50-DE49796614E4}">
      <dsp:nvSpPr>
        <dsp:cNvPr id="0" name=""/>
        <dsp:cNvSpPr/>
      </dsp:nvSpPr>
      <dsp:spPr>
        <a:xfrm>
          <a:off x="1447788" y="76196"/>
          <a:ext cx="3809997" cy="1194663"/>
        </a:xfrm>
        <a:prstGeom prst="roundRect">
          <a:avLst/>
        </a:prstGeom>
        <a:solidFill>
          <a:schemeClr val="accent5">
            <a:hueOff val="1602711"/>
            <a:satOff val="-3255"/>
            <a:lumOff val="20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err="1">
              <a:solidFill>
                <a:schemeClr val="tx1"/>
              </a:solidFill>
              <a:latin typeface="Times New Roman" panose="02020603050405020304" pitchFamily="18" charset="0"/>
              <a:cs typeface="Times New Roman" panose="02020603050405020304" pitchFamily="18" charset="0"/>
            </a:rPr>
            <a:t>Thế</a:t>
          </a:r>
          <a:r>
            <a:rPr lang="en-US" sz="3200" kern="1200" dirty="0">
              <a:solidFill>
                <a:schemeClr val="tx1"/>
              </a:solidFill>
              <a:latin typeface="Times New Roman" panose="02020603050405020304" pitchFamily="18" charset="0"/>
              <a:cs typeface="Times New Roman" panose="02020603050405020304" pitchFamily="18" charset="0"/>
            </a:rPr>
            <a:t> </a:t>
          </a:r>
          <a:r>
            <a:rPr lang="en-US" sz="3200" kern="1200" dirty="0" err="1">
              <a:solidFill>
                <a:schemeClr val="tx1"/>
              </a:solidFill>
              <a:latin typeface="Times New Roman" panose="02020603050405020304" pitchFamily="18" charset="0"/>
              <a:cs typeface="Times New Roman" panose="02020603050405020304" pitchFamily="18" charset="0"/>
            </a:rPr>
            <a:t>giới</a:t>
          </a:r>
          <a:r>
            <a:rPr lang="en-US" sz="3200" kern="1200" dirty="0">
              <a:solidFill>
                <a:schemeClr val="tx1"/>
              </a:solidFill>
              <a:latin typeface="Times New Roman" panose="02020603050405020304" pitchFamily="18" charset="0"/>
              <a:cs typeface="Times New Roman" panose="02020603050405020304" pitchFamily="18" charset="0"/>
            </a:rPr>
            <a:t> </a:t>
          </a:r>
          <a:r>
            <a:rPr lang="en-US" sz="3200" kern="1200" dirty="0" err="1">
              <a:solidFill>
                <a:schemeClr val="tx1"/>
              </a:solidFill>
              <a:latin typeface="Times New Roman" panose="02020603050405020304" pitchFamily="18" charset="0"/>
              <a:cs typeface="Times New Roman" panose="02020603050405020304" pitchFamily="18" charset="0"/>
            </a:rPr>
            <a:t>quan</a:t>
          </a:r>
          <a:r>
            <a:rPr lang="en-US" sz="3200" kern="1200" dirty="0">
              <a:solidFill>
                <a:schemeClr val="tx1"/>
              </a:solidFill>
              <a:latin typeface="Times New Roman" panose="02020603050405020304" pitchFamily="18" charset="0"/>
              <a:cs typeface="Times New Roman" panose="02020603050405020304" pitchFamily="18" charset="0"/>
            </a:rPr>
            <a:t> </a:t>
          </a:r>
          <a:r>
            <a:rPr lang="en-US" sz="3200" kern="1200" dirty="0" err="1">
              <a:solidFill>
                <a:schemeClr val="tx1"/>
              </a:solidFill>
              <a:latin typeface="Times New Roman" panose="02020603050405020304" pitchFamily="18" charset="0"/>
              <a:cs typeface="Times New Roman" panose="02020603050405020304" pitchFamily="18" charset="0"/>
            </a:rPr>
            <a:t>thần</a:t>
          </a:r>
          <a:r>
            <a:rPr lang="en-US" sz="3200" kern="1200" dirty="0">
              <a:solidFill>
                <a:schemeClr val="tx1"/>
              </a:solidFill>
              <a:latin typeface="Times New Roman" panose="02020603050405020304" pitchFamily="18" charset="0"/>
              <a:cs typeface="Times New Roman" panose="02020603050405020304" pitchFamily="18" charset="0"/>
            </a:rPr>
            <a:t> </a:t>
          </a:r>
          <a:r>
            <a:rPr lang="en-US" sz="3200" kern="1200" dirty="0" err="1">
              <a:solidFill>
                <a:schemeClr val="tx1"/>
              </a:solidFill>
              <a:latin typeface="Times New Roman" panose="02020603050405020304" pitchFamily="18" charset="0"/>
              <a:cs typeface="Times New Roman" panose="02020603050405020304" pitchFamily="18" charset="0"/>
            </a:rPr>
            <a:t>thoại</a:t>
          </a:r>
          <a:endParaRPr lang="en-US" sz="3200" kern="1200" dirty="0">
            <a:solidFill>
              <a:schemeClr val="tx1"/>
            </a:solidFill>
            <a:latin typeface="Times New Roman" panose="02020603050405020304" pitchFamily="18" charset="0"/>
            <a:cs typeface="Times New Roman" panose="02020603050405020304" pitchFamily="18" charset="0"/>
          </a:endParaRPr>
        </a:p>
      </dsp:txBody>
      <dsp:txXfrm>
        <a:off x="1506107" y="134515"/>
        <a:ext cx="3693359" cy="1078025"/>
      </dsp:txXfrm>
    </dsp:sp>
    <dsp:sp modelId="{F26065B8-A631-4EB8-AEB0-0DD77FF13606}">
      <dsp:nvSpPr>
        <dsp:cNvPr id="0" name=""/>
        <dsp:cNvSpPr/>
      </dsp:nvSpPr>
      <dsp:spPr>
        <a:xfrm rot="2296105">
          <a:off x="4510531" y="3764926"/>
          <a:ext cx="855976" cy="0"/>
        </a:xfrm>
        <a:custGeom>
          <a:avLst/>
          <a:gdLst/>
          <a:ahLst/>
          <a:cxnLst/>
          <a:rect l="0" t="0" r="0" b="0"/>
          <a:pathLst>
            <a:path>
              <a:moveTo>
                <a:pt x="0" y="0"/>
              </a:moveTo>
              <a:lnTo>
                <a:pt x="855976" y="0"/>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426026-2808-4BDC-96B2-2269718102AB}">
      <dsp:nvSpPr>
        <dsp:cNvPr id="0" name=""/>
        <dsp:cNvSpPr/>
      </dsp:nvSpPr>
      <dsp:spPr>
        <a:xfrm>
          <a:off x="5274540" y="3923837"/>
          <a:ext cx="2099418" cy="1868465"/>
        </a:xfrm>
        <a:prstGeom prst="roundRect">
          <a:avLst/>
        </a:prstGeom>
        <a:solidFill>
          <a:schemeClr val="tx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err="1">
              <a:solidFill>
                <a:schemeClr val="tx1"/>
              </a:solidFill>
              <a:latin typeface="Times New Roman" panose="02020603050405020304" pitchFamily="18" charset="0"/>
              <a:cs typeface="Times New Roman" panose="02020603050405020304" pitchFamily="18" charset="0"/>
            </a:rPr>
            <a:t>Thế</a:t>
          </a:r>
          <a:r>
            <a:rPr lang="en-US" sz="3200" kern="1200" dirty="0">
              <a:solidFill>
                <a:schemeClr val="tx1"/>
              </a:solidFill>
              <a:latin typeface="Times New Roman" panose="02020603050405020304" pitchFamily="18" charset="0"/>
              <a:cs typeface="Times New Roman" panose="02020603050405020304" pitchFamily="18" charset="0"/>
            </a:rPr>
            <a:t> </a:t>
          </a:r>
          <a:r>
            <a:rPr lang="en-US" sz="3200" kern="1200" dirty="0" err="1">
              <a:solidFill>
                <a:schemeClr val="tx1"/>
              </a:solidFill>
              <a:latin typeface="Times New Roman" panose="02020603050405020304" pitchFamily="18" charset="0"/>
              <a:cs typeface="Times New Roman" panose="02020603050405020304" pitchFamily="18" charset="0"/>
            </a:rPr>
            <a:t>giới</a:t>
          </a:r>
          <a:r>
            <a:rPr lang="en-US" sz="3200" kern="1200" dirty="0">
              <a:solidFill>
                <a:schemeClr val="tx1"/>
              </a:solidFill>
              <a:latin typeface="Times New Roman" panose="02020603050405020304" pitchFamily="18" charset="0"/>
              <a:cs typeface="Times New Roman" panose="02020603050405020304" pitchFamily="18" charset="0"/>
            </a:rPr>
            <a:t> </a:t>
          </a:r>
          <a:r>
            <a:rPr lang="en-US" sz="3200" kern="1200" err="1">
              <a:solidFill>
                <a:schemeClr val="tx1"/>
              </a:solidFill>
              <a:latin typeface="Times New Roman" panose="02020603050405020304" pitchFamily="18" charset="0"/>
              <a:cs typeface="Times New Roman" panose="02020603050405020304" pitchFamily="18" charset="0"/>
            </a:rPr>
            <a:t>quan</a:t>
          </a:r>
          <a:r>
            <a:rPr lang="en-US" sz="3200" kern="1200">
              <a:solidFill>
                <a:schemeClr val="tx1"/>
              </a:solidFill>
              <a:latin typeface="Times New Roman" panose="02020603050405020304" pitchFamily="18" charset="0"/>
              <a:cs typeface="Times New Roman" panose="02020603050405020304" pitchFamily="18" charset="0"/>
            </a:rPr>
            <a:t> triết học</a:t>
          </a:r>
          <a:endParaRPr lang="en-US" sz="3200" kern="1200" dirty="0">
            <a:solidFill>
              <a:schemeClr val="tx1"/>
            </a:solidFill>
            <a:latin typeface="Times New Roman" panose="02020603050405020304" pitchFamily="18" charset="0"/>
            <a:cs typeface="Times New Roman" panose="02020603050405020304" pitchFamily="18" charset="0"/>
          </a:endParaRPr>
        </a:p>
      </dsp:txBody>
      <dsp:txXfrm>
        <a:off x="5365751" y="4015048"/>
        <a:ext cx="1916996" cy="1686043"/>
      </dsp:txXfrm>
    </dsp:sp>
    <dsp:sp modelId="{DA46DA55-D116-4773-AA30-B61F4920FEDD}">
      <dsp:nvSpPr>
        <dsp:cNvPr id="0" name=""/>
        <dsp:cNvSpPr/>
      </dsp:nvSpPr>
      <dsp:spPr>
        <a:xfrm rot="8157683">
          <a:off x="2367958" y="3841246"/>
          <a:ext cx="525298" cy="0"/>
        </a:xfrm>
        <a:custGeom>
          <a:avLst/>
          <a:gdLst/>
          <a:ahLst/>
          <a:cxnLst/>
          <a:rect l="0" t="0" r="0" b="0"/>
          <a:pathLst>
            <a:path>
              <a:moveTo>
                <a:pt x="0" y="0"/>
              </a:moveTo>
              <a:lnTo>
                <a:pt x="525298" y="0"/>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5F7FBA-E597-45E2-A9F8-BFEED1E04137}">
      <dsp:nvSpPr>
        <dsp:cNvPr id="0" name=""/>
        <dsp:cNvSpPr/>
      </dsp:nvSpPr>
      <dsp:spPr>
        <a:xfrm>
          <a:off x="93641" y="4023825"/>
          <a:ext cx="2970865" cy="1668491"/>
        </a:xfrm>
        <a:prstGeom prst="round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err="1">
              <a:solidFill>
                <a:schemeClr val="tx1"/>
              </a:solidFill>
              <a:latin typeface="Times New Roman" panose="02020603050405020304" pitchFamily="18" charset="0"/>
              <a:cs typeface="Times New Roman" panose="02020603050405020304" pitchFamily="18" charset="0"/>
            </a:rPr>
            <a:t>Thế</a:t>
          </a:r>
          <a:r>
            <a:rPr lang="en-US" sz="3200" kern="1200" dirty="0">
              <a:solidFill>
                <a:schemeClr val="tx1"/>
              </a:solidFill>
              <a:latin typeface="Times New Roman" panose="02020603050405020304" pitchFamily="18" charset="0"/>
              <a:cs typeface="Times New Roman" panose="02020603050405020304" pitchFamily="18" charset="0"/>
            </a:rPr>
            <a:t> </a:t>
          </a:r>
          <a:r>
            <a:rPr lang="en-US" sz="3200" kern="1200" dirty="0" err="1">
              <a:solidFill>
                <a:schemeClr val="tx1"/>
              </a:solidFill>
              <a:latin typeface="Times New Roman" panose="02020603050405020304" pitchFamily="18" charset="0"/>
              <a:cs typeface="Times New Roman" panose="02020603050405020304" pitchFamily="18" charset="0"/>
            </a:rPr>
            <a:t>giới</a:t>
          </a:r>
          <a:r>
            <a:rPr lang="en-US" sz="3200" kern="1200" dirty="0">
              <a:solidFill>
                <a:schemeClr val="tx1"/>
              </a:solidFill>
              <a:latin typeface="Times New Roman" panose="02020603050405020304" pitchFamily="18" charset="0"/>
              <a:cs typeface="Times New Roman" panose="02020603050405020304" pitchFamily="18" charset="0"/>
            </a:rPr>
            <a:t> </a:t>
          </a:r>
          <a:r>
            <a:rPr lang="en-US" sz="3200" kern="1200" dirty="0" err="1">
              <a:solidFill>
                <a:schemeClr val="tx1"/>
              </a:solidFill>
              <a:latin typeface="Times New Roman" panose="02020603050405020304" pitchFamily="18" charset="0"/>
              <a:cs typeface="Times New Roman" panose="02020603050405020304" pitchFamily="18" charset="0"/>
            </a:rPr>
            <a:t>quan</a:t>
          </a:r>
          <a:r>
            <a:rPr lang="en-US" sz="3200" kern="1200" dirty="0">
              <a:solidFill>
                <a:schemeClr val="tx1"/>
              </a:solidFill>
              <a:latin typeface="Times New Roman" panose="02020603050405020304" pitchFamily="18" charset="0"/>
              <a:cs typeface="Times New Roman" panose="02020603050405020304" pitchFamily="18" charset="0"/>
            </a:rPr>
            <a:t> </a:t>
          </a:r>
          <a:r>
            <a:rPr lang="en-US" sz="3200" kern="1200" dirty="0" err="1">
              <a:solidFill>
                <a:schemeClr val="tx1"/>
              </a:solidFill>
              <a:latin typeface="Times New Roman" panose="02020603050405020304" pitchFamily="18" charset="0"/>
              <a:cs typeface="Times New Roman" panose="02020603050405020304" pitchFamily="18" charset="0"/>
            </a:rPr>
            <a:t>tôn</a:t>
          </a:r>
          <a:r>
            <a:rPr lang="en-US" sz="3200" kern="1200" dirty="0">
              <a:solidFill>
                <a:schemeClr val="tx1"/>
              </a:solidFill>
              <a:latin typeface="Times New Roman" panose="02020603050405020304" pitchFamily="18" charset="0"/>
              <a:cs typeface="Times New Roman" panose="02020603050405020304" pitchFamily="18" charset="0"/>
            </a:rPr>
            <a:t> </a:t>
          </a:r>
          <a:r>
            <a:rPr lang="en-US" sz="3200" kern="1200" dirty="0" err="1">
              <a:solidFill>
                <a:schemeClr val="tx1"/>
              </a:solidFill>
              <a:latin typeface="Times New Roman" panose="02020603050405020304" pitchFamily="18" charset="0"/>
              <a:cs typeface="Times New Roman" panose="02020603050405020304" pitchFamily="18" charset="0"/>
            </a:rPr>
            <a:t>giáo</a:t>
          </a:r>
          <a:endParaRPr lang="en-US" sz="3200" kern="1200" dirty="0">
            <a:solidFill>
              <a:schemeClr val="tx1"/>
            </a:solidFill>
            <a:latin typeface="Times New Roman" panose="02020603050405020304" pitchFamily="18" charset="0"/>
            <a:cs typeface="Times New Roman" panose="02020603050405020304" pitchFamily="18" charset="0"/>
          </a:endParaRPr>
        </a:p>
      </dsp:txBody>
      <dsp:txXfrm>
        <a:off x="175090" y="4105274"/>
        <a:ext cx="2807967" cy="15055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8D148-3769-46AA-9E30-0535903DAE43}">
      <dsp:nvSpPr>
        <dsp:cNvPr id="0" name=""/>
        <dsp:cNvSpPr/>
      </dsp:nvSpPr>
      <dsp:spPr>
        <a:xfrm>
          <a:off x="3566159" y="446"/>
          <a:ext cx="5349240" cy="1741289"/>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285750" lvl="1" indent="-285750" algn="l" defTabSz="2000250">
            <a:lnSpc>
              <a:spcPct val="90000"/>
            </a:lnSpc>
            <a:spcBef>
              <a:spcPct val="0"/>
            </a:spcBef>
            <a:spcAft>
              <a:spcPct val="15000"/>
            </a:spcAft>
            <a:buChar char="•"/>
          </a:pPr>
          <a:r>
            <a:rPr lang="en-US" sz="4500" kern="1200" dirty="0" err="1">
              <a:latin typeface="Times New Roman" pitchFamily="18" charset="0"/>
              <a:cs typeface="Times New Roman" pitchFamily="18" charset="0"/>
            </a:rPr>
            <a:t>Suy</a:t>
          </a:r>
          <a:r>
            <a:rPr lang="en-US" sz="4500" kern="1200" dirty="0">
              <a:latin typeface="Times New Roman" pitchFamily="18" charset="0"/>
              <a:cs typeface="Times New Roman" pitchFamily="18" charset="0"/>
            </a:rPr>
            <a:t> </a:t>
          </a:r>
          <a:r>
            <a:rPr lang="en-US" sz="4500" kern="1200" dirty="0" err="1">
              <a:latin typeface="Times New Roman" pitchFamily="18" charset="0"/>
              <a:cs typeface="Times New Roman" pitchFamily="18" charset="0"/>
            </a:rPr>
            <a:t>nghĩ</a:t>
          </a:r>
          <a:r>
            <a:rPr lang="en-US" sz="4500" kern="1200" dirty="0">
              <a:latin typeface="Times New Roman" pitchFamily="18" charset="0"/>
              <a:cs typeface="Times New Roman" pitchFamily="18" charset="0"/>
            </a:rPr>
            <a:t> &gt; </a:t>
          </a:r>
          <a:r>
            <a:rPr lang="en-US" sz="4500" kern="1200" dirty="0" err="1">
              <a:latin typeface="Times New Roman" pitchFamily="18" charset="0"/>
              <a:cs typeface="Times New Roman" pitchFamily="18" charset="0"/>
            </a:rPr>
            <a:t>cảm</a:t>
          </a:r>
          <a:r>
            <a:rPr lang="en-US" sz="4500" kern="1200" dirty="0">
              <a:latin typeface="Times New Roman" pitchFamily="18" charset="0"/>
              <a:cs typeface="Times New Roman" pitchFamily="18" charset="0"/>
            </a:rPr>
            <a:t> </a:t>
          </a:r>
          <a:r>
            <a:rPr lang="en-US" sz="4500" kern="1200" dirty="0" err="1">
              <a:latin typeface="Times New Roman" pitchFamily="18" charset="0"/>
              <a:cs typeface="Times New Roman" pitchFamily="18" charset="0"/>
            </a:rPr>
            <a:t>xúc</a:t>
          </a:r>
          <a:r>
            <a:rPr lang="en-US" sz="4500" kern="1200" dirty="0">
              <a:latin typeface="Times New Roman" pitchFamily="18" charset="0"/>
              <a:cs typeface="Times New Roman" pitchFamily="18" charset="0"/>
            </a:rPr>
            <a:t> &gt; </a:t>
          </a:r>
          <a:r>
            <a:rPr lang="en-US" sz="4500" kern="1200" dirty="0" err="1">
              <a:latin typeface="Times New Roman" pitchFamily="18" charset="0"/>
              <a:cs typeface="Times New Roman" pitchFamily="18" charset="0"/>
            </a:rPr>
            <a:t>hành</a:t>
          </a:r>
          <a:r>
            <a:rPr lang="en-US" sz="4500" kern="1200" dirty="0">
              <a:latin typeface="Times New Roman" pitchFamily="18" charset="0"/>
              <a:cs typeface="Times New Roman" pitchFamily="18" charset="0"/>
            </a:rPr>
            <a:t> </a:t>
          </a:r>
          <a:r>
            <a:rPr lang="en-US" sz="4500" kern="1200" dirty="0" err="1">
              <a:latin typeface="Times New Roman" pitchFamily="18" charset="0"/>
              <a:cs typeface="Times New Roman" pitchFamily="18" charset="0"/>
            </a:rPr>
            <a:t>động</a:t>
          </a:r>
          <a:r>
            <a:rPr lang="en-US" sz="4500" kern="1200" dirty="0">
              <a:latin typeface="Times New Roman" pitchFamily="18" charset="0"/>
              <a:cs typeface="Times New Roman" pitchFamily="18" charset="0"/>
            </a:rPr>
            <a:t>  </a:t>
          </a:r>
        </a:p>
      </dsp:txBody>
      <dsp:txXfrm>
        <a:off x="3566159" y="218107"/>
        <a:ext cx="4696257" cy="1305967"/>
      </dsp:txXfrm>
    </dsp:sp>
    <dsp:sp modelId="{C977F1C0-74BE-48E6-96A4-013376A17186}">
      <dsp:nvSpPr>
        <dsp:cNvPr id="0" name=""/>
        <dsp:cNvSpPr/>
      </dsp:nvSpPr>
      <dsp:spPr>
        <a:xfrm>
          <a:off x="0" y="446"/>
          <a:ext cx="3566160" cy="1741289"/>
        </a:xfrm>
        <a:prstGeom prst="roundRect">
          <a:avLst/>
        </a:prstGeom>
        <a:solidFill>
          <a:schemeClr val="accent4">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marL="0" lvl="0" indent="0" algn="ctr" defTabSz="2755900">
            <a:lnSpc>
              <a:spcPct val="90000"/>
            </a:lnSpc>
            <a:spcBef>
              <a:spcPct val="0"/>
            </a:spcBef>
            <a:spcAft>
              <a:spcPct val="35000"/>
            </a:spcAft>
            <a:buNone/>
          </a:pPr>
          <a:r>
            <a:rPr lang="en-US" sz="6200" kern="1200" dirty="0" err="1">
              <a:solidFill>
                <a:srgbClr val="0000FF"/>
              </a:solidFill>
              <a:latin typeface="Times New Roman" pitchFamily="18" charset="0"/>
              <a:cs typeface="Times New Roman" pitchFamily="18" charset="0"/>
            </a:rPr>
            <a:t>Lạc</a:t>
          </a:r>
          <a:r>
            <a:rPr lang="en-US" sz="6200" kern="1200" dirty="0">
              <a:solidFill>
                <a:srgbClr val="0000FF"/>
              </a:solidFill>
              <a:latin typeface="Times New Roman" pitchFamily="18" charset="0"/>
              <a:cs typeface="Times New Roman" pitchFamily="18" charset="0"/>
            </a:rPr>
            <a:t> </a:t>
          </a:r>
          <a:r>
            <a:rPr lang="en-US" sz="6200" kern="1200" dirty="0" err="1">
              <a:solidFill>
                <a:srgbClr val="0000FF"/>
              </a:solidFill>
              <a:latin typeface="Times New Roman" pitchFamily="18" charset="0"/>
              <a:cs typeface="Times New Roman" pitchFamily="18" charset="0"/>
            </a:rPr>
            <a:t>quan</a:t>
          </a:r>
          <a:endParaRPr lang="en-US" sz="6200" kern="1200" dirty="0">
            <a:solidFill>
              <a:srgbClr val="0000FF"/>
            </a:solidFill>
            <a:latin typeface="Times New Roman" pitchFamily="18" charset="0"/>
            <a:cs typeface="Times New Roman" pitchFamily="18" charset="0"/>
          </a:endParaRPr>
        </a:p>
      </dsp:txBody>
      <dsp:txXfrm>
        <a:off x="85003" y="85449"/>
        <a:ext cx="3396154" cy="1571283"/>
      </dsp:txXfrm>
    </dsp:sp>
    <dsp:sp modelId="{227C05C1-D172-4F4D-BE96-35C2D07189AD}">
      <dsp:nvSpPr>
        <dsp:cNvPr id="0" name=""/>
        <dsp:cNvSpPr/>
      </dsp:nvSpPr>
      <dsp:spPr>
        <a:xfrm>
          <a:off x="3566159" y="1915864"/>
          <a:ext cx="5349240" cy="1741289"/>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285750" lvl="1" indent="-285750" algn="l" defTabSz="2000250">
            <a:lnSpc>
              <a:spcPct val="90000"/>
            </a:lnSpc>
            <a:spcBef>
              <a:spcPct val="0"/>
            </a:spcBef>
            <a:spcAft>
              <a:spcPct val="15000"/>
            </a:spcAft>
            <a:buChar char="•"/>
          </a:pPr>
          <a:r>
            <a:rPr lang="en-US" sz="4500" kern="1200" dirty="0" err="1">
              <a:latin typeface="Times New Roman" pitchFamily="18" charset="0"/>
              <a:cs typeface="Times New Roman" pitchFamily="18" charset="0"/>
            </a:rPr>
            <a:t>Suy</a:t>
          </a:r>
          <a:r>
            <a:rPr lang="en-US" sz="4500" kern="1200" dirty="0">
              <a:latin typeface="Times New Roman" pitchFamily="18" charset="0"/>
              <a:cs typeface="Times New Roman" pitchFamily="18" charset="0"/>
            </a:rPr>
            <a:t> </a:t>
          </a:r>
          <a:r>
            <a:rPr lang="en-US" sz="4500" kern="1200" dirty="0" err="1">
              <a:latin typeface="Times New Roman" pitchFamily="18" charset="0"/>
              <a:cs typeface="Times New Roman" pitchFamily="18" charset="0"/>
            </a:rPr>
            <a:t>nghĩ</a:t>
          </a:r>
          <a:r>
            <a:rPr lang="en-US" sz="4500" kern="1200" dirty="0">
              <a:latin typeface="Times New Roman" pitchFamily="18" charset="0"/>
              <a:cs typeface="Times New Roman" pitchFamily="18" charset="0"/>
            </a:rPr>
            <a:t> &gt;  </a:t>
          </a:r>
          <a:r>
            <a:rPr lang="en-US" sz="4500" kern="1200" dirty="0" err="1">
              <a:latin typeface="Times New Roman" pitchFamily="18" charset="0"/>
              <a:cs typeface="Times New Roman" pitchFamily="18" charset="0"/>
            </a:rPr>
            <a:t>cảm</a:t>
          </a:r>
          <a:r>
            <a:rPr lang="en-US" sz="4500" kern="1200" dirty="0">
              <a:latin typeface="Times New Roman" pitchFamily="18" charset="0"/>
              <a:cs typeface="Times New Roman" pitchFamily="18" charset="0"/>
            </a:rPr>
            <a:t> </a:t>
          </a:r>
          <a:r>
            <a:rPr lang="en-US" sz="4500" kern="1200" dirty="0" err="1">
              <a:latin typeface="Times New Roman" pitchFamily="18" charset="0"/>
              <a:cs typeface="Times New Roman" pitchFamily="18" charset="0"/>
            </a:rPr>
            <a:t>xúc</a:t>
          </a:r>
          <a:r>
            <a:rPr lang="en-US" sz="4500" kern="1200" dirty="0">
              <a:latin typeface="Times New Roman" pitchFamily="18" charset="0"/>
              <a:cs typeface="Times New Roman" pitchFamily="18" charset="0"/>
            </a:rPr>
            <a:t> &gt; </a:t>
          </a:r>
          <a:r>
            <a:rPr lang="en-US" sz="4500" kern="1200" dirty="0" err="1">
              <a:latin typeface="Times New Roman" pitchFamily="18" charset="0"/>
              <a:cs typeface="Times New Roman" pitchFamily="18" charset="0"/>
            </a:rPr>
            <a:t>hành</a:t>
          </a:r>
          <a:r>
            <a:rPr lang="en-US" sz="4500" kern="1200" dirty="0">
              <a:latin typeface="Times New Roman" pitchFamily="18" charset="0"/>
              <a:cs typeface="Times New Roman" pitchFamily="18" charset="0"/>
            </a:rPr>
            <a:t> </a:t>
          </a:r>
          <a:r>
            <a:rPr lang="en-US" sz="4500" kern="1200" dirty="0" err="1">
              <a:latin typeface="Times New Roman" pitchFamily="18" charset="0"/>
              <a:cs typeface="Times New Roman" pitchFamily="18" charset="0"/>
            </a:rPr>
            <a:t>động</a:t>
          </a:r>
          <a:r>
            <a:rPr lang="en-US" sz="4500" kern="1200" dirty="0">
              <a:latin typeface="Times New Roman" pitchFamily="18" charset="0"/>
              <a:cs typeface="Times New Roman" pitchFamily="18" charset="0"/>
            </a:rPr>
            <a:t>  </a:t>
          </a:r>
          <a:endParaRPr lang="en-US" sz="4500" kern="1200" dirty="0"/>
        </a:p>
      </dsp:txBody>
      <dsp:txXfrm>
        <a:off x="3566159" y="2133525"/>
        <a:ext cx="4696257" cy="1305967"/>
      </dsp:txXfrm>
    </dsp:sp>
    <dsp:sp modelId="{11F9E796-2653-4EAE-B27F-530B358FDF13}">
      <dsp:nvSpPr>
        <dsp:cNvPr id="0" name=""/>
        <dsp:cNvSpPr/>
      </dsp:nvSpPr>
      <dsp:spPr>
        <a:xfrm>
          <a:off x="0" y="1915864"/>
          <a:ext cx="3566160" cy="1741289"/>
        </a:xfrm>
        <a:prstGeom prst="roundRect">
          <a:avLst/>
        </a:prstGeom>
        <a:solidFill>
          <a:schemeClr val="tx2">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marL="0" lvl="0" indent="0" algn="ctr" defTabSz="2755900">
            <a:lnSpc>
              <a:spcPct val="90000"/>
            </a:lnSpc>
            <a:spcBef>
              <a:spcPct val="0"/>
            </a:spcBef>
            <a:spcAft>
              <a:spcPct val="35000"/>
            </a:spcAft>
            <a:buNone/>
          </a:pPr>
          <a:r>
            <a:rPr lang="en-US" sz="6200" kern="1200" dirty="0">
              <a:solidFill>
                <a:srgbClr val="FF0000"/>
              </a:solidFill>
              <a:latin typeface="Times New Roman" pitchFamily="18" charset="0"/>
              <a:cs typeface="Times New Roman" pitchFamily="18" charset="0"/>
            </a:rPr>
            <a:t>Bi </a:t>
          </a:r>
          <a:r>
            <a:rPr lang="en-US" sz="6200" kern="1200" dirty="0" err="1">
              <a:solidFill>
                <a:srgbClr val="FF0000"/>
              </a:solidFill>
              <a:latin typeface="Times New Roman" pitchFamily="18" charset="0"/>
              <a:cs typeface="Times New Roman" pitchFamily="18" charset="0"/>
            </a:rPr>
            <a:t>quan</a:t>
          </a:r>
          <a:endParaRPr lang="en-US" sz="6200" kern="1200" dirty="0">
            <a:solidFill>
              <a:srgbClr val="FF0000"/>
            </a:solidFill>
            <a:latin typeface="Times New Roman" pitchFamily="18" charset="0"/>
            <a:cs typeface="Times New Roman" pitchFamily="18" charset="0"/>
          </a:endParaRPr>
        </a:p>
      </dsp:txBody>
      <dsp:txXfrm>
        <a:off x="85003" y="2000867"/>
        <a:ext cx="3396154" cy="15712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D5C3F-1EB3-413A-9B94-BC3F57031A72}">
      <dsp:nvSpPr>
        <dsp:cNvPr id="0" name=""/>
        <dsp:cNvSpPr/>
      </dsp:nvSpPr>
      <dsp:spPr>
        <a:xfrm rot="5400000">
          <a:off x="-257202" y="257391"/>
          <a:ext cx="1714685" cy="1200279"/>
        </a:xfrm>
        <a:prstGeom prst="chevron">
          <a:avLst/>
        </a:prstGeom>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kern="1200" dirty="0">
              <a:latin typeface="Times New Roman" panose="02020603050405020304" pitchFamily="18" charset="0"/>
              <a:cs typeface="Times New Roman" panose="02020603050405020304" pitchFamily="18" charset="0"/>
            </a:rPr>
            <a:t>a</a:t>
          </a:r>
        </a:p>
      </dsp:txBody>
      <dsp:txXfrm rot="-5400000">
        <a:off x="2" y="600328"/>
        <a:ext cx="1200279" cy="514406"/>
      </dsp:txXfrm>
    </dsp:sp>
    <dsp:sp modelId="{049C494F-401A-4A86-98A3-5DCA1AD977C6}">
      <dsp:nvSpPr>
        <dsp:cNvPr id="0" name=""/>
        <dsp:cNvSpPr/>
      </dsp:nvSpPr>
      <dsp:spPr>
        <a:xfrm rot="5400000">
          <a:off x="4455539" y="-3255070"/>
          <a:ext cx="1114545" cy="7625065"/>
        </a:xfrm>
        <a:prstGeom prst="round2SameRect">
          <a:avLst/>
        </a:prstGeom>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a:ln w="9525" cap="rnd" cmpd="sng" algn="ctr">
          <a:solidFill>
            <a:schemeClr val="accent1">
              <a:shade val="9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GB" altLang="en-US" sz="3400" i="1" kern="1200" dirty="0" err="1">
              <a:latin typeface="Times New Roman" panose="02020603050405020304" pitchFamily="18" charset="0"/>
              <a:cs typeface="Times New Roman" panose="02020603050405020304" pitchFamily="18" charset="0"/>
            </a:rPr>
            <a:t>Nội</a:t>
          </a:r>
          <a:r>
            <a:rPr lang="en-GB" altLang="en-US" sz="3400" i="1" kern="1200" dirty="0">
              <a:latin typeface="Times New Roman" panose="02020603050405020304" pitchFamily="18" charset="0"/>
              <a:cs typeface="Times New Roman" panose="02020603050405020304" pitchFamily="18" charset="0"/>
            </a:rPr>
            <a:t> dung </a:t>
          </a:r>
          <a:r>
            <a:rPr lang="en-GB" altLang="en-US" sz="3400" i="1" kern="1200" dirty="0" err="1">
              <a:latin typeface="Times New Roman" panose="02020603050405020304" pitchFamily="18" charset="0"/>
              <a:cs typeface="Times New Roman" panose="02020603050405020304" pitchFamily="18" charset="0"/>
            </a:rPr>
            <a:t>vấn</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đề</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cơ</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bản</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của</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triết</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học</a:t>
          </a:r>
          <a:r>
            <a:rPr lang="en-GB" altLang="en-US" sz="3400" i="1" kern="1200" dirty="0">
              <a:latin typeface="Times New Roman" panose="02020603050405020304" pitchFamily="18" charset="0"/>
              <a:cs typeface="Times New Roman" panose="02020603050405020304" pitchFamily="18" charset="0"/>
            </a:rPr>
            <a:t> </a:t>
          </a:r>
          <a:endParaRPr lang="en-US" sz="3400" kern="1200" dirty="0"/>
        </a:p>
      </dsp:txBody>
      <dsp:txXfrm rot="-5400000">
        <a:off x="1200279" y="54598"/>
        <a:ext cx="7570657" cy="1005729"/>
      </dsp:txXfrm>
    </dsp:sp>
    <dsp:sp modelId="{71A282A1-3C6C-4FB3-997C-3E5BED990682}">
      <dsp:nvSpPr>
        <dsp:cNvPr id="0" name=""/>
        <dsp:cNvSpPr/>
      </dsp:nvSpPr>
      <dsp:spPr>
        <a:xfrm rot="5400000">
          <a:off x="-257202" y="1779044"/>
          <a:ext cx="1714685" cy="1200279"/>
        </a:xfrm>
        <a:prstGeom prst="chevron">
          <a:avLst/>
        </a:prstGeom>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kern="1200" dirty="0">
              <a:latin typeface="Times New Roman" panose="02020603050405020304" pitchFamily="18" charset="0"/>
              <a:cs typeface="Times New Roman" panose="02020603050405020304" pitchFamily="18" charset="0"/>
            </a:rPr>
            <a:t>b</a:t>
          </a:r>
        </a:p>
      </dsp:txBody>
      <dsp:txXfrm rot="-5400000">
        <a:off x="2" y="2121981"/>
        <a:ext cx="1200279" cy="514406"/>
      </dsp:txXfrm>
    </dsp:sp>
    <dsp:sp modelId="{98D6EEE2-944A-4E6D-8EF4-AAED068B6CBE}">
      <dsp:nvSpPr>
        <dsp:cNvPr id="0" name=""/>
        <dsp:cNvSpPr/>
      </dsp:nvSpPr>
      <dsp:spPr>
        <a:xfrm rot="5400000">
          <a:off x="4455539" y="-1733418"/>
          <a:ext cx="1114545" cy="7625065"/>
        </a:xfrm>
        <a:prstGeom prst="round2SameRect">
          <a:avLst/>
        </a:prstGeom>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a:ln w="9525" cap="rnd" cmpd="sng" algn="ctr">
          <a:solidFill>
            <a:schemeClr val="accent1">
              <a:shade val="9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GB" altLang="en-US" sz="3400" i="1" kern="1200" dirty="0">
              <a:latin typeface="Times New Roman" panose="02020603050405020304" pitchFamily="18" charset="0"/>
              <a:cs typeface="Times New Roman" panose="02020603050405020304" pitchFamily="18" charset="0"/>
            </a:rPr>
            <a:t>Chủ </a:t>
          </a:r>
          <a:r>
            <a:rPr lang="en-GB" altLang="en-US" sz="3400" i="1" kern="1200" dirty="0" err="1">
              <a:latin typeface="Times New Roman" panose="02020603050405020304" pitchFamily="18" charset="0"/>
              <a:cs typeface="Times New Roman" panose="02020603050405020304" pitchFamily="18" charset="0"/>
            </a:rPr>
            <a:t>nghĩa</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duy</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vật</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và</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chu</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nghĩa</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duy</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tâm</a:t>
          </a:r>
          <a:endParaRPr lang="en-US" sz="3400" kern="1200" dirty="0"/>
        </a:p>
      </dsp:txBody>
      <dsp:txXfrm rot="-5400000">
        <a:off x="1200279" y="1576250"/>
        <a:ext cx="7570657" cy="1005729"/>
      </dsp:txXfrm>
    </dsp:sp>
    <dsp:sp modelId="{49C98E54-C10E-47D5-BEFB-B0FE34A481B8}">
      <dsp:nvSpPr>
        <dsp:cNvPr id="0" name=""/>
        <dsp:cNvSpPr/>
      </dsp:nvSpPr>
      <dsp:spPr>
        <a:xfrm rot="5400000">
          <a:off x="-257202" y="3300697"/>
          <a:ext cx="1714685" cy="1200279"/>
        </a:xfrm>
        <a:prstGeom prst="chevron">
          <a:avLst/>
        </a:prstGeom>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kern="1200" dirty="0">
              <a:latin typeface="Times New Roman" panose="02020603050405020304" pitchFamily="18" charset="0"/>
              <a:cs typeface="Times New Roman" panose="02020603050405020304" pitchFamily="18" charset="0"/>
            </a:rPr>
            <a:t>c</a:t>
          </a:r>
        </a:p>
      </dsp:txBody>
      <dsp:txXfrm rot="-5400000">
        <a:off x="2" y="3643634"/>
        <a:ext cx="1200279" cy="514406"/>
      </dsp:txXfrm>
    </dsp:sp>
    <dsp:sp modelId="{353B9EAF-E3FB-48B0-A62A-BD42D5D9B16A}">
      <dsp:nvSpPr>
        <dsp:cNvPr id="0" name=""/>
        <dsp:cNvSpPr/>
      </dsp:nvSpPr>
      <dsp:spPr>
        <a:xfrm rot="5400000">
          <a:off x="4455539" y="-211765"/>
          <a:ext cx="1114545" cy="7625065"/>
        </a:xfrm>
        <a:prstGeom prst="round2SameRect">
          <a:avLst/>
        </a:prstGeom>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a:ln w="9525" cap="rnd" cmpd="sng" algn="ctr">
          <a:solidFill>
            <a:schemeClr val="accent1">
              <a:shade val="9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GB" altLang="en-US" sz="3400" i="1" kern="1200" dirty="0" err="1">
              <a:latin typeface="Times New Roman" panose="02020603050405020304" pitchFamily="18" charset="0"/>
              <a:cs typeface="Times New Roman" panose="02020603050405020304" pitchFamily="18" charset="0"/>
            </a:rPr>
            <a:t>Thuyết</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có</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thể</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biết</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Khả</a:t>
          </a:r>
          <a:r>
            <a:rPr lang="en-GB" altLang="en-US" sz="3400" i="1" kern="1200" dirty="0">
              <a:latin typeface="Times New Roman" panose="02020603050405020304" pitchFamily="18" charset="0"/>
              <a:cs typeface="Times New Roman" panose="02020603050405020304" pitchFamily="18" charset="0"/>
            </a:rPr>
            <a:t> tri </a:t>
          </a:r>
          <a:r>
            <a:rPr lang="en-GB" altLang="en-US" sz="3400" i="1" kern="1200" dirty="0" err="1">
              <a:latin typeface="Times New Roman" panose="02020603050405020304" pitchFamily="18" charset="0"/>
              <a:cs typeface="Times New Roman" panose="02020603050405020304" pitchFamily="18" charset="0"/>
            </a:rPr>
            <a:t>luận</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và</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thuyết</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không</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thể</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biết</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Bất</a:t>
          </a:r>
          <a:r>
            <a:rPr lang="en-GB" altLang="en-US" sz="3400" i="1" kern="1200" dirty="0">
              <a:latin typeface="Times New Roman" panose="02020603050405020304" pitchFamily="18" charset="0"/>
              <a:cs typeface="Times New Roman" panose="02020603050405020304" pitchFamily="18" charset="0"/>
            </a:rPr>
            <a:t> </a:t>
          </a:r>
          <a:r>
            <a:rPr lang="en-GB" altLang="en-US" sz="3400" i="1" kern="1200" dirty="0" err="1">
              <a:latin typeface="Times New Roman" panose="02020603050405020304" pitchFamily="18" charset="0"/>
              <a:cs typeface="Times New Roman" panose="02020603050405020304" pitchFamily="18" charset="0"/>
            </a:rPr>
            <a:t>khả</a:t>
          </a:r>
          <a:r>
            <a:rPr lang="en-GB" altLang="en-US" sz="3400" i="1" kern="1200" dirty="0">
              <a:latin typeface="Times New Roman" panose="02020603050405020304" pitchFamily="18" charset="0"/>
              <a:cs typeface="Times New Roman" panose="02020603050405020304" pitchFamily="18" charset="0"/>
            </a:rPr>
            <a:t> tri </a:t>
          </a:r>
          <a:r>
            <a:rPr lang="en-GB" altLang="en-US" sz="3400" i="1" kern="1200" dirty="0" err="1">
              <a:latin typeface="Times New Roman" panose="02020603050405020304" pitchFamily="18" charset="0"/>
              <a:cs typeface="Times New Roman" panose="02020603050405020304" pitchFamily="18" charset="0"/>
            </a:rPr>
            <a:t>luận</a:t>
          </a:r>
          <a:r>
            <a:rPr lang="en-GB" altLang="en-US" sz="3400" i="1" kern="1200" dirty="0">
              <a:latin typeface="Times New Roman" panose="02020603050405020304" pitchFamily="18" charset="0"/>
              <a:cs typeface="Times New Roman" panose="02020603050405020304" pitchFamily="18" charset="0"/>
            </a:rPr>
            <a:t>)</a:t>
          </a:r>
          <a:endParaRPr lang="en-US" sz="3400" kern="1200" dirty="0"/>
        </a:p>
      </dsp:txBody>
      <dsp:txXfrm rot="-5400000">
        <a:off x="1200279" y="3097903"/>
        <a:ext cx="7570657" cy="10057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1B561-DACA-489B-A3CC-0BEA4E520A85}">
      <dsp:nvSpPr>
        <dsp:cNvPr id="0" name=""/>
        <dsp:cNvSpPr/>
      </dsp:nvSpPr>
      <dsp:spPr>
        <a:xfrm rot="5400000">
          <a:off x="-323056" y="324908"/>
          <a:ext cx="2153713" cy="1507599"/>
        </a:xfrm>
        <a:prstGeom prst="chevron">
          <a:avLst/>
        </a:prstGeom>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latin typeface="Times New Roman" panose="02020603050405020304" pitchFamily="18" charset="0"/>
              <a:cs typeface="Times New Roman" panose="02020603050405020304" pitchFamily="18" charset="0"/>
            </a:rPr>
            <a:t>a.</a:t>
          </a:r>
        </a:p>
      </dsp:txBody>
      <dsp:txXfrm rot="-5400000">
        <a:off x="2" y="755651"/>
        <a:ext cx="1507599" cy="646114"/>
      </dsp:txXfrm>
    </dsp:sp>
    <dsp:sp modelId="{790DBAA6-30EA-418C-BE70-FCE8E82870B1}">
      <dsp:nvSpPr>
        <dsp:cNvPr id="0" name=""/>
        <dsp:cNvSpPr/>
      </dsp:nvSpPr>
      <dsp:spPr>
        <a:xfrm rot="5400000">
          <a:off x="4054342" y="-2318148"/>
          <a:ext cx="1399913" cy="6493400"/>
        </a:xfrm>
        <a:prstGeom prst="round2SameRect">
          <a:avLst/>
        </a:prstGeom>
        <a:solidFill>
          <a:schemeClr val="accent5">
            <a:tint val="70000"/>
            <a:lumMod val="104000"/>
          </a:schemeClr>
        </a:solidFill>
        <a:ln w="9525" cap="rnd" cmpd="sng" algn="ctr">
          <a:solidFill>
            <a:schemeClr val="accent5">
              <a:shade val="90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nl-NL" altLang="en-US" sz="3600" b="1" i="1" kern="1200" dirty="0">
              <a:latin typeface="Times New Roman" panose="02020603050405020304" pitchFamily="18" charset="0"/>
              <a:cs typeface="Times New Roman" panose="02020603050405020304" pitchFamily="18" charset="0"/>
            </a:rPr>
            <a:t>Khái niệm biện chứng và siêu hình trong lịch sử </a:t>
          </a:r>
          <a:endParaRPr lang="en-US" sz="3600" kern="1200" dirty="0">
            <a:latin typeface="Times New Roman" panose="02020603050405020304" pitchFamily="18" charset="0"/>
            <a:cs typeface="Times New Roman" panose="02020603050405020304" pitchFamily="18" charset="0"/>
          </a:endParaRPr>
        </a:p>
      </dsp:txBody>
      <dsp:txXfrm rot="-5400000">
        <a:off x="1507599" y="296933"/>
        <a:ext cx="6425062" cy="1263237"/>
      </dsp:txXfrm>
    </dsp:sp>
    <dsp:sp modelId="{839EA51A-AFCC-4D1D-BB11-644601DC98DE}">
      <dsp:nvSpPr>
        <dsp:cNvPr id="0" name=""/>
        <dsp:cNvSpPr/>
      </dsp:nvSpPr>
      <dsp:spPr>
        <a:xfrm rot="5400000">
          <a:off x="-323056" y="2191949"/>
          <a:ext cx="2153713" cy="1507599"/>
        </a:xfrm>
        <a:prstGeom prst="chevron">
          <a:avLst/>
        </a:prstGeom>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latin typeface="Times New Roman" panose="02020603050405020304" pitchFamily="18" charset="0"/>
              <a:cs typeface="Times New Roman" panose="02020603050405020304" pitchFamily="18" charset="0"/>
            </a:rPr>
            <a:t>b.</a:t>
          </a:r>
        </a:p>
      </dsp:txBody>
      <dsp:txXfrm rot="-5400000">
        <a:off x="2" y="2622692"/>
        <a:ext cx="1507599" cy="646114"/>
      </dsp:txXfrm>
    </dsp:sp>
    <dsp:sp modelId="{46EC967B-98C0-49C5-A0B4-3D2C3DD077F9}">
      <dsp:nvSpPr>
        <dsp:cNvPr id="0" name=""/>
        <dsp:cNvSpPr/>
      </dsp:nvSpPr>
      <dsp:spPr>
        <a:xfrm rot="5400000">
          <a:off x="4054342" y="-489338"/>
          <a:ext cx="1399913" cy="6493400"/>
        </a:xfrm>
        <a:prstGeom prst="round2SameRect">
          <a:avLst/>
        </a:prstGeom>
        <a:solidFill>
          <a:schemeClr val="accent5">
            <a:tint val="70000"/>
            <a:lumMod val="104000"/>
          </a:schemeClr>
        </a:solidFill>
        <a:ln w="9525" cap="rnd" cmpd="sng" algn="ctr">
          <a:solidFill>
            <a:schemeClr val="accent5">
              <a:shade val="90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GB" altLang="en-US" sz="3600" b="1" i="1" kern="1200" dirty="0" err="1">
              <a:latin typeface="Times New Roman" panose="02020603050405020304" pitchFamily="18" charset="0"/>
              <a:cs typeface="Times New Roman" panose="02020603050405020304" pitchFamily="18" charset="0"/>
            </a:rPr>
            <a:t>Các</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hình</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thức</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của</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phép</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biện</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chứng</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trong</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lịch</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sử</a:t>
          </a:r>
          <a:r>
            <a:rPr lang="en-GB" altLang="en-US" sz="3600" b="1" i="1" kern="1200" dirty="0">
              <a:latin typeface="Times New Roman" panose="02020603050405020304" pitchFamily="18" charset="0"/>
              <a:cs typeface="Times New Roman" panose="02020603050405020304" pitchFamily="18" charset="0"/>
            </a:rPr>
            <a:t> </a:t>
          </a:r>
          <a:endParaRPr lang="en-US" sz="3600" kern="1200" dirty="0">
            <a:latin typeface="Times New Roman" panose="02020603050405020304" pitchFamily="18" charset="0"/>
            <a:cs typeface="Times New Roman" panose="02020603050405020304" pitchFamily="18" charset="0"/>
          </a:endParaRPr>
        </a:p>
      </dsp:txBody>
      <dsp:txXfrm rot="-5400000">
        <a:off x="1507599" y="2125743"/>
        <a:ext cx="6425062" cy="12632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D6FE5-0CCD-4E78-A282-4CC9C351EF16}">
      <dsp:nvSpPr>
        <dsp:cNvPr id="0" name=""/>
        <dsp:cNvSpPr/>
      </dsp:nvSpPr>
      <dsp:spPr>
        <a:xfrm>
          <a:off x="1798851" y="2963"/>
          <a:ext cx="6800970" cy="1611754"/>
        </a:xfrm>
        <a:prstGeom prst="rightArrow">
          <a:avLst>
            <a:gd name="adj1" fmla="val 75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en-US" sz="3200" kern="1200" dirty="0" err="1">
              <a:latin typeface="Times New Roman" panose="02020603050405020304" pitchFamily="18" charset="0"/>
              <a:cs typeface="Times New Roman" panose="02020603050405020304" pitchFamily="18" charset="0"/>
            </a:rPr>
            <a:t>Sự</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ra</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đời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và</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phát</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triển</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của</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triết</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học</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Mác</a:t>
          </a:r>
          <a:r>
            <a:rPr lang="en-US" altLang="en-US" sz="3200" kern="1200" dirty="0">
              <a:latin typeface="Times New Roman" panose="02020603050405020304" pitchFamily="18" charset="0"/>
              <a:cs typeface="Times New Roman" panose="02020603050405020304" pitchFamily="18" charset="0"/>
            </a:rPr>
            <a:t> - </a:t>
          </a:r>
          <a:r>
            <a:rPr lang="en-US" altLang="en-US" sz="3200" kern="1200" dirty="0" err="1">
              <a:latin typeface="Times New Roman" panose="02020603050405020304" pitchFamily="18" charset="0"/>
              <a:cs typeface="Times New Roman" panose="02020603050405020304" pitchFamily="18" charset="0"/>
            </a:rPr>
            <a:t>Lênin</a:t>
          </a:r>
          <a:endParaRPr lang="en-US" sz="3200" kern="1200" dirty="0"/>
        </a:p>
      </dsp:txBody>
      <dsp:txXfrm>
        <a:off x="1798851" y="204432"/>
        <a:ext cx="6196562" cy="1208816"/>
      </dsp:txXfrm>
    </dsp:sp>
    <dsp:sp modelId="{68085FE9-D129-4E60-AA75-103D4DEA8CE6}">
      <dsp:nvSpPr>
        <dsp:cNvPr id="0" name=""/>
        <dsp:cNvSpPr/>
      </dsp:nvSpPr>
      <dsp:spPr>
        <a:xfrm>
          <a:off x="304826" y="114593"/>
          <a:ext cx="1483272" cy="138849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Times New Roman" panose="02020603050405020304" pitchFamily="18" charset="0"/>
              <a:cs typeface="Times New Roman" panose="02020603050405020304" pitchFamily="18" charset="0"/>
            </a:rPr>
            <a:t>1</a:t>
          </a:r>
        </a:p>
      </dsp:txBody>
      <dsp:txXfrm>
        <a:off x="372607" y="182374"/>
        <a:ext cx="1347710" cy="1252932"/>
      </dsp:txXfrm>
    </dsp:sp>
    <dsp:sp modelId="{ADD6B87E-A3EB-4EBA-AE78-DF64DB8E86B3}">
      <dsp:nvSpPr>
        <dsp:cNvPr id="0" name=""/>
        <dsp:cNvSpPr/>
      </dsp:nvSpPr>
      <dsp:spPr>
        <a:xfrm>
          <a:off x="1828807" y="1828806"/>
          <a:ext cx="6795621" cy="1611754"/>
        </a:xfrm>
        <a:prstGeom prst="rightArrow">
          <a:avLst>
            <a:gd name="adj1" fmla="val 75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en-US" sz="3200" kern="1200" dirty="0" err="1">
              <a:latin typeface="Times New Roman" panose="02020603050405020304" pitchFamily="18" charset="0"/>
              <a:cs typeface="Times New Roman" panose="02020603050405020304" pitchFamily="18" charset="0"/>
            </a:rPr>
            <a:t>Đối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tượng</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và</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chức</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năng</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của</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triết</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học</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Mác</a:t>
          </a:r>
          <a:r>
            <a:rPr lang="en-US" altLang="en-US" sz="3200" kern="1200" dirty="0">
              <a:latin typeface="Times New Roman" panose="02020603050405020304" pitchFamily="18" charset="0"/>
              <a:cs typeface="Times New Roman" panose="02020603050405020304" pitchFamily="18" charset="0"/>
            </a:rPr>
            <a:t> - </a:t>
          </a:r>
          <a:r>
            <a:rPr lang="en-US" altLang="en-US" sz="3200" kern="1200" dirty="0" err="1">
              <a:latin typeface="Times New Roman" panose="02020603050405020304" pitchFamily="18" charset="0"/>
              <a:cs typeface="Times New Roman" panose="02020603050405020304" pitchFamily="18" charset="0"/>
            </a:rPr>
            <a:t>Lênin</a:t>
          </a:r>
          <a:endParaRPr lang="en-US" sz="3200" kern="1200" dirty="0"/>
        </a:p>
      </dsp:txBody>
      <dsp:txXfrm>
        <a:off x="1828807" y="2030275"/>
        <a:ext cx="6191213" cy="1208816"/>
      </dsp:txXfrm>
    </dsp:sp>
    <dsp:sp modelId="{01BF1412-7C5D-4D5F-85E3-273412381F74}">
      <dsp:nvSpPr>
        <dsp:cNvPr id="0" name=""/>
        <dsp:cNvSpPr/>
      </dsp:nvSpPr>
      <dsp:spPr>
        <a:xfrm>
          <a:off x="304826" y="1981198"/>
          <a:ext cx="1483272" cy="138849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Times New Roman" panose="02020603050405020304" pitchFamily="18" charset="0"/>
              <a:cs typeface="Times New Roman" panose="02020603050405020304" pitchFamily="18" charset="0"/>
            </a:rPr>
            <a:t>2</a:t>
          </a:r>
        </a:p>
      </dsp:txBody>
      <dsp:txXfrm>
        <a:off x="372607" y="2048979"/>
        <a:ext cx="1347710" cy="1252932"/>
      </dsp:txXfrm>
    </dsp:sp>
    <dsp:sp modelId="{BA267FEF-5A87-4288-AB24-3CAA30529890}">
      <dsp:nvSpPr>
        <dsp:cNvPr id="0" name=""/>
        <dsp:cNvSpPr/>
      </dsp:nvSpPr>
      <dsp:spPr>
        <a:xfrm>
          <a:off x="1486177" y="3548822"/>
          <a:ext cx="7424869" cy="1798089"/>
        </a:xfrm>
        <a:prstGeom prst="rightArrow">
          <a:avLst>
            <a:gd name="adj1" fmla="val 75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en-US" sz="3200" kern="1200" dirty="0" err="1">
              <a:latin typeface="Times New Roman" panose="02020603050405020304" pitchFamily="18" charset="0"/>
              <a:cs typeface="Times New Roman" panose="02020603050405020304" pitchFamily="18" charset="0"/>
            </a:rPr>
            <a:t>Vai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trò</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của</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triết</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học</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Mác</a:t>
          </a:r>
          <a:r>
            <a:rPr lang="en-US" altLang="en-US" sz="3200" kern="1200" dirty="0">
              <a:latin typeface="Times New Roman" panose="02020603050405020304" pitchFamily="18" charset="0"/>
              <a:cs typeface="Times New Roman" panose="02020603050405020304" pitchFamily="18" charset="0"/>
            </a:rPr>
            <a:t> - </a:t>
          </a:r>
          <a:r>
            <a:rPr lang="en-US" altLang="en-US" sz="3200" kern="1200" dirty="0" err="1">
              <a:latin typeface="Times New Roman" panose="02020603050405020304" pitchFamily="18" charset="0"/>
              <a:cs typeface="Times New Roman" panose="02020603050405020304" pitchFamily="18" charset="0"/>
            </a:rPr>
            <a:t>Lênin</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trong</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đời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sống</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xã</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hội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và</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trong</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sự</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nghiệp</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đổi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mới</a:t>
          </a:r>
          <a:r>
            <a:rPr lang="en-US" altLang="en-US" sz="3200" kern="1200" dirty="0">
              <a:latin typeface="Times New Roman" panose="02020603050405020304" pitchFamily="18" charset="0"/>
              <a:cs typeface="Times New Roman" panose="02020603050405020304" pitchFamily="18" charset="0"/>
            </a:rPr>
            <a:t> ở </a:t>
          </a:r>
          <a:r>
            <a:rPr lang="en-US" altLang="en-US" sz="3200" kern="1200" dirty="0" err="1">
              <a:latin typeface="Times New Roman" panose="02020603050405020304" pitchFamily="18" charset="0"/>
              <a:cs typeface="Times New Roman" panose="02020603050405020304" pitchFamily="18" charset="0"/>
            </a:rPr>
            <a:t>Việt</a:t>
          </a:r>
          <a:r>
            <a:rPr lang="en-US" altLang="en-US" sz="3200" kern="1200" dirty="0">
              <a:latin typeface="Times New Roman" panose="02020603050405020304" pitchFamily="18" charset="0"/>
              <a:cs typeface="Times New Roman" panose="02020603050405020304" pitchFamily="18" charset="0"/>
            </a:rPr>
            <a:t> Nam </a:t>
          </a:r>
          <a:r>
            <a:rPr lang="en-US" altLang="en-US" sz="3200" kern="1200" dirty="0" err="1">
              <a:latin typeface="Times New Roman" panose="02020603050405020304" pitchFamily="18" charset="0"/>
              <a:cs typeface="Times New Roman" panose="02020603050405020304" pitchFamily="18" charset="0"/>
            </a:rPr>
            <a:t>hiện</a:t>
          </a:r>
          <a:r>
            <a:rPr lang="en-US" altLang="en-US" sz="3200" kern="1200" dirty="0">
              <a:latin typeface="Times New Roman" panose="02020603050405020304" pitchFamily="18" charset="0"/>
              <a:cs typeface="Times New Roman" panose="02020603050405020304" pitchFamily="18" charset="0"/>
            </a:rPr>
            <a:t> nay</a:t>
          </a:r>
          <a:endParaRPr lang="en-US" sz="3200" kern="1200" dirty="0"/>
        </a:p>
      </dsp:txBody>
      <dsp:txXfrm>
        <a:off x="1486177" y="3773583"/>
        <a:ext cx="6750586" cy="1348567"/>
      </dsp:txXfrm>
    </dsp:sp>
    <dsp:sp modelId="{372E4A16-A1CB-4F2D-9F35-DC16A1037793}">
      <dsp:nvSpPr>
        <dsp:cNvPr id="0" name=""/>
        <dsp:cNvSpPr/>
      </dsp:nvSpPr>
      <dsp:spPr>
        <a:xfrm>
          <a:off x="308855" y="3809999"/>
          <a:ext cx="1481824" cy="138849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Times New Roman" panose="02020603050405020304" pitchFamily="18" charset="0"/>
              <a:cs typeface="Times New Roman" panose="02020603050405020304" pitchFamily="18" charset="0"/>
            </a:rPr>
            <a:t>3</a:t>
          </a:r>
        </a:p>
      </dsp:txBody>
      <dsp:txXfrm>
        <a:off x="376636" y="3877780"/>
        <a:ext cx="1346262" cy="12529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684EB-876D-469D-B7C4-A681EE81C13C}">
      <dsp:nvSpPr>
        <dsp:cNvPr id="0" name=""/>
        <dsp:cNvSpPr/>
      </dsp:nvSpPr>
      <dsp:spPr>
        <a:xfrm>
          <a:off x="0" y="428160"/>
          <a:ext cx="8818418" cy="7308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F47724EC-B68C-4877-8512-C55D98D2B565}">
      <dsp:nvSpPr>
        <dsp:cNvPr id="0" name=""/>
        <dsp:cNvSpPr/>
      </dsp:nvSpPr>
      <dsp:spPr>
        <a:xfrm>
          <a:off x="346488" y="0"/>
          <a:ext cx="8084452" cy="856080"/>
        </a:xfrm>
        <a:prstGeom prst="roundRect">
          <a:avLst/>
        </a:prstGeom>
        <a:solidFill>
          <a:schemeClr val="tx2">
            <a:lumMod val="20000"/>
            <a:lumOff val="80000"/>
          </a:schemeClr>
        </a:soli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marL="0" lvl="0" indent="0" algn="l" defTabSz="1244600">
            <a:lnSpc>
              <a:spcPct val="90000"/>
            </a:lnSpc>
            <a:spcBef>
              <a:spcPct val="0"/>
            </a:spcBef>
            <a:spcAft>
              <a:spcPct val="35000"/>
            </a:spcAft>
            <a:buNone/>
          </a:pPr>
          <a:r>
            <a:rPr lang="en-GB" altLang="en-US" sz="2800" i="1" kern="1200" dirty="0">
              <a:solidFill>
                <a:schemeClr val="tx1"/>
              </a:solidFill>
              <a:latin typeface="Times New Roman" panose="02020603050405020304" pitchFamily="18" charset="0"/>
              <a:cs typeface="Times New Roman" panose="02020603050405020304" pitchFamily="18" charset="0"/>
            </a:rPr>
            <a:t>a. </a:t>
          </a:r>
          <a:r>
            <a:rPr lang="en-GB" altLang="en-US" sz="2800" i="1" kern="1200" dirty="0" err="1">
              <a:solidFill>
                <a:schemeClr val="tx1"/>
              </a:solidFill>
              <a:latin typeface="Times New Roman" panose="02020603050405020304" pitchFamily="18" charset="0"/>
              <a:cs typeface="Times New Roman" panose="02020603050405020304" pitchFamily="18" charset="0"/>
            </a:rPr>
            <a:t>Những</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điều</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kiện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lịch</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sử</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của</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sự</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ra</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đời</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học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Mác</a:t>
          </a:r>
          <a:endParaRPr lang="en-US" sz="2800" kern="1200" dirty="0">
            <a:solidFill>
              <a:schemeClr val="tx1"/>
            </a:solidFill>
          </a:endParaRPr>
        </a:p>
      </dsp:txBody>
      <dsp:txXfrm>
        <a:off x="388278" y="41790"/>
        <a:ext cx="8000872" cy="772500"/>
      </dsp:txXfrm>
    </dsp:sp>
    <dsp:sp modelId="{8B119F89-292B-432E-8FA5-6F292F57B4B0}">
      <dsp:nvSpPr>
        <dsp:cNvPr id="0" name=""/>
        <dsp:cNvSpPr/>
      </dsp:nvSpPr>
      <dsp:spPr>
        <a:xfrm>
          <a:off x="0" y="1743600"/>
          <a:ext cx="8818418" cy="7308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92207687-6BF3-42B5-8C63-6C5B7FA50145}">
      <dsp:nvSpPr>
        <dsp:cNvPr id="0" name=""/>
        <dsp:cNvSpPr/>
      </dsp:nvSpPr>
      <dsp:spPr>
        <a:xfrm>
          <a:off x="346488" y="1283696"/>
          <a:ext cx="8084452" cy="856080"/>
        </a:xfrm>
        <a:prstGeom prst="roundRect">
          <a:avLst/>
        </a:prstGeom>
        <a:solidFill>
          <a:schemeClr val="tx2">
            <a:lumMod val="20000"/>
            <a:lumOff val="80000"/>
          </a:schemeClr>
        </a:soli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marL="0" lvl="0" indent="0" algn="l" defTabSz="1244600">
            <a:lnSpc>
              <a:spcPct val="90000"/>
            </a:lnSpc>
            <a:spcBef>
              <a:spcPct val="0"/>
            </a:spcBef>
            <a:spcAft>
              <a:spcPct val="35000"/>
            </a:spcAft>
            <a:buNone/>
          </a:pPr>
          <a:r>
            <a:rPr lang="en-GB" altLang="en-US" sz="2800" i="1" kern="1200" dirty="0">
              <a:solidFill>
                <a:schemeClr val="tx1"/>
              </a:solidFill>
              <a:latin typeface="Times New Roman" panose="02020603050405020304" pitchFamily="18" charset="0"/>
              <a:cs typeface="Times New Roman" panose="02020603050405020304" pitchFamily="18" charset="0"/>
            </a:rPr>
            <a:t>b. </a:t>
          </a:r>
          <a:r>
            <a:rPr lang="vi-VN" altLang="en-US" sz="2800" i="1" kern="1200" dirty="0">
              <a:solidFill>
                <a:schemeClr val="tx1"/>
              </a:solidFill>
              <a:latin typeface="Times New Roman" panose="02020603050405020304" pitchFamily="18" charset="0"/>
              <a:cs typeface="Times New Roman" panose="02020603050405020304" pitchFamily="18" charset="0"/>
            </a:rPr>
            <a:t>Ba </a:t>
          </a:r>
          <a:r>
            <a:rPr lang="en-GB" altLang="en-US" sz="2800" i="1" kern="1200" dirty="0" err="1">
              <a:solidFill>
                <a:schemeClr val="tx1"/>
              </a:solidFill>
              <a:latin typeface="Times New Roman" panose="02020603050405020304" pitchFamily="18" charset="0"/>
              <a:cs typeface="Times New Roman" panose="02020603050405020304" pitchFamily="18" charset="0"/>
            </a:rPr>
            <a:t>thời</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kỳ</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chủ</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yếu</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trong</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hình</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thành</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và</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phát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triển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của</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học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Mác</a:t>
          </a:r>
          <a:r>
            <a:rPr lang="vi-VN" altLang="en-US" sz="2800" i="1" kern="1200" dirty="0">
              <a:solidFill>
                <a:schemeClr val="tx1"/>
              </a:solidFill>
              <a:latin typeface="Times New Roman" panose="02020603050405020304" pitchFamily="18" charset="0"/>
              <a:cs typeface="Times New Roman" panose="02020603050405020304" pitchFamily="18" charset="0"/>
            </a:rPr>
            <a:t> (Giai đoạn Mác và Ăngghen)</a:t>
          </a:r>
          <a:endParaRPr lang="en-US" sz="2800" kern="1200" dirty="0">
            <a:solidFill>
              <a:schemeClr val="tx1"/>
            </a:solidFill>
          </a:endParaRPr>
        </a:p>
      </dsp:txBody>
      <dsp:txXfrm>
        <a:off x="388278" y="1325486"/>
        <a:ext cx="8000872" cy="772500"/>
      </dsp:txXfrm>
    </dsp:sp>
    <dsp:sp modelId="{6CC01033-C1B9-4249-B12F-E6F55ECBC1AC}">
      <dsp:nvSpPr>
        <dsp:cNvPr id="0" name=""/>
        <dsp:cNvSpPr/>
      </dsp:nvSpPr>
      <dsp:spPr>
        <a:xfrm>
          <a:off x="0" y="3059040"/>
          <a:ext cx="8818418" cy="7308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1D5DC2E0-8B3D-4016-A5D1-0404750CB636}">
      <dsp:nvSpPr>
        <dsp:cNvPr id="0" name=""/>
        <dsp:cNvSpPr/>
      </dsp:nvSpPr>
      <dsp:spPr>
        <a:xfrm>
          <a:off x="346488" y="2599136"/>
          <a:ext cx="8084452" cy="856080"/>
        </a:xfrm>
        <a:prstGeom prst="roundRect">
          <a:avLst/>
        </a:prstGeom>
        <a:solidFill>
          <a:schemeClr val="tx2">
            <a:lumMod val="20000"/>
            <a:lumOff val="80000"/>
          </a:schemeClr>
        </a:soli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marL="0" lvl="0" indent="0" algn="l" defTabSz="1244600">
            <a:lnSpc>
              <a:spcPct val="90000"/>
            </a:lnSpc>
            <a:spcBef>
              <a:spcPct val="0"/>
            </a:spcBef>
            <a:spcAft>
              <a:spcPct val="35000"/>
            </a:spcAft>
            <a:buNone/>
          </a:pPr>
          <a:r>
            <a:rPr lang="en-GB" altLang="en-US" sz="2800" i="1" kern="1200" dirty="0">
              <a:solidFill>
                <a:schemeClr val="tx1"/>
              </a:solidFill>
              <a:latin typeface="Times New Roman" panose="02020603050405020304" pitchFamily="18" charset="0"/>
              <a:cs typeface="Times New Roman" panose="02020603050405020304" pitchFamily="18" charset="0"/>
            </a:rPr>
            <a:t>c. </a:t>
          </a:r>
          <a:r>
            <a:rPr lang="en-GB" altLang="en-US" sz="2800" i="1" kern="1200" dirty="0" err="1">
              <a:solidFill>
                <a:schemeClr val="tx1"/>
              </a:solidFill>
              <a:latin typeface="Times New Roman" panose="02020603050405020304" pitchFamily="18" charset="0"/>
              <a:cs typeface="Times New Roman" panose="02020603050405020304" pitchFamily="18" charset="0"/>
            </a:rPr>
            <a:t>Thực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chất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và</a:t>
          </a:r>
          <a:r>
            <a:rPr lang="en-GB" altLang="en-US" sz="2800" i="1" kern="1200" dirty="0">
              <a:solidFill>
                <a:schemeClr val="tx1"/>
              </a:solidFill>
              <a:latin typeface="Times New Roman" panose="02020603050405020304" pitchFamily="18" charset="0"/>
              <a:cs typeface="Times New Roman" panose="02020603050405020304" pitchFamily="18" charset="0"/>
            </a:rPr>
            <a:t> ý </a:t>
          </a:r>
          <a:r>
            <a:rPr lang="en-GB" altLang="en-US" sz="2800" i="1" kern="1200" dirty="0" err="1">
              <a:solidFill>
                <a:schemeClr val="tx1"/>
              </a:solidFill>
              <a:latin typeface="Times New Roman" panose="02020603050405020304" pitchFamily="18" charset="0"/>
              <a:cs typeface="Times New Roman" panose="02020603050405020304" pitchFamily="18" charset="0"/>
            </a:rPr>
            <a:t>nghĩa</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cuộc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cách</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mạng</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trong</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học</a:t>
          </a:r>
          <a:r>
            <a:rPr lang="en-GB" altLang="en-US" sz="2800" i="1" kern="1200" dirty="0">
              <a:solidFill>
                <a:schemeClr val="tx1"/>
              </a:solidFill>
              <a:latin typeface="Times New Roman" panose="02020603050405020304" pitchFamily="18" charset="0"/>
              <a:cs typeface="Times New Roman" panose="02020603050405020304" pitchFamily="18" charset="0"/>
            </a:rPr>
            <a:t> do </a:t>
          </a:r>
          <a:r>
            <a:rPr lang="en-GB" altLang="en-US" sz="2800" i="1" kern="1200" dirty="0" err="1">
              <a:solidFill>
                <a:schemeClr val="tx1"/>
              </a:solidFill>
              <a:latin typeface="Times New Roman" panose="02020603050405020304" pitchFamily="18" charset="0"/>
              <a:cs typeface="Times New Roman" panose="02020603050405020304" pitchFamily="18" charset="0"/>
            </a:rPr>
            <a:t>C.Mác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và</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Ph.Ăngghen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thực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hiện</a:t>
          </a:r>
          <a:endParaRPr lang="en-US" sz="2800" kern="1200" dirty="0">
            <a:solidFill>
              <a:schemeClr val="tx1"/>
            </a:solidFill>
          </a:endParaRPr>
        </a:p>
      </dsp:txBody>
      <dsp:txXfrm>
        <a:off x="388278" y="2640926"/>
        <a:ext cx="8000872" cy="772500"/>
      </dsp:txXfrm>
    </dsp:sp>
    <dsp:sp modelId="{09E26647-7350-4853-8A79-3A77C8FD8364}">
      <dsp:nvSpPr>
        <dsp:cNvPr id="0" name=""/>
        <dsp:cNvSpPr/>
      </dsp:nvSpPr>
      <dsp:spPr>
        <a:xfrm>
          <a:off x="0" y="4374479"/>
          <a:ext cx="8818418" cy="7308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48D1AAB1-E774-4622-B2D6-D4D0E7E576BF}">
      <dsp:nvSpPr>
        <dsp:cNvPr id="0" name=""/>
        <dsp:cNvSpPr/>
      </dsp:nvSpPr>
      <dsp:spPr>
        <a:xfrm>
          <a:off x="346488" y="3914576"/>
          <a:ext cx="8084452" cy="856080"/>
        </a:xfrm>
        <a:prstGeom prst="roundRect">
          <a:avLst/>
        </a:prstGeom>
        <a:solidFill>
          <a:schemeClr val="tx2">
            <a:lumMod val="20000"/>
            <a:lumOff val="80000"/>
          </a:schemeClr>
        </a:soli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marL="0" lvl="0" indent="0" algn="l" defTabSz="1244600">
            <a:lnSpc>
              <a:spcPct val="90000"/>
            </a:lnSpc>
            <a:spcBef>
              <a:spcPct val="0"/>
            </a:spcBef>
            <a:spcAft>
              <a:spcPct val="35000"/>
            </a:spcAft>
            <a:buNone/>
          </a:pPr>
          <a:r>
            <a:rPr lang="en-GB" altLang="en-US" sz="2800" i="1" kern="1200" dirty="0">
              <a:solidFill>
                <a:schemeClr val="tx1"/>
              </a:solidFill>
              <a:latin typeface="Times New Roman" panose="02020603050405020304" pitchFamily="18" charset="0"/>
              <a:cs typeface="Times New Roman" panose="02020603050405020304" pitchFamily="18" charset="0"/>
            </a:rPr>
            <a:t>d. </a:t>
          </a:r>
          <a:r>
            <a:rPr lang="en-GB" altLang="en-US" sz="2800" i="1" kern="1200" dirty="0" err="1">
              <a:solidFill>
                <a:schemeClr val="tx1"/>
              </a:solidFill>
              <a:latin typeface="Times New Roman" panose="02020603050405020304" pitchFamily="18" charset="0"/>
              <a:cs typeface="Times New Roman" panose="02020603050405020304" pitchFamily="18" charset="0"/>
            </a:rPr>
            <a:t>Giai</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đoạn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Lênin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trong</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sự</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phát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triển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học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Mác</a:t>
          </a:r>
          <a:endParaRPr lang="en-US" sz="2800" kern="1200" dirty="0">
            <a:solidFill>
              <a:schemeClr val="tx1"/>
            </a:solidFill>
          </a:endParaRPr>
        </a:p>
      </dsp:txBody>
      <dsp:txXfrm>
        <a:off x="388278" y="3956366"/>
        <a:ext cx="8000872" cy="772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C44D0-3F16-4415-A9E9-92B3D9327532}">
      <dsp:nvSpPr>
        <dsp:cNvPr id="0" name=""/>
        <dsp:cNvSpPr/>
      </dsp:nvSpPr>
      <dsp:spPr>
        <a:xfrm>
          <a:off x="0" y="539"/>
          <a:ext cx="8991600" cy="1141920"/>
        </a:xfrm>
        <a:prstGeom prst="roundRect">
          <a:avLst/>
        </a:prstGeom>
        <a:solidFill>
          <a:schemeClr val="accent6"/>
        </a:soli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b="1" kern="1200" dirty="0">
              <a:solidFill>
                <a:schemeClr val="tx1"/>
              </a:solidFill>
              <a:latin typeface="Times New Roman" pitchFamily="18" charset="0"/>
              <a:cs typeface="Times New Roman" pitchFamily="18" charset="0"/>
            </a:rPr>
            <a:t>* </a:t>
          </a:r>
          <a:r>
            <a:rPr lang="en-US" sz="3600" b="1" kern="1200" dirty="0" err="1">
              <a:solidFill>
                <a:schemeClr val="tx1"/>
              </a:solidFill>
              <a:latin typeface="Times New Roman" pitchFamily="18" charset="0"/>
              <a:cs typeface="Times New Roman" pitchFamily="18" charset="0"/>
            </a:rPr>
            <a:t>Tiền</a:t>
          </a:r>
          <a:r>
            <a:rPr lang="en-US" sz="3600" b="1" kern="1200" dirty="0">
              <a:solidFill>
                <a:schemeClr val="tx1"/>
              </a:solidFill>
              <a:latin typeface="Times New Roman" pitchFamily="18" charset="0"/>
              <a:cs typeface="Times New Roman" pitchFamily="18" charset="0"/>
            </a:rPr>
            <a:t> </a:t>
          </a:r>
          <a:r>
            <a:rPr lang="en-US" sz="3600" b="1" kern="1200" dirty="0" err="1">
              <a:solidFill>
                <a:schemeClr val="tx1"/>
              </a:solidFill>
              <a:latin typeface="Times New Roman" pitchFamily="18" charset="0"/>
              <a:cs typeface="Times New Roman" pitchFamily="18" charset="0"/>
            </a:rPr>
            <a:t>đề</a:t>
          </a:r>
          <a:r>
            <a:rPr lang="en-US" sz="3600" b="1" kern="1200" dirty="0">
              <a:solidFill>
                <a:schemeClr val="tx1"/>
              </a:solidFill>
              <a:latin typeface="Times New Roman" pitchFamily="18" charset="0"/>
              <a:cs typeface="Times New Roman" pitchFamily="18" charset="0"/>
            </a:rPr>
            <a:t> </a:t>
          </a:r>
          <a:r>
            <a:rPr lang="en-US" sz="3600" b="1" kern="1200" dirty="0" err="1">
              <a:solidFill>
                <a:schemeClr val="tx1"/>
              </a:solidFill>
              <a:latin typeface="Times New Roman" pitchFamily="18" charset="0"/>
              <a:cs typeface="Times New Roman" pitchFamily="18" charset="0"/>
            </a:rPr>
            <a:t>khoa</a:t>
          </a:r>
          <a:r>
            <a:rPr lang="en-US" sz="3600" b="1" kern="1200" dirty="0">
              <a:solidFill>
                <a:schemeClr val="tx1"/>
              </a:solidFill>
              <a:latin typeface="Times New Roman" pitchFamily="18" charset="0"/>
              <a:cs typeface="Times New Roman" pitchFamily="18" charset="0"/>
            </a:rPr>
            <a:t> </a:t>
          </a:r>
          <a:r>
            <a:rPr lang="en-US" sz="3600" b="1" kern="1200" dirty="0" err="1">
              <a:solidFill>
                <a:schemeClr val="tx1"/>
              </a:solidFill>
              <a:latin typeface="Times New Roman" pitchFamily="18" charset="0"/>
              <a:cs typeface="Times New Roman" pitchFamily="18" charset="0"/>
            </a:rPr>
            <a:t>học</a:t>
          </a:r>
          <a:r>
            <a:rPr lang="en-US" sz="3600" b="1" kern="1200" dirty="0">
              <a:solidFill>
                <a:schemeClr val="tx1"/>
              </a:solidFill>
              <a:latin typeface="Times New Roman" pitchFamily="18" charset="0"/>
              <a:cs typeface="Times New Roman" pitchFamily="18" charset="0"/>
            </a:rPr>
            <a:t> </a:t>
          </a:r>
          <a:r>
            <a:rPr lang="en-US" sz="3600" b="1" kern="1200" dirty="0" err="1">
              <a:solidFill>
                <a:schemeClr val="tx1"/>
              </a:solidFill>
              <a:latin typeface="Times New Roman" pitchFamily="18" charset="0"/>
              <a:cs typeface="Times New Roman" pitchFamily="18" charset="0"/>
            </a:rPr>
            <a:t>tự</a:t>
          </a:r>
          <a:r>
            <a:rPr lang="en-US" sz="3600" b="1" kern="1200" dirty="0">
              <a:solidFill>
                <a:schemeClr val="tx1"/>
              </a:solidFill>
              <a:latin typeface="Times New Roman" pitchFamily="18" charset="0"/>
              <a:cs typeface="Times New Roman" pitchFamily="18" charset="0"/>
            </a:rPr>
            <a:t> </a:t>
          </a:r>
          <a:r>
            <a:rPr lang="en-US" sz="3600" b="1" kern="1200" dirty="0" err="1">
              <a:solidFill>
                <a:schemeClr val="tx1"/>
              </a:solidFill>
              <a:latin typeface="Times New Roman" pitchFamily="18" charset="0"/>
              <a:cs typeface="Times New Roman" pitchFamily="18" charset="0"/>
            </a:rPr>
            <a:t>nhiên</a:t>
          </a:r>
          <a:endParaRPr lang="en-US" sz="3600" b="1" kern="1200" dirty="0">
            <a:solidFill>
              <a:schemeClr val="tx1"/>
            </a:solidFill>
            <a:latin typeface="Times New Roman" pitchFamily="18" charset="0"/>
            <a:cs typeface="Times New Roman" pitchFamily="18" charset="0"/>
          </a:endParaRPr>
        </a:p>
      </dsp:txBody>
      <dsp:txXfrm>
        <a:off x="55744" y="56283"/>
        <a:ext cx="8880112" cy="103043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C1DAB-FF43-44D4-89D6-CE5C206F934F}" type="datetimeFigureOut">
              <a:rPr lang="en-SG" smtClean="0"/>
              <a:t>15/9/2023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D5FB07-4510-45B7-8E19-2C97D4B0247C}" type="slidenum">
              <a:rPr lang="en-SG" smtClean="0"/>
              <a:t>‹#›</a:t>
            </a:fld>
            <a:endParaRPr lang="en-SG"/>
          </a:p>
        </p:txBody>
      </p:sp>
    </p:spTree>
    <p:extLst>
      <p:ext uri="{BB962C8B-B14F-4D97-AF65-F5344CB8AC3E}">
        <p14:creationId xmlns:p14="http://schemas.microsoft.com/office/powerpoint/2010/main" val="3072423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vi.wikipedia.org/wiki/399_TCN" TargetMode="External"/><Relationship Id="rId13" Type="http://schemas.openxmlformats.org/officeDocument/2006/relationships/hyperlink" Target="https://vi.wikipedia.org/wiki/Platon" TargetMode="External"/><Relationship Id="rId3" Type="http://schemas.openxmlformats.org/officeDocument/2006/relationships/hyperlink" Target="https://vi.wikipedia.org/wiki/Ti%E1%BA%BFng_Hy_L%E1%BA%A1p_c%E1%BB%95" TargetMode="External"/><Relationship Id="rId7" Type="http://schemas.openxmlformats.org/officeDocument/2006/relationships/hyperlink" Target="https://vi.wikipedia.org/wiki/469_TCN" TargetMode="External"/><Relationship Id="rId12" Type="http://schemas.openxmlformats.org/officeDocument/2006/relationships/hyperlink" Target="https://vi.wikipedia.org/wiki/V%C5%A9_tr%E1%BB%A5"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vi.wikipedia.org/w/index.php?title=Truy_v%E1%BA%A5n&amp;action=edit&amp;redlink=1" TargetMode="External"/><Relationship Id="rId11" Type="http://schemas.openxmlformats.org/officeDocument/2006/relationships/hyperlink" Target="https://vi.wikipedia.org/wiki/Tri%E1%BA%BFt_h%E1%BB%8Dc" TargetMode="External"/><Relationship Id="rId5" Type="http://schemas.openxmlformats.org/officeDocument/2006/relationships/hyperlink" Target="https://vi.wikipedia.org/wiki/Hy_L%E1%BA%A1p_c%E1%BB%95_%C4%91%E1%BA%A1i" TargetMode="External"/><Relationship Id="rId10" Type="http://schemas.openxmlformats.org/officeDocument/2006/relationships/hyperlink" Target="https://vi.wikipedia.org/wiki/Athena" TargetMode="External"/><Relationship Id="rId4" Type="http://schemas.openxmlformats.org/officeDocument/2006/relationships/hyperlink" Target="https://vi.wikipedia.org/wiki/Tri%E1%BA%BFt_gia" TargetMode="External"/><Relationship Id="rId9" Type="http://schemas.openxmlformats.org/officeDocument/2006/relationships/hyperlink" Target="https://vi.wikipedia.org/wiki/470_TC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6D5FB07-4510-45B7-8E19-2C97D4B0247C}" type="slidenum">
              <a:rPr lang="en-SG" smtClean="0"/>
              <a:t>1</a:t>
            </a:fld>
            <a:endParaRPr lang="en-SG"/>
          </a:p>
        </p:txBody>
      </p:sp>
    </p:spTree>
    <p:extLst>
      <p:ext uri="{BB962C8B-B14F-4D97-AF65-F5344CB8AC3E}">
        <p14:creationId xmlns:p14="http://schemas.microsoft.com/office/powerpoint/2010/main" val="3776069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87BEDD-D4D2-4AD0-BEBE-D510D6EC8663}" type="slidenum">
              <a:rPr lang="en-US"/>
              <a:pPr/>
              <a:t>38</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151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07A712-6AEC-4D7C-991C-8D3CA0C0969F}" type="slidenum">
              <a:rPr lang="en-US"/>
              <a:pPr/>
              <a:t>40</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1136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4DBF37-CA68-425A-B4B7-9C0EEC7827EB}" type="slidenum">
              <a:rPr lang="en-US"/>
              <a:pPr/>
              <a:t>49</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8440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kern="1200" dirty="0">
                <a:solidFill>
                  <a:schemeClr val="tx1"/>
                </a:solidFill>
                <a:effectLst/>
                <a:latin typeface="Arial" charset="0"/>
                <a:ea typeface="+mn-ea"/>
                <a:cs typeface="+mn-cs"/>
              </a:rPr>
              <a:t>Thế giới quanh ta là gì?</a:t>
            </a:r>
          </a:p>
          <a:p>
            <a:pPr rtl="0"/>
            <a:r>
              <a:rPr lang="vi-VN" sz="1200" b="0" i="0" kern="1200" dirty="0">
                <a:solidFill>
                  <a:schemeClr val="tx1"/>
                </a:solidFill>
                <a:effectLst/>
                <a:latin typeface="Arial" charset="0"/>
                <a:ea typeface="+mn-ea"/>
                <a:cs typeface="+mn-cs"/>
              </a:rPr>
              <a:t>Nó bắt đầu từ đâu và kết thúc hay không?</a:t>
            </a:r>
          </a:p>
          <a:p>
            <a:pPr rtl="0"/>
            <a:r>
              <a:rPr lang="vi-VN" sz="1200" b="0" i="0" kern="1200" dirty="0">
                <a:solidFill>
                  <a:schemeClr val="tx1"/>
                </a:solidFill>
                <a:effectLst/>
                <a:latin typeface="Arial" charset="0"/>
                <a:ea typeface="+mn-ea"/>
                <a:cs typeface="+mn-cs"/>
              </a:rPr>
              <a:t>Sức mạnh nào chi phối sự tồn tại và biến đổi của nó?</a:t>
            </a:r>
          </a:p>
          <a:p>
            <a:pPr rtl="0"/>
            <a:r>
              <a:rPr lang="vi-VN" sz="1200" b="0" i="0" kern="1200" dirty="0">
                <a:solidFill>
                  <a:schemeClr val="tx1"/>
                </a:solidFill>
                <a:effectLst/>
                <a:latin typeface="Arial" charset="0"/>
                <a:ea typeface="+mn-ea"/>
                <a:cs typeface="+mn-cs"/>
              </a:rPr>
              <a:t>Con người là gì? Nó được sinh ra như thế nào?</a:t>
            </a:r>
          </a:p>
          <a:p>
            <a:pPr rtl="0"/>
            <a:r>
              <a:rPr lang="vi-VN" sz="1200" b="0" i="0" kern="1200" dirty="0">
                <a:solidFill>
                  <a:schemeClr val="tx1"/>
                </a:solidFill>
                <a:effectLst/>
                <a:latin typeface="Arial" charset="0"/>
                <a:ea typeface="+mn-ea"/>
                <a:cs typeface="+mn-cs"/>
              </a:rPr>
              <a:t>Quan hệ của nó với thế giới bên ngoài ra sao?</a:t>
            </a:r>
          </a:p>
          <a:p>
            <a:pPr rtl="0"/>
            <a:r>
              <a:rPr lang="vi-VN" sz="1200" b="0" i="0" kern="1200" dirty="0">
                <a:solidFill>
                  <a:schemeClr val="tx1"/>
                </a:solidFill>
                <a:effectLst/>
                <a:latin typeface="Arial" charset="0"/>
                <a:ea typeface="+mn-ea"/>
                <a:cs typeface="+mn-cs"/>
              </a:rPr>
              <a:t>Con người có thể biết gì và làm gì với thế giới đó?</a:t>
            </a:r>
          </a:p>
          <a:p>
            <a:pPr rtl="0"/>
            <a:r>
              <a:rPr lang="vi-VN" sz="1200" b="0" i="0" kern="1200" dirty="0">
                <a:solidFill>
                  <a:schemeClr val="tx1"/>
                </a:solidFill>
                <a:effectLst/>
                <a:latin typeface="Arial" charset="0"/>
                <a:ea typeface="+mn-ea"/>
                <a:cs typeface="+mn-cs"/>
              </a:rPr>
              <a:t>Vì sao có người tốt, kẻ xấu?</a:t>
            </a:r>
          </a:p>
          <a:p>
            <a:pPr rtl="0"/>
            <a:r>
              <a:rPr lang="vi-VN" sz="1200" b="0" i="0" kern="1200" dirty="0">
                <a:solidFill>
                  <a:schemeClr val="tx1"/>
                </a:solidFill>
                <a:effectLst/>
                <a:latin typeface="Arial" charset="0"/>
                <a:ea typeface="+mn-ea"/>
                <a:cs typeface="+mn-cs"/>
              </a:rPr>
              <a:t>Cuộc sống của con người có ý nghĩa gì?...</a:t>
            </a:r>
          </a:p>
        </p:txBody>
      </p:sp>
      <p:sp>
        <p:nvSpPr>
          <p:cNvPr id="4" name="Slide Number Placeholder 3"/>
          <p:cNvSpPr>
            <a:spLocks noGrp="1"/>
          </p:cNvSpPr>
          <p:nvPr>
            <p:ph type="sldNum" sz="quarter" idx="10"/>
          </p:nvPr>
        </p:nvSpPr>
        <p:spPr/>
        <p:txBody>
          <a:bodyPr/>
          <a:lstStyle/>
          <a:p>
            <a:pPr>
              <a:defRPr/>
            </a:pPr>
            <a:fld id="{5880310C-156E-40DB-B5DD-5CE39584BA0C}" type="slidenum">
              <a:rPr lang="en-US" smtClean="0"/>
              <a:pPr>
                <a:defRPr/>
              </a:pPr>
              <a:t>4</a:t>
            </a:fld>
            <a:endParaRPr lang="en-US"/>
          </a:p>
        </p:txBody>
      </p:sp>
    </p:spTree>
    <p:extLst>
      <p:ext uri="{BB962C8B-B14F-4D97-AF65-F5344CB8AC3E}">
        <p14:creationId xmlns:p14="http://schemas.microsoft.com/office/powerpoint/2010/main" val="201275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altLang="en-US">
              <a:latin typeface="Calibri" pitchFamily="34" charset="0"/>
            </a:endParaRPr>
          </a:p>
        </p:txBody>
      </p:sp>
      <p:sp>
        <p:nvSpPr>
          <p:cNvPr id="13316" name="Slide Number Placeholder 3"/>
          <p:cNvSpPr>
            <a:spLocks noGrp="1"/>
          </p:cNvSpPr>
          <p:nvPr>
            <p:ph type="sldNum" sz="quarter" idx="5"/>
          </p:nvPr>
        </p:nvSpPr>
        <p:spPr bwMode="auto">
          <a:noFill/>
          <a:ln>
            <a:miter lim="800000"/>
            <a:headEnd/>
            <a:tailEnd/>
          </a:ln>
        </p:spPr>
        <p:txBody>
          <a:bodyPr/>
          <a:lstStyle/>
          <a:p>
            <a:fld id="{03FCA6AE-D012-43BD-B019-2F5D0D59FC7E}" type="slidenum">
              <a:rPr lang="en-US" altLang="en-US"/>
              <a:pPr/>
              <a:t>5</a:t>
            </a:fld>
            <a:endParaRPr lang="en-US" altLang="en-US"/>
          </a:p>
        </p:txBody>
      </p:sp>
      <p:sp>
        <p:nvSpPr>
          <p:cNvPr id="13317"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3014D32F-DE4B-46D5-A62D-863160B6FE2D}" type="datetime1">
              <a:rPr lang="en-US" altLang="en-US" smtClean="0">
                <a:latin typeface="Arial" pitchFamily="34" charset="0"/>
                <a:cs typeface="Arial" pitchFamily="34" charset="0"/>
              </a:rPr>
              <a:pPr/>
              <a:t>9/15/2023</a:t>
            </a:fld>
            <a:endParaRPr lang="en-US" altLang="en-US">
              <a:latin typeface="Arial" pitchFamily="34" charset="0"/>
              <a:cs typeface="Arial" pitchFamily="34" charset="0"/>
            </a:endParaRPr>
          </a:p>
        </p:txBody>
      </p:sp>
      <p:sp>
        <p:nvSpPr>
          <p:cNvPr id="13318"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endParaRPr lang="vi-VN" altLang="en-US">
              <a:latin typeface="Arial" pitchFamily="34" charset="0"/>
              <a:cs typeface="Arial" pitchFamily="34" charset="0"/>
            </a:endParaRPr>
          </a:p>
        </p:txBody>
      </p:sp>
      <p:sp>
        <p:nvSpPr>
          <p:cNvPr id="13319" name="Header Placeholder 6"/>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r>
              <a:rPr lang="en-US" altLang="en-US">
                <a:latin typeface="Arial" pitchFamily="34" charset="0"/>
                <a:cs typeface="Arial" pitchFamily="34" charset="0"/>
              </a:rPr>
              <a:t>TS. Tạ Thị Vân Hà</a:t>
            </a:r>
          </a:p>
        </p:txBody>
      </p:sp>
    </p:spTree>
    <p:extLst>
      <p:ext uri="{BB962C8B-B14F-4D97-AF65-F5344CB8AC3E}">
        <p14:creationId xmlns:p14="http://schemas.microsoft.com/office/powerpoint/2010/main" val="4119795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Cac mác</a:t>
            </a:r>
            <a:r>
              <a:rPr lang="en-SG" baseline="0"/>
              <a:t> nhận xét: các triết gia không mọc lên như nấm từ trái đất, họ là sản phẩm của thời đại mình, của dân tộc mình, mà dòng sữa tinh tế nhất, quý giá và hvo6 hình được tập trung lại trong tư tuuo73ng của các triết gia.</a:t>
            </a:r>
          </a:p>
          <a:p>
            <a:endParaRPr lang="en-SG" baseline="0"/>
          </a:p>
          <a:p>
            <a:r>
              <a:rPr lang="vi-VN" sz="1200" b="1" i="0" kern="1200">
                <a:solidFill>
                  <a:schemeClr val="tx1"/>
                </a:solidFill>
                <a:effectLst/>
                <a:latin typeface="+mn-lt"/>
                <a:ea typeface="+mn-ea"/>
                <a:cs typeface="+mn-cs"/>
              </a:rPr>
              <a:t>Sokrates</a:t>
            </a:r>
            <a:r>
              <a:rPr lang="vi-VN" sz="1200" b="0" i="0" kern="1200">
                <a:solidFill>
                  <a:schemeClr val="tx1"/>
                </a:solidFill>
                <a:effectLst/>
                <a:latin typeface="+mn-lt"/>
                <a:ea typeface="+mn-ea"/>
                <a:cs typeface="+mn-cs"/>
              </a:rPr>
              <a:t> hay </a:t>
            </a:r>
            <a:r>
              <a:rPr lang="vi-VN" sz="1200" b="1" i="0" kern="1200">
                <a:solidFill>
                  <a:schemeClr val="tx1"/>
                </a:solidFill>
                <a:effectLst/>
                <a:latin typeface="+mn-lt"/>
                <a:ea typeface="+mn-ea"/>
                <a:cs typeface="+mn-cs"/>
              </a:rPr>
              <a:t>Socrates</a:t>
            </a:r>
            <a:r>
              <a:rPr lang="vi-VN" sz="1200" b="0" i="0" kern="1200">
                <a:solidFill>
                  <a:schemeClr val="tx1"/>
                </a:solidFill>
                <a:effectLst/>
                <a:latin typeface="+mn-lt"/>
                <a:ea typeface="+mn-ea"/>
                <a:cs typeface="+mn-cs"/>
              </a:rPr>
              <a:t> (</a:t>
            </a:r>
            <a:r>
              <a:rPr lang="vi-VN" sz="1200" b="0" i="0" u="none" strike="noStrike" kern="1200">
                <a:solidFill>
                  <a:schemeClr val="tx1"/>
                </a:solidFill>
                <a:effectLst/>
                <a:latin typeface="+mn-lt"/>
                <a:ea typeface="+mn-ea"/>
                <a:cs typeface="+mn-cs"/>
                <a:hlinkClick r:id="rId3" tooltip="Tiếng Hy Lạp cổ"/>
              </a:rPr>
              <a:t>tiếng Hy Lạp cổ</a:t>
            </a:r>
            <a:r>
              <a:rPr lang="vi-VN" sz="1200" b="0" i="0" kern="1200">
                <a:solidFill>
                  <a:schemeClr val="tx1"/>
                </a:solidFill>
                <a:effectLst/>
                <a:latin typeface="+mn-lt"/>
                <a:ea typeface="+mn-ea"/>
                <a:cs typeface="+mn-cs"/>
              </a:rPr>
              <a:t>: </a:t>
            </a:r>
            <a:r>
              <a:rPr lang="el-GR" sz="1200" b="0" i="0" kern="1200">
                <a:solidFill>
                  <a:schemeClr val="tx1"/>
                </a:solidFill>
                <a:effectLst/>
                <a:latin typeface="+mn-lt"/>
                <a:ea typeface="+mn-ea"/>
                <a:cs typeface="+mn-cs"/>
              </a:rPr>
              <a:t>Σωκράτης </a:t>
            </a:r>
            <a:r>
              <a:rPr lang="vi-VN" sz="1200" b="0" i="1" kern="1200">
                <a:solidFill>
                  <a:schemeClr val="tx1"/>
                </a:solidFill>
                <a:effectLst/>
                <a:latin typeface="+mn-lt"/>
                <a:ea typeface="+mn-ea"/>
                <a:cs typeface="+mn-cs"/>
              </a:rPr>
              <a:t>Sōkrátēs</a:t>
            </a:r>
            <a:r>
              <a:rPr lang="vi-VN" sz="1200" b="0" i="0" kern="1200">
                <a:solidFill>
                  <a:schemeClr val="tx1"/>
                </a:solidFill>
                <a:effectLst/>
                <a:latin typeface="+mn-lt"/>
                <a:ea typeface="+mn-ea"/>
                <a:cs typeface="+mn-cs"/>
              </a:rPr>
              <a:t>) là một </a:t>
            </a:r>
            <a:r>
              <a:rPr lang="vi-VN" sz="1200" b="0" i="0" u="none" strike="noStrike" kern="1200">
                <a:solidFill>
                  <a:schemeClr val="tx1"/>
                </a:solidFill>
                <a:effectLst/>
                <a:latin typeface="+mn-lt"/>
                <a:ea typeface="+mn-ea"/>
                <a:cs typeface="+mn-cs"/>
                <a:hlinkClick r:id="rId4" tooltip="Triết gia"/>
              </a:rPr>
              <a:t>triết gia</a:t>
            </a:r>
            <a:r>
              <a:rPr lang="vi-VN" sz="1200" b="0" i="0" kern="1200">
                <a:solidFill>
                  <a:schemeClr val="tx1"/>
                </a:solidFill>
                <a:effectLst/>
                <a:latin typeface="+mn-lt"/>
                <a:ea typeface="+mn-ea"/>
                <a:cs typeface="+mn-cs"/>
              </a:rPr>
              <a:t> </a:t>
            </a:r>
            <a:r>
              <a:rPr lang="vi-VN" sz="1200" b="0" i="0" u="none" strike="noStrike" kern="1200">
                <a:solidFill>
                  <a:schemeClr val="tx1"/>
                </a:solidFill>
                <a:effectLst/>
                <a:latin typeface="+mn-lt"/>
                <a:ea typeface="+mn-ea"/>
                <a:cs typeface="+mn-cs"/>
                <a:hlinkClick r:id="rId5" tooltip="Hy Lạp cổ đại"/>
              </a:rPr>
              <a:t>Hy Lạp cổ đại</a:t>
            </a:r>
            <a:r>
              <a:rPr lang="vi-VN" sz="1200" b="0" i="0" kern="1200">
                <a:solidFill>
                  <a:schemeClr val="tx1"/>
                </a:solidFill>
                <a:effectLst/>
                <a:latin typeface="+mn-lt"/>
                <a:ea typeface="+mn-ea"/>
                <a:cs typeface="+mn-cs"/>
              </a:rPr>
              <a:t>, người được mệnh danh là bậc thầy về </a:t>
            </a:r>
            <a:r>
              <a:rPr lang="vi-VN" sz="1200" b="0" i="0" u="none" strike="noStrike" kern="1200">
                <a:solidFill>
                  <a:schemeClr val="tx1"/>
                </a:solidFill>
                <a:effectLst/>
                <a:latin typeface="+mn-lt"/>
                <a:ea typeface="+mn-ea"/>
                <a:cs typeface="+mn-cs"/>
                <a:hlinkClick r:id="rId6" tooltip="Truy vấn (trang chưa được viết)"/>
              </a:rPr>
              <a:t>truy vấn</a:t>
            </a:r>
            <a:r>
              <a:rPr lang="vi-VN" sz="1200" b="0" i="0" kern="1200">
                <a:solidFill>
                  <a:schemeClr val="tx1"/>
                </a:solidFill>
                <a:effectLst/>
                <a:latin typeface="+mn-lt"/>
                <a:ea typeface="+mn-ea"/>
                <a:cs typeface="+mn-cs"/>
              </a:rPr>
              <a:t>. Về năm sinh của ông hiện vẫn chưa có sự thống nhất giữa năm 469 hay 470. (</a:t>
            </a:r>
            <a:r>
              <a:rPr lang="vi-VN" sz="1200" b="0" i="0" u="none" strike="noStrike" kern="1200">
                <a:solidFill>
                  <a:schemeClr val="tx1"/>
                </a:solidFill>
                <a:effectLst/>
                <a:latin typeface="+mn-lt"/>
                <a:ea typeface="+mn-ea"/>
                <a:cs typeface="+mn-cs"/>
                <a:hlinkClick r:id="rId7" tooltip="469 TCN"/>
              </a:rPr>
              <a:t>469</a:t>
            </a:r>
            <a:r>
              <a:rPr lang="vi-VN" sz="1200" b="0" i="0" kern="1200">
                <a:solidFill>
                  <a:schemeClr val="tx1"/>
                </a:solidFill>
                <a:effectLst/>
                <a:latin typeface="+mn-lt"/>
                <a:ea typeface="+mn-ea"/>
                <a:cs typeface="+mn-cs"/>
              </a:rPr>
              <a:t>–</a:t>
            </a:r>
            <a:r>
              <a:rPr lang="vi-VN" sz="1200" b="0" i="0" u="none" strike="noStrike" kern="1200">
                <a:solidFill>
                  <a:schemeClr val="tx1"/>
                </a:solidFill>
                <a:effectLst/>
                <a:latin typeface="+mn-lt"/>
                <a:ea typeface="+mn-ea"/>
                <a:cs typeface="+mn-cs"/>
                <a:hlinkClick r:id="rId8" tooltip="399 TCN"/>
              </a:rPr>
              <a:t>399 TCN</a:t>
            </a:r>
            <a:r>
              <a:rPr lang="vi-VN" sz="1200" b="0" i="0" kern="1200">
                <a:solidFill>
                  <a:schemeClr val="tx1"/>
                </a:solidFill>
                <a:effectLst/>
                <a:latin typeface="+mn-lt"/>
                <a:ea typeface="+mn-ea"/>
                <a:cs typeface="+mn-cs"/>
              </a:rPr>
              <a:t>), (</a:t>
            </a:r>
            <a:r>
              <a:rPr lang="vi-VN" sz="1200" b="0" i="0" u="none" strike="noStrike" kern="1200">
                <a:solidFill>
                  <a:schemeClr val="tx1"/>
                </a:solidFill>
                <a:effectLst/>
                <a:latin typeface="+mn-lt"/>
                <a:ea typeface="+mn-ea"/>
                <a:cs typeface="+mn-cs"/>
                <a:hlinkClick r:id="rId9" tooltip="470 TCN"/>
              </a:rPr>
              <a:t>470</a:t>
            </a:r>
            <a:r>
              <a:rPr lang="vi-VN" sz="1200" b="0" i="0" kern="1200">
                <a:solidFill>
                  <a:schemeClr val="tx1"/>
                </a:solidFill>
                <a:effectLst/>
                <a:latin typeface="+mn-lt"/>
                <a:ea typeface="+mn-ea"/>
                <a:cs typeface="+mn-cs"/>
              </a:rPr>
              <a:t>–</a:t>
            </a:r>
            <a:r>
              <a:rPr lang="vi-VN" sz="1200" b="0" i="0" u="none" strike="noStrike" kern="1200">
                <a:solidFill>
                  <a:schemeClr val="tx1"/>
                </a:solidFill>
                <a:effectLst/>
                <a:latin typeface="+mn-lt"/>
                <a:ea typeface="+mn-ea"/>
                <a:cs typeface="+mn-cs"/>
                <a:hlinkClick r:id="rId8" tooltip="399 TCN"/>
              </a:rPr>
              <a:t>399 TCN</a:t>
            </a:r>
            <a:r>
              <a:rPr lang="vi-VN" sz="1200" b="0" i="0" kern="1200">
                <a:solidFill>
                  <a:schemeClr val="tx1"/>
                </a:solidFill>
                <a:effectLst/>
                <a:latin typeface="+mn-lt"/>
                <a:ea typeface="+mn-ea"/>
                <a:cs typeface="+mn-cs"/>
              </a:rPr>
              <a:t>). Ông sinh ra tại thành phố </a:t>
            </a:r>
            <a:r>
              <a:rPr lang="vi-VN" sz="1200" b="0" i="0" u="none" strike="noStrike" kern="1200">
                <a:solidFill>
                  <a:schemeClr val="tx1"/>
                </a:solidFill>
                <a:effectLst/>
                <a:latin typeface="+mn-lt"/>
                <a:ea typeface="+mn-ea"/>
                <a:cs typeface="+mn-cs"/>
                <a:hlinkClick r:id="rId10" tooltip="Athena"/>
              </a:rPr>
              <a:t>Athena</a:t>
            </a:r>
            <a:r>
              <a:rPr lang="vi-VN" sz="1200" b="0" i="0" kern="1200">
                <a:solidFill>
                  <a:schemeClr val="tx1"/>
                </a:solidFill>
                <a:effectLst/>
                <a:latin typeface="+mn-lt"/>
                <a:ea typeface="+mn-ea"/>
                <a:cs typeface="+mn-cs"/>
              </a:rPr>
              <a:t>, thuộc </a:t>
            </a:r>
            <a:r>
              <a:rPr lang="vi-VN" sz="1200" b="0" i="0" u="none" strike="noStrike" kern="1200">
                <a:solidFill>
                  <a:schemeClr val="tx1"/>
                </a:solidFill>
                <a:effectLst/>
                <a:latin typeface="+mn-lt"/>
                <a:ea typeface="+mn-ea"/>
                <a:cs typeface="+mn-cs"/>
                <a:hlinkClick r:id="rId5" tooltip="Hy Lạp cổ đại"/>
              </a:rPr>
              <a:t>Hy lạp</a:t>
            </a:r>
            <a:r>
              <a:rPr lang="vi-VN" sz="1200" b="0" i="0" kern="1200">
                <a:solidFill>
                  <a:schemeClr val="tx1"/>
                </a:solidFill>
                <a:effectLst/>
                <a:latin typeface="+mn-lt"/>
                <a:ea typeface="+mn-ea"/>
                <a:cs typeface="+mn-cs"/>
              </a:rPr>
              <a:t>, và đã sống vào một giai đoạn thường được gọi là hoàng kim của thành phố này. Thời trẻ, ông nghiên cứu các loại </a:t>
            </a:r>
            <a:r>
              <a:rPr lang="vi-VN" sz="1200" b="0" i="0" u="none" strike="noStrike" kern="1200">
                <a:solidFill>
                  <a:schemeClr val="tx1"/>
                </a:solidFill>
                <a:effectLst/>
                <a:latin typeface="+mn-lt"/>
                <a:ea typeface="+mn-ea"/>
                <a:cs typeface="+mn-cs"/>
                <a:hlinkClick r:id="rId11" tooltip="Triết học"/>
              </a:rPr>
              <a:t>triết học</a:t>
            </a:r>
            <a:r>
              <a:rPr lang="vi-VN" sz="1200" b="0" i="0" kern="1200">
                <a:solidFill>
                  <a:schemeClr val="tx1"/>
                </a:solidFill>
                <a:effectLst/>
                <a:latin typeface="+mn-lt"/>
                <a:ea typeface="+mn-ea"/>
                <a:cs typeface="+mn-cs"/>
              </a:rPr>
              <a:t> thịnh hành lúc bấy giờ của các "triết học gia trước Sokrates", đó là nền triết học nỗ lực tìm hiểu </a:t>
            </a:r>
            <a:r>
              <a:rPr lang="vi-VN" sz="1200" b="0" i="0" u="none" strike="noStrike" kern="1200">
                <a:solidFill>
                  <a:schemeClr val="tx1"/>
                </a:solidFill>
                <a:effectLst/>
                <a:latin typeface="+mn-lt"/>
                <a:ea typeface="+mn-ea"/>
                <a:cs typeface="+mn-cs"/>
                <a:hlinkClick r:id="rId12" tooltip="Vũ trụ"/>
              </a:rPr>
              <a:t>vũ trụ</a:t>
            </a:r>
            <a:r>
              <a:rPr lang="vi-VN" sz="1200" b="0" i="0" kern="1200">
                <a:solidFill>
                  <a:schemeClr val="tx1"/>
                </a:solidFill>
                <a:effectLst/>
                <a:latin typeface="+mn-lt"/>
                <a:ea typeface="+mn-ea"/>
                <a:cs typeface="+mn-cs"/>
              </a:rPr>
              <a:t> thiên nhiên chung quanh chúng ta. Tên ông được phiên âm ra tiếng Việt thành </a:t>
            </a:r>
            <a:r>
              <a:rPr lang="vi-VN" sz="1200" b="1" i="0" kern="1200">
                <a:solidFill>
                  <a:schemeClr val="tx1"/>
                </a:solidFill>
                <a:effectLst/>
                <a:latin typeface="+mn-lt"/>
                <a:ea typeface="+mn-ea"/>
                <a:cs typeface="+mn-cs"/>
              </a:rPr>
              <a:t>Xô-crát</a:t>
            </a:r>
            <a:r>
              <a:rPr lang="vi-VN" sz="1200" b="0" i="0" kern="1200">
                <a:solidFill>
                  <a:schemeClr val="tx1"/>
                </a:solidFill>
                <a:effectLst/>
                <a:latin typeface="+mn-lt"/>
                <a:ea typeface="+mn-ea"/>
                <a:cs typeface="+mn-cs"/>
              </a:rPr>
              <a:t>.</a:t>
            </a:r>
          </a:p>
          <a:p>
            <a:r>
              <a:rPr lang="vi-VN" sz="1200" b="0" i="0" kern="1200">
                <a:solidFill>
                  <a:schemeClr val="tx1"/>
                </a:solidFill>
                <a:effectLst/>
                <a:latin typeface="+mn-lt"/>
                <a:ea typeface="+mn-ea"/>
                <a:cs typeface="+mn-cs"/>
              </a:rPr>
              <a:t>Sokrates được coi là nhà hiền triết, một công dân mẫu mực của thành Athena, Hy Lạp cổ đại. Ông là nhà tư tưởng nằm giữa giai đoạn bóng tối và giai đoạn ánh sáng của nền triết học Hy Lạp cổ đại. Sokrates còn được coi là người đặt nền móng cho thuật hùng biện dựa trên hệ thống những câu hỏi đối thoại. Ông có tư tưởng tiến bộ, nổi tiếng về đức hạnh với quan điểm: "Hãy tự biết lấy chính mình", "Tôi chỉ biết mỗi một điều duy nhất là tôi không biết gì cả". Ông bị chính quyền khi đó kết tội làm bại hoại tư tưởng của thanh niên do không thừa nhận hệ thống các vị thần cũ được thành Athena thừa nhận và bảo hộ và truyền bá các vị thần mới. Vì thế ông bị tuyên phạt tự tử bằng thuốc độc, mặc dù vậy ông vẫn có thể thoát khỏi án tử hình này nếu như ông công nhận những cáo trạng và sai lầm của mình, hoặc là rời bỏ Athena. Nhưng với quan điểm "Thà rằng chịu lỗi, hơn là lại gây ra tội lỗi.", ông kiên quyết ở lại, đối diện với cái chết một cách hiên ngang. Theo ông sự thật còn quan trọng hơn với cả sự sống.</a:t>
            </a:r>
          </a:p>
          <a:p>
            <a:r>
              <a:rPr lang="vi-VN" sz="1200" b="0" i="0" kern="1200">
                <a:solidFill>
                  <a:schemeClr val="tx1"/>
                </a:solidFill>
                <a:effectLst/>
                <a:latin typeface="+mn-lt"/>
                <a:ea typeface="+mn-ea"/>
                <a:cs typeface="+mn-cs"/>
              </a:rPr>
              <a:t>Sinh thời ông không mở trường dạy học, mà thường coi mình là có sứ mệnh của thần linh, nên phải đi dạy bảo mọi người và không làm nghề nào khác. Sokrates thường nói chuyện với mọi người tại các nơi công cộng, tại các agora và không lấy tiền, nên ông chấp nhận sống một cuộc sống nghèo. Học trò xuất sắc của ông là đại hiền triết </a:t>
            </a:r>
            <a:r>
              <a:rPr lang="vi-VN" sz="1200" b="0" i="0" u="none" strike="noStrike" kern="1200">
                <a:solidFill>
                  <a:schemeClr val="tx1"/>
                </a:solidFill>
                <a:effectLst/>
                <a:latin typeface="+mn-lt"/>
                <a:ea typeface="+mn-ea"/>
                <a:cs typeface="+mn-cs"/>
                <a:hlinkClick r:id="rId13" tooltip="Platon"/>
              </a:rPr>
              <a:t>Platon</a:t>
            </a:r>
            <a:r>
              <a:rPr lang="vi-VN" sz="1200" b="0" i="0" kern="1200">
                <a:solidFill>
                  <a:schemeClr val="tx1"/>
                </a:solidFill>
                <a:effectLst/>
                <a:latin typeface="+mn-lt"/>
                <a:ea typeface="+mn-ea"/>
                <a:cs typeface="+mn-cs"/>
              </a:rPr>
              <a:t> từng theo học trong 8 năm ròng.</a:t>
            </a:r>
          </a:p>
          <a:p>
            <a:endParaRPr lang="en-SG" baseline="0"/>
          </a:p>
          <a:p>
            <a:endParaRPr lang="en-SG"/>
          </a:p>
        </p:txBody>
      </p:sp>
      <p:sp>
        <p:nvSpPr>
          <p:cNvPr id="4" name="Slide Number Placeholder 3"/>
          <p:cNvSpPr>
            <a:spLocks noGrp="1"/>
          </p:cNvSpPr>
          <p:nvPr>
            <p:ph type="sldNum" sz="quarter" idx="10"/>
          </p:nvPr>
        </p:nvSpPr>
        <p:spPr/>
        <p:txBody>
          <a:bodyPr/>
          <a:lstStyle/>
          <a:p>
            <a:fld id="{26D5FB07-4510-45B7-8E19-2C97D4B0247C}" type="slidenum">
              <a:rPr lang="en-SG" smtClean="0"/>
              <a:t>10</a:t>
            </a:fld>
            <a:endParaRPr lang="en-SG"/>
          </a:p>
        </p:txBody>
      </p:sp>
    </p:spTree>
    <p:extLst>
      <p:ext uri="{BB962C8B-B14F-4D97-AF65-F5344CB8AC3E}">
        <p14:creationId xmlns:p14="http://schemas.microsoft.com/office/powerpoint/2010/main" val="2025902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vi-VN" altLang="en-US" dirty="0">
              <a:latin typeface="Arial" panose="020B0604020202020204" pitchFamily="34" charset="0"/>
            </a:endParaRPr>
          </a:p>
          <a:p>
            <a:r>
              <a:rPr lang="en-SG" altLang="en-US" b="1" dirty="0" err="1">
                <a:latin typeface="Arial" panose="020B0604020202020204" pitchFamily="34" charset="0"/>
              </a:rPr>
              <a:t>Hệ</a:t>
            </a:r>
            <a:r>
              <a:rPr lang="en-SG" altLang="en-US" b="1" dirty="0">
                <a:latin typeface="Arial" panose="020B0604020202020204" pitchFamily="34" charset="0"/>
              </a:rPr>
              <a:t> </a:t>
            </a:r>
            <a:r>
              <a:rPr lang="vi-VN" altLang="en-US" b="1" dirty="0">
                <a:latin typeface="Arial" panose="020B0604020202020204" pitchFamily="34" charset="0"/>
              </a:rPr>
              <a:t>thống</a:t>
            </a:r>
            <a:r>
              <a:rPr lang="vi-VN" altLang="en-US" dirty="0">
                <a:latin typeface="Arial" panose="020B0604020202020204" pitchFamily="34" charset="0"/>
              </a:rPr>
              <a:t> là tập hợp các phần tử có quan hệ hữu cơ với nhau, tác động chi phối lẫn nhau theo các quy luật nhất định để trở thành một chỉnh thể. Từ đó xuất hiện thuộc tính mới gọi là </a:t>
            </a:r>
            <a:r>
              <a:rPr lang="vi-VN" altLang="en-US" i="1" dirty="0">
                <a:latin typeface="Arial" panose="020B0604020202020204" pitchFamily="34" charset="0"/>
              </a:rPr>
              <a:t>tính trồi</a:t>
            </a:r>
            <a:r>
              <a:rPr lang="vi-VN" altLang="en-US" dirty="0">
                <a:latin typeface="Arial" panose="020B0604020202020204" pitchFamily="34" charset="0"/>
              </a:rPr>
              <a:t> của hệ thống mà từng phần tử riêng lẻ không có hoặc có không đáng kể.</a:t>
            </a:r>
          </a:p>
          <a:p>
            <a:endParaRPr lang="en-SG" dirty="0"/>
          </a:p>
        </p:txBody>
      </p:sp>
      <p:sp>
        <p:nvSpPr>
          <p:cNvPr id="4" name="Slide Number Placeholder 3"/>
          <p:cNvSpPr>
            <a:spLocks noGrp="1"/>
          </p:cNvSpPr>
          <p:nvPr>
            <p:ph type="sldNum" idx="10"/>
          </p:nvPr>
        </p:nvSpPr>
        <p:spPr/>
        <p:txBody>
          <a:bodyPr/>
          <a:lstStyle/>
          <a:p>
            <a:pPr algn="r">
              <a:buSzPct val="45000"/>
              <a:buFont typeface="StarSymbol"/>
              <a:buChar char=""/>
            </a:pPr>
            <a:fld id="{3B39862E-DC4C-4D8F-8BC0-E5A9BA86C8F8}" type="slidenum">
              <a:rPr lang="en-GB" sz="1200" smtClean="0">
                <a:latin typeface="Times New Roman"/>
              </a:rPr>
              <a:pPr algn="r">
                <a:buSzPct val="45000"/>
                <a:buFont typeface="StarSymbol"/>
                <a:buChar char=""/>
              </a:pPr>
              <a:t>14</a:t>
            </a:fld>
            <a:endParaRPr lang="en-GB"/>
          </a:p>
        </p:txBody>
      </p:sp>
    </p:spTree>
    <p:extLst>
      <p:ext uri="{BB962C8B-B14F-4D97-AF65-F5344CB8AC3E}">
        <p14:creationId xmlns:p14="http://schemas.microsoft.com/office/powerpoint/2010/main" val="2578719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Dựa trê</a:t>
            </a:r>
            <a:r>
              <a:rPr lang="en-SG" baseline="0"/>
              <a:t>n thế giới quan duy vật, quan điểm toàn diện, cụ thể, phát triển, phổ biến.</a:t>
            </a:r>
            <a:endParaRPr lang="en-SG"/>
          </a:p>
        </p:txBody>
      </p:sp>
      <p:sp>
        <p:nvSpPr>
          <p:cNvPr id="4" name="Slide Number Placeholder 3"/>
          <p:cNvSpPr>
            <a:spLocks noGrp="1"/>
          </p:cNvSpPr>
          <p:nvPr>
            <p:ph type="sldNum" sz="quarter" idx="10"/>
          </p:nvPr>
        </p:nvSpPr>
        <p:spPr/>
        <p:txBody>
          <a:bodyPr/>
          <a:lstStyle/>
          <a:p>
            <a:fld id="{26D5FB07-4510-45B7-8E19-2C97D4B0247C}" type="slidenum">
              <a:rPr lang="en-SG" smtClean="0"/>
              <a:t>16</a:t>
            </a:fld>
            <a:endParaRPr lang="en-SG"/>
          </a:p>
        </p:txBody>
      </p:sp>
    </p:spTree>
    <p:extLst>
      <p:ext uri="{BB962C8B-B14F-4D97-AF65-F5344CB8AC3E}">
        <p14:creationId xmlns:p14="http://schemas.microsoft.com/office/powerpoint/2010/main" val="3527982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BF9D2A-A4A6-493C-B4AC-DEABB70B0887}" type="slidenum">
              <a:rPr lang="en-US" altLang="en-US" smtClean="0"/>
              <a:pPr>
                <a:spcBef>
                  <a:spcPct val="0"/>
                </a:spcBef>
              </a:pPr>
              <a:t>23</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95067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a:latin typeface="Arial" panose="020B0604020202020204" pitchFamily="34" charset="0"/>
              </a:rPr>
              <a:t>Bằng toán học, người ta đã chứng minh được rằng một năm bất kì có ít nhất một thứ 6 ngày 13 và nhiều nhất là ba ngày. Một năm có ba thứ 6 ngày 13 khi và chỉ khi ngày đầu năm là thứ 5 (đối với năm không nhuận) hoặc Chủ nhật (đối với năm nhuận).</a:t>
            </a:r>
            <a:endParaRPr lang="en-US" altLang="en-US">
              <a:latin typeface="Arial" panose="020B0604020202020204" pitchFamily="34" charset="0"/>
            </a:endParaRPr>
          </a:p>
          <a:p>
            <a:r>
              <a:rPr lang="vi-VN" altLang="en-US">
                <a:latin typeface="Arial" panose="020B0604020202020204" pitchFamily="34" charset="0"/>
              </a:rPr>
              <a:t>Từ thời cổ đại, trong nhiều nền văn hóa, người ta đã coi con số 13 là một con số đem đến xui xẻo và chết chóc. Việc người ta “kì thị” con số này thể hiện ở rất nhiều việc như những tòa cao ốc không có tầng 13, các bệnh viện không có phòng số 13, các sân bay không có cổng đón khách số 13, trên các máy bay không có ghế ngồi số 13, ca bin số 13 cũng không xuất hiện trên tàu thủy. Một lý do được đưa ra để lý giải cho điều này là việc số 13 đứng ngay sau số 12, một con số được coi là đẹp và hoàn hảo. Vì vậy mà chúng ta có 12 tháng trong năm, 12 cung hoàng đạo, 12 con giáp, 12 vị thần của Olympus, 12 sứ mệnh của Hercules, 12 tông đồ của Jesus…</a:t>
            </a:r>
            <a:endParaRPr lang="en-US" altLang="en-US">
              <a:latin typeface="Arial" panose="020B0604020202020204" pitchFamily="34" charset="0"/>
            </a:endParaRPr>
          </a:p>
          <a:p>
            <a:r>
              <a:rPr lang="en-US" altLang="en-US">
                <a:latin typeface="Arial" panose="020B0604020202020204" pitchFamily="34" charset="0"/>
              </a:rPr>
              <a:t>Người trung quốc kị số 4, nhưng thích số 6,8,9, thích số dt có số đó. Ngược lại người Hà Lan thích số 4 lại ghét số 6, số 6 phát âm chữ la tinh nó gần giống như tình ducc5 họ ghét. Người Hàn Quốc thích số 7 và số 3. Thái Lan k thích số 6, nhưng thích số 9, phát âm như là phát triển</a:t>
            </a:r>
          </a:p>
          <a:p>
            <a:r>
              <a:rPr lang="en-US" altLang="en-US">
                <a:latin typeface="Arial" panose="020B0604020202020204" pitchFamily="34" charset="0"/>
              </a:rPr>
              <a:t>Số 13 rất ghét của Philipphin, Pháp ghét số 13, nhưng có kì tích, ngoài ra người pháp còn thích số 69, phát âm giống tình dục(6), 9 phát âm như mới mẻ thích</a:t>
            </a: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B72C66-C27E-4C3E-BFEA-FC5DC31FEE98}" type="slidenum">
              <a:rPr lang="en-US" altLang="en-US" smtClean="0"/>
              <a:pPr>
                <a:spcBef>
                  <a:spcPct val="0"/>
                </a:spcBef>
              </a:pPr>
              <a:t>31</a:t>
            </a:fld>
            <a:endParaRPr lang="en-US" altLang="en-US"/>
          </a:p>
        </p:txBody>
      </p:sp>
    </p:spTree>
    <p:extLst>
      <p:ext uri="{BB962C8B-B14F-4D97-AF65-F5344CB8AC3E}">
        <p14:creationId xmlns:p14="http://schemas.microsoft.com/office/powerpoint/2010/main" val="355573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idx="10"/>
          </p:nvPr>
        </p:nvSpPr>
        <p:spPr/>
        <p:txBody>
          <a:bodyPr/>
          <a:lstStyle/>
          <a:p>
            <a:pPr algn="r">
              <a:buSzPct val="45000"/>
              <a:buFont typeface="StarSymbol"/>
              <a:buChar char=""/>
            </a:pPr>
            <a:fld id="{3B39862E-DC4C-4D8F-8BC0-E5A9BA86C8F8}" type="slidenum">
              <a:rPr lang="en-GB" sz="1200" smtClean="0">
                <a:latin typeface="Times New Roman"/>
              </a:rPr>
              <a:pPr algn="r">
                <a:buSzPct val="45000"/>
                <a:buFont typeface="StarSymbol"/>
                <a:buChar char=""/>
              </a:pPr>
              <a:t>32</a:t>
            </a:fld>
            <a:endParaRPr lang="en-GB"/>
          </a:p>
        </p:txBody>
      </p:sp>
    </p:spTree>
    <p:extLst>
      <p:ext uri="{BB962C8B-B14F-4D97-AF65-F5344CB8AC3E}">
        <p14:creationId xmlns:p14="http://schemas.microsoft.com/office/powerpoint/2010/main" val="70840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audio" Target="file:///D:\NHAC\Love%20Comes.wma" TargetMode="Externa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jpeg"/><Relationship Id="rId10" Type="http://schemas.openxmlformats.org/officeDocument/2006/relationships/slide" Target="slide7.xml"/><Relationship Id="rId4" Type="http://schemas.openxmlformats.org/officeDocument/2006/relationships/image" Target="../media/image24.jpeg"/><Relationship Id="rId9" Type="http://schemas.openxmlformats.org/officeDocument/2006/relationships/image" Target="../media/image29.jpeg"/></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jpe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gif"/><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8.gif"/><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4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52.jpeg"/><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0.jpeg"/><Relationship Id="rId5" Type="http://schemas.openxmlformats.org/officeDocument/2006/relationships/hyperlink" Target="http://images.google.com.vn/imgres?imgurl=http://www.econ.duke.edu/Economists/Gifs/Ricardo.gif&amp;imgrefurl=http://www.econ.duke.edu/Economists/&amp;h=372&amp;w=323&amp;sz=47&amp;hl=vi&amp;start=1&amp;tbnid=IVKW2A20wod7uM:&amp;tbnh=122&amp;tbnw=106&amp;prev=/images?q=David+Ricardo&amp;svnum=10&amp;hl=vi&amp;lr=&amp;sa=G" TargetMode="External"/><Relationship Id="rId10" Type="http://schemas.openxmlformats.org/officeDocument/2006/relationships/image" Target="../media/image54.jpeg"/><Relationship Id="rId4" Type="http://schemas.openxmlformats.org/officeDocument/2006/relationships/image" Target="../media/image49.jpeg"/><Relationship Id="rId9" Type="http://schemas.openxmlformats.org/officeDocument/2006/relationships/image" Target="../media/image5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Times New Roman" panose="02020603050405020304" pitchFamily="18" charset="0"/>
                <a:cs typeface="Times New Roman" panose="02020603050405020304" pitchFamily="18" charset="0"/>
              </a:rPr>
              <a:t>Môn </a:t>
            </a:r>
            <a:r>
              <a:rPr lang="en-SG" dirty="0" err="1">
                <a:latin typeface="Times New Roman" panose="02020603050405020304" pitchFamily="18" charset="0"/>
                <a:cs typeface="Times New Roman" panose="02020603050405020304" pitchFamily="18" charset="0"/>
              </a:rPr>
              <a:t>học</a:t>
            </a:r>
            <a:endParaRPr lang="en-S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667000" y="1707129"/>
            <a:ext cx="7086600" cy="769441"/>
          </a:xfrm>
          <a:prstGeom prst="rect">
            <a:avLst/>
          </a:prstGeom>
          <a:noFill/>
        </p:spPr>
        <p:txBody>
          <a:bodyPr wrap="square" rtlCol="0">
            <a:spAutoFit/>
          </a:bodyPr>
          <a:lstStyle/>
          <a:p>
            <a:r>
              <a:rPr lang="en-SG" sz="4400" dirty="0"/>
              <a:t>TRIẾT HỌC MÁC – LÊNIN</a:t>
            </a:r>
          </a:p>
        </p:txBody>
      </p:sp>
      <p:sp>
        <p:nvSpPr>
          <p:cNvPr id="5" name="AutoShape 2" descr="Káº¿t quáº£ hÃ¬nh áº£nh cho chá»§ nghÄ©a mÃ¡c lÃªnin"/>
          <p:cNvSpPr>
            <a:spLocks noChangeAspect="1" noChangeArrowheads="1"/>
          </p:cNvSpPr>
          <p:nvPr/>
        </p:nvSpPr>
        <p:spPr bwMode="auto">
          <a:xfrm>
            <a:off x="1704975" y="-2127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6" name="Picture 5"/>
          <p:cNvPicPr>
            <a:picLocks noChangeAspect="1"/>
          </p:cNvPicPr>
          <p:nvPr/>
        </p:nvPicPr>
        <p:blipFill>
          <a:blip r:embed="rId3"/>
          <a:stretch>
            <a:fillRect/>
          </a:stretch>
        </p:blipFill>
        <p:spPr>
          <a:xfrm>
            <a:off x="2667000" y="3124201"/>
            <a:ext cx="6477000" cy="3114675"/>
          </a:xfrm>
          <a:prstGeom prst="rect">
            <a:avLst/>
          </a:prstGeom>
        </p:spPr>
      </p:pic>
    </p:spTree>
    <p:extLst>
      <p:ext uri="{BB962C8B-B14F-4D97-AF65-F5344CB8AC3E}">
        <p14:creationId xmlns:p14="http://schemas.microsoft.com/office/powerpoint/2010/main" val="1286554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676400" y="152400"/>
            <a:ext cx="8915400" cy="762000"/>
          </a:xfrm>
        </p:spPr>
        <p:txBody>
          <a:bodyPr>
            <a:normAutofit fontScale="90000"/>
          </a:bodyPr>
          <a:lstStyle/>
          <a:p>
            <a:br>
              <a:rPr lang="en-GB" altLang="en-US" i="1" dirty="0">
                <a:latin typeface="Times New Roman" pitchFamily="18" charset="0"/>
                <a:cs typeface="Times New Roman" pitchFamily="18" charset="0"/>
              </a:rPr>
            </a:br>
            <a:r>
              <a:rPr lang="en-GB" altLang="en-US" i="1" dirty="0">
                <a:latin typeface="Times New Roman" pitchFamily="18" charset="0"/>
                <a:cs typeface="Times New Roman" pitchFamily="18" charset="0"/>
              </a:rPr>
              <a:t>a. </a:t>
            </a:r>
            <a:r>
              <a:rPr lang="en-GB" altLang="en-US" i="1" dirty="0" err="1">
                <a:latin typeface="Times New Roman" pitchFamily="18" charset="0"/>
                <a:cs typeface="Times New Roman" pitchFamily="18" charset="0"/>
              </a:rPr>
              <a:t>Nguồn</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gốc</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của</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triết</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học</a:t>
            </a:r>
            <a:br>
              <a:rPr lang="vi-VN" altLang="en-US" i="1" dirty="0">
                <a:latin typeface="Times New Roman" pitchFamily="18" charset="0"/>
                <a:cs typeface="Times New Roman" pitchFamily="18" charset="0"/>
              </a:rPr>
            </a:br>
            <a:endParaRPr lang="vi-VN" altLang="en-US"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10D714E9-3B26-4978-A800-95CCD4AE1C9F}" type="datetime1">
              <a:rPr lang="en-US" smtClean="0"/>
              <a:pPr>
                <a:defRPr/>
              </a:pPr>
              <a:t>9/15/2023</a:t>
            </a:fld>
            <a:endParaRPr lang="en-US"/>
          </a:p>
        </p:txBody>
      </p:sp>
      <p:sp>
        <p:nvSpPr>
          <p:cNvPr id="2" name="Oval 1"/>
          <p:cNvSpPr/>
          <p:nvPr/>
        </p:nvSpPr>
        <p:spPr>
          <a:xfrm>
            <a:off x="1503363" y="1203325"/>
            <a:ext cx="5846763" cy="685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spcBef>
                <a:spcPct val="20000"/>
              </a:spcBef>
              <a:buFontTx/>
              <a:buChar char="•"/>
              <a:defRPr/>
            </a:pPr>
            <a:r>
              <a:rPr lang="en-US" altLang="en-US" sz="3200" kern="0">
                <a:solidFill>
                  <a:srgbClr val="000000"/>
                </a:solidFill>
                <a:latin typeface="Times New Roman" panose="02020603050405020304" pitchFamily="18" charset="0"/>
                <a:cs typeface="Times New Roman" panose="02020603050405020304" pitchFamily="18" charset="0"/>
              </a:rPr>
              <a:t>Nguồn gốc xã hội: </a:t>
            </a:r>
            <a:endParaRPr lang="en-US"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3" name="Rounded Rectangle 2"/>
          <p:cNvSpPr/>
          <p:nvPr/>
        </p:nvSpPr>
        <p:spPr>
          <a:xfrm>
            <a:off x="1981200" y="2165351"/>
            <a:ext cx="8305800" cy="131921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anose="05000000000000000000" pitchFamily="2" charset="2"/>
              <a:buChar char="ü"/>
              <a:defRPr/>
            </a:pP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Phân</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công</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lao</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động</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xã</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hội</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dẫn</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đến</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sự</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phân</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chia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lao</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động</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là</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nguồn</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gốc</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dẫn</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đến</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chế</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độ</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tư</a:t>
            </a:r>
            <a:r>
              <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US" sz="2800" kern="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hữu</a:t>
            </a:r>
            <a:endParaRPr lang="en-US" altLang="en-US" sz="28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Rounded Rectangle 6"/>
          <p:cNvSpPr/>
          <p:nvPr/>
        </p:nvSpPr>
        <p:spPr>
          <a:xfrm>
            <a:off x="1981200" y="3805238"/>
            <a:ext cx="8305800" cy="197961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marL="342900" indent="-342900" algn="just">
              <a:spcBef>
                <a:spcPct val="20000"/>
              </a:spcBef>
              <a:buFont typeface="Wingdings" panose="05000000000000000000" pitchFamily="2" charset="2"/>
              <a:buChar char="ü"/>
              <a:defRPr/>
            </a:pPr>
            <a:r>
              <a:rPr lang="en-US" altLang="en-US" sz="2800" kern="0" dirty="0" err="1">
                <a:solidFill>
                  <a:srgbClr val="000000"/>
                </a:solidFill>
                <a:latin typeface="Times New Roman" panose="02020603050405020304" pitchFamily="18" charset="0"/>
                <a:cs typeface="Times New Roman" panose="02020603050405020304" pitchFamily="18" charset="0"/>
              </a:rPr>
              <a:t>Khi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xã</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hội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có</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sự</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phân</a:t>
            </a:r>
            <a:r>
              <a:rPr lang="en-US" altLang="en-US" sz="2800" kern="0" dirty="0">
                <a:solidFill>
                  <a:srgbClr val="000000"/>
                </a:solidFill>
                <a:latin typeface="Times New Roman" panose="02020603050405020304" pitchFamily="18" charset="0"/>
                <a:cs typeface="Times New Roman" panose="02020603050405020304" pitchFamily="18" charset="0"/>
              </a:rPr>
              <a:t> chia </a:t>
            </a:r>
            <a:r>
              <a:rPr lang="en-US" altLang="en-US" sz="2800" kern="0" dirty="0" err="1">
                <a:solidFill>
                  <a:srgbClr val="000000"/>
                </a:solidFill>
                <a:latin typeface="Times New Roman" panose="02020603050405020304" pitchFamily="18" charset="0"/>
                <a:cs typeface="Times New Roman" panose="02020603050405020304" pitchFamily="18" charset="0"/>
              </a:rPr>
              <a:t>giai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cấp</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triết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học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ra</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đời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bản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thân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nó</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đã</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mang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tính</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đảng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nhiệm</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vụ</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của</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nó</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là</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luận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chứng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và</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bảo</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vệ</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lợi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ích</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của</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một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giai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cấp</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xác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định</a:t>
            </a:r>
            <a:r>
              <a:rPr lang="en-US" altLang="en-US" sz="2800" kern="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2172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rrowheads="1"/>
          </p:cNvSpPr>
          <p:nvPr/>
        </p:nvSpPr>
        <p:spPr bwMode="auto">
          <a:xfrm>
            <a:off x="1524000" y="914400"/>
            <a:ext cx="2895600" cy="838200"/>
          </a:xfrm>
          <a:prstGeom prst="cloudCallout">
            <a:avLst>
              <a:gd name="adj1" fmla="val -39662"/>
              <a:gd name="adj2" fmla="val 108750"/>
            </a:avLst>
          </a:prstGeom>
          <a:noFill/>
          <a:ln w="38100">
            <a:solidFill>
              <a:srgbClr val="3366FF"/>
            </a:solidFill>
            <a:prstDash val="sysDot"/>
            <a:round/>
            <a:headEnd/>
            <a:tailEnd/>
          </a:ln>
        </p:spPr>
        <p:txBody>
          <a:bodyPr/>
          <a:lstStyle/>
          <a:p>
            <a:pPr algn="ctr" eaLnBrk="1" hangingPunct="1"/>
            <a:r>
              <a:rPr lang="en-US" altLang="en-US" b="1"/>
              <a:t>Triết học là gì ?</a:t>
            </a:r>
          </a:p>
        </p:txBody>
      </p:sp>
      <p:sp>
        <p:nvSpPr>
          <p:cNvPr id="3080" name="Text Box 8"/>
          <p:cNvSpPr txBox="1">
            <a:spLocks noChangeArrowheads="1"/>
          </p:cNvSpPr>
          <p:nvPr/>
        </p:nvSpPr>
        <p:spPr bwMode="auto">
          <a:xfrm>
            <a:off x="4467225" y="1406526"/>
            <a:ext cx="6057900" cy="2676525"/>
          </a:xfrm>
          <a:prstGeom prst="rect">
            <a:avLst/>
          </a:prstGeom>
          <a:noFill/>
          <a:ln w="9525">
            <a:noFill/>
            <a:miter lim="800000"/>
            <a:headEnd/>
            <a:tailEnd/>
          </a:ln>
        </p:spPr>
        <p:txBody>
          <a:bodyPr>
            <a:spAutoFit/>
          </a:bodyPr>
          <a:lstStyle/>
          <a:p>
            <a:pPr eaLnBrk="1" hangingPunct="1"/>
            <a:r>
              <a:rPr lang="en-US" altLang="en-US" sz="2400" b="1" dirty="0" err="1">
                <a:latin typeface="Times New Roman" pitchFamily="18" charset="0"/>
                <a:ea typeface="Cordia New" pitchFamily="34" charset="-34"/>
                <a:cs typeface="Times New Roman" pitchFamily="18" charset="0"/>
              </a:rPr>
              <a:t>Trung</a:t>
            </a:r>
            <a:r>
              <a:rPr lang="en-US" altLang="en-US" sz="2400" b="1" dirty="0">
                <a:latin typeface="Times New Roman" pitchFamily="18" charset="0"/>
                <a:ea typeface="Cordia New" pitchFamily="34" charset="-34"/>
                <a:cs typeface="Times New Roman" pitchFamily="18" charset="0"/>
              </a:rPr>
              <a:t> </a:t>
            </a:r>
            <a:r>
              <a:rPr lang="en-US" altLang="en-US" sz="2400" b="1" dirty="0" err="1">
                <a:latin typeface="Times New Roman" pitchFamily="18" charset="0"/>
                <a:ea typeface="Cordia New" pitchFamily="34" charset="-34"/>
                <a:cs typeface="Times New Roman" pitchFamily="18" charset="0"/>
              </a:rPr>
              <a:t>Quốc</a:t>
            </a:r>
            <a:r>
              <a:rPr lang="en-US" altLang="en-US" sz="2400" b="1" dirty="0">
                <a:latin typeface="Times New Roman" pitchFamily="18" charset="0"/>
                <a:ea typeface="Cordia New" pitchFamily="34" charset="-34"/>
                <a:cs typeface="Times New Roman" pitchFamily="18" charset="0"/>
              </a:rPr>
              <a:t>: </a:t>
            </a:r>
            <a:r>
              <a:rPr lang="en-US" altLang="en-US" sz="2400" b="1" i="1" dirty="0" err="1">
                <a:latin typeface="Times New Roman" pitchFamily="18" charset="0"/>
                <a:ea typeface="Cordia New" pitchFamily="34" charset="-34"/>
                <a:cs typeface="Times New Roman" pitchFamily="18" charset="0"/>
              </a:rPr>
              <a:t>Triết</a:t>
            </a:r>
            <a:r>
              <a:rPr lang="en-US" altLang="en-US" sz="2400" b="1" i="1" dirty="0">
                <a:latin typeface="Times New Roman" pitchFamily="18" charset="0"/>
                <a:ea typeface="Cordia New" pitchFamily="34" charset="-34"/>
                <a:cs typeface="Times New Roman" pitchFamily="18" charset="0"/>
              </a:rPr>
              <a:t> = </a:t>
            </a:r>
            <a:r>
              <a:rPr lang="en-US" altLang="en-US" sz="2400" b="1" i="1" dirty="0" err="1">
                <a:latin typeface="Times New Roman" pitchFamily="18" charset="0"/>
                <a:ea typeface="Cordia New" pitchFamily="34" charset="-34"/>
                <a:cs typeface="Times New Roman" pitchFamily="18" charset="0"/>
              </a:rPr>
              <a:t>Trí</a:t>
            </a:r>
            <a:r>
              <a:rPr lang="en-US" altLang="en-US" sz="2400" b="1" i="1" dirty="0">
                <a:latin typeface="Times New Roman" pitchFamily="18" charset="0"/>
                <a:ea typeface="Cordia New" pitchFamily="34" charset="-34"/>
                <a:cs typeface="Times New Roman" pitchFamily="18" charset="0"/>
              </a:rPr>
              <a:t>:</a:t>
            </a:r>
            <a:r>
              <a:rPr lang="en-US" altLang="en-US" sz="2400" b="1"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sư</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truy</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tìm</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bản</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chất</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của</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đối</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tượng</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nhận</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thức</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thường</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là</a:t>
            </a:r>
            <a:r>
              <a:rPr lang="en-GB" altLang="en-US" sz="2400" dirty="0">
                <a:latin typeface="Times New Roman" pitchFamily="18" charset="0"/>
                <a:ea typeface="Cordia New" pitchFamily="34" charset="-34"/>
                <a:cs typeface="Times New Roman" pitchFamily="18" charset="0"/>
              </a:rPr>
              <a:t> con </a:t>
            </a:r>
            <a:r>
              <a:rPr lang="en-GB" altLang="en-US" sz="2400" dirty="0" err="1">
                <a:latin typeface="Times New Roman" pitchFamily="18" charset="0"/>
                <a:ea typeface="Cordia New" pitchFamily="34" charset="-34"/>
                <a:cs typeface="Times New Roman" pitchFamily="18" charset="0"/>
              </a:rPr>
              <a:t>người</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xã</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hội</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vũ</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trụ</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và</a:t>
            </a:r>
            <a:r>
              <a:rPr lang="en-GB" altLang="en-US" sz="2400" dirty="0">
                <a:latin typeface="Times New Roman" pitchFamily="18" charset="0"/>
                <a:ea typeface="Cordia New" pitchFamily="34" charset="-34"/>
                <a:cs typeface="Times New Roman" pitchFamily="18" charset="0"/>
              </a:rPr>
              <a:t> </a:t>
            </a:r>
            <a:r>
              <a:rPr lang="en-GB" altLang="en-US" sz="2400" err="1">
                <a:latin typeface="Times New Roman" pitchFamily="18" charset="0"/>
                <a:ea typeface="Cordia New" pitchFamily="34" charset="-34"/>
                <a:cs typeface="Times New Roman" pitchFamily="18" charset="0"/>
              </a:rPr>
              <a:t>tư</a:t>
            </a:r>
            <a:r>
              <a:rPr lang="en-GB" altLang="en-US" sz="2400">
                <a:latin typeface="Times New Roman" pitchFamily="18" charset="0"/>
                <a:ea typeface="Cordia New" pitchFamily="34" charset="-34"/>
                <a:cs typeface="Times New Roman" pitchFamily="18" charset="0"/>
              </a:rPr>
              <a:t> tưởng</a:t>
            </a:r>
            <a:endParaRPr lang="nl-NL" altLang="en-US" sz="2400" dirty="0">
              <a:latin typeface="Times New Roman" pitchFamily="18" charset="0"/>
              <a:ea typeface="Cordia New" pitchFamily="34" charset="-34"/>
              <a:cs typeface="Times New Roman" pitchFamily="18" charset="0"/>
            </a:endParaRPr>
          </a:p>
          <a:p>
            <a:pPr eaLnBrk="1" hangingPunct="1"/>
            <a:r>
              <a:rPr lang="nl-NL" altLang="en-US" sz="2400" b="1" dirty="0">
                <a:latin typeface="Times New Roman" pitchFamily="18" charset="0"/>
                <a:ea typeface="Cordia New" pitchFamily="34" charset="-34"/>
                <a:cs typeface="Times New Roman" pitchFamily="18" charset="0"/>
              </a:rPr>
              <a:t>Ấn Độ:</a:t>
            </a:r>
            <a:r>
              <a:rPr lang="nl-NL" altLang="en-US" sz="2400" dirty="0">
                <a:latin typeface="Times New Roman" pitchFamily="18" charset="0"/>
                <a:ea typeface="Cordia New" pitchFamily="34" charset="-34"/>
                <a:cs typeface="Times New Roman" pitchFamily="18" charset="0"/>
              </a:rPr>
              <a:t> </a:t>
            </a:r>
            <a:r>
              <a:rPr lang="nl-NL" altLang="en-US" sz="2400" b="1" i="1" dirty="0">
                <a:latin typeface="Times New Roman" pitchFamily="18" charset="0"/>
                <a:ea typeface="Cordia New" pitchFamily="34" charset="-34"/>
                <a:cs typeface="Times New Roman" pitchFamily="18" charset="0"/>
              </a:rPr>
              <a:t>Triết = “darshana”</a:t>
            </a:r>
            <a:r>
              <a:rPr lang="nl-NL" altLang="en-US" sz="2400" dirty="0">
                <a:latin typeface="Times New Roman" pitchFamily="18" charset="0"/>
                <a:ea typeface="Cordia New" pitchFamily="34" charset="-34"/>
                <a:cs typeface="Times New Roman" pitchFamily="18" charset="0"/>
              </a:rPr>
              <a:t>, có nghĩa là “chiêm ngưỡng” là con đường suy ngẫm để dẫn dắt con người đến với lẽ phải, thấu đạt được chân lý về vũ trụ và nhân sinh</a:t>
            </a:r>
            <a:endParaRPr lang="en-US" altLang="en-US" sz="2400" b="1" dirty="0">
              <a:latin typeface="Times New Roman" pitchFamily="18" charset="0"/>
              <a:ea typeface="Cordia New" pitchFamily="34" charset="-34"/>
              <a:cs typeface="Times New Roman" pitchFamily="18" charset="0"/>
            </a:endParaRPr>
          </a:p>
        </p:txBody>
      </p:sp>
      <p:pic>
        <p:nvPicPr>
          <p:cNvPr id="9220" name="Picture 13" descr="van-ly-truong-thanh-01"/>
          <p:cNvPicPr>
            <a:picLocks noChangeAspect="1" noChangeArrowheads="1"/>
          </p:cNvPicPr>
          <p:nvPr/>
        </p:nvPicPr>
        <p:blipFill>
          <a:blip r:embed="rId2"/>
          <a:srcRect/>
          <a:stretch>
            <a:fillRect/>
          </a:stretch>
        </p:blipFill>
        <p:spPr bwMode="auto">
          <a:xfrm>
            <a:off x="1676400" y="1752600"/>
            <a:ext cx="2590800" cy="2362200"/>
          </a:xfrm>
          <a:prstGeom prst="rect">
            <a:avLst/>
          </a:prstGeom>
          <a:noFill/>
          <a:ln w="9525">
            <a:noFill/>
            <a:miter lim="800000"/>
            <a:headEnd/>
            <a:tailEnd/>
          </a:ln>
        </p:spPr>
      </p:pic>
      <p:pic>
        <p:nvPicPr>
          <p:cNvPr id="9221" name="Picture 14" descr="Raphael_SchoolofAthens"/>
          <p:cNvPicPr>
            <a:picLocks noChangeAspect="1" noChangeArrowheads="1"/>
          </p:cNvPicPr>
          <p:nvPr/>
        </p:nvPicPr>
        <p:blipFill>
          <a:blip r:embed="rId3"/>
          <a:srcRect/>
          <a:stretch>
            <a:fillRect/>
          </a:stretch>
        </p:blipFill>
        <p:spPr bwMode="auto">
          <a:xfrm>
            <a:off x="1524000" y="4191000"/>
            <a:ext cx="2895600" cy="2514600"/>
          </a:xfrm>
          <a:prstGeom prst="rect">
            <a:avLst/>
          </a:prstGeom>
          <a:noFill/>
          <a:ln w="9525">
            <a:noFill/>
            <a:miter lim="800000"/>
            <a:headEnd/>
            <a:tailEnd/>
          </a:ln>
        </p:spPr>
      </p:pic>
      <p:sp>
        <p:nvSpPr>
          <p:cNvPr id="3087" name="Text Box 15"/>
          <p:cNvSpPr txBox="1">
            <a:spLocks noChangeArrowheads="1"/>
          </p:cNvSpPr>
          <p:nvPr/>
        </p:nvSpPr>
        <p:spPr bwMode="auto">
          <a:xfrm>
            <a:off x="4540250" y="4195764"/>
            <a:ext cx="6019800" cy="2555875"/>
          </a:xfrm>
          <a:prstGeom prst="rect">
            <a:avLst/>
          </a:prstGeom>
          <a:gradFill rotWithShape="1">
            <a:gsLst>
              <a:gs pos="0">
                <a:srgbClr val="33CC33"/>
              </a:gs>
              <a:gs pos="50000">
                <a:schemeClr val="bg1"/>
              </a:gs>
              <a:gs pos="100000">
                <a:srgbClr val="33CC33"/>
              </a:gs>
            </a:gsLst>
            <a:lin ang="5400000" scaled="1"/>
          </a:gradFill>
          <a:ln w="9525">
            <a:noFill/>
            <a:miter lim="800000"/>
            <a:headEnd/>
            <a:tailEnd/>
          </a:ln>
          <a:effectLst/>
        </p:spPr>
        <p:txBody>
          <a:bodyPr>
            <a:spAutoFit/>
          </a:bodyPr>
          <a:lstStyle>
            <a:lvl1pPr eaLnBrk="0" hangingPunct="0">
              <a:defRPr sz="2000">
                <a:solidFill>
                  <a:schemeClr val="tx1"/>
                </a:solidFill>
                <a:latin typeface=".VnArial"/>
                <a:ea typeface="Cordia New"/>
                <a:cs typeface="Cordia New"/>
              </a:defRPr>
            </a:lvl1pPr>
            <a:lvl2pPr marL="742950" indent="-285750" eaLnBrk="0" hangingPunct="0">
              <a:defRPr sz="2000">
                <a:solidFill>
                  <a:schemeClr val="tx1"/>
                </a:solidFill>
                <a:latin typeface=".VnArial"/>
                <a:ea typeface="Cordia New"/>
                <a:cs typeface="Cordia New"/>
              </a:defRPr>
            </a:lvl2pPr>
            <a:lvl3pPr marL="1143000" indent="-228600" eaLnBrk="0" hangingPunct="0">
              <a:defRPr sz="2000">
                <a:solidFill>
                  <a:schemeClr val="tx1"/>
                </a:solidFill>
                <a:latin typeface=".VnArial"/>
                <a:ea typeface="Cordia New"/>
                <a:cs typeface="Cordia New"/>
              </a:defRPr>
            </a:lvl3pPr>
            <a:lvl4pPr marL="1600200" indent="-228600" eaLnBrk="0" hangingPunct="0">
              <a:defRPr sz="2000">
                <a:solidFill>
                  <a:schemeClr val="tx1"/>
                </a:solidFill>
                <a:latin typeface=".VnArial"/>
                <a:ea typeface="Cordia New"/>
                <a:cs typeface="Cordia New"/>
              </a:defRPr>
            </a:lvl4pPr>
            <a:lvl5pPr marL="2057400" indent="-228600" eaLnBrk="0" hangingPunct="0">
              <a:defRPr sz="2000">
                <a:solidFill>
                  <a:schemeClr val="tx1"/>
                </a:solidFill>
                <a:latin typeface=".VnArial"/>
                <a:ea typeface="Cordia New"/>
                <a:cs typeface="Cordia New"/>
              </a:defRPr>
            </a:lvl5pPr>
            <a:lvl6pPr marL="2514600" indent="-228600" eaLnBrk="0" fontAlgn="base" hangingPunct="0">
              <a:spcBef>
                <a:spcPct val="0"/>
              </a:spcBef>
              <a:spcAft>
                <a:spcPct val="0"/>
              </a:spcAft>
              <a:defRPr sz="2000">
                <a:solidFill>
                  <a:schemeClr val="tx1"/>
                </a:solidFill>
                <a:latin typeface=".VnArial"/>
                <a:ea typeface="Cordia New"/>
                <a:cs typeface="Cordia New"/>
              </a:defRPr>
            </a:lvl6pPr>
            <a:lvl7pPr marL="2971800" indent="-228600" eaLnBrk="0" fontAlgn="base" hangingPunct="0">
              <a:spcBef>
                <a:spcPct val="0"/>
              </a:spcBef>
              <a:spcAft>
                <a:spcPct val="0"/>
              </a:spcAft>
              <a:defRPr sz="2000">
                <a:solidFill>
                  <a:schemeClr val="tx1"/>
                </a:solidFill>
                <a:latin typeface=".VnArial"/>
                <a:ea typeface="Cordia New"/>
                <a:cs typeface="Cordia New"/>
              </a:defRPr>
            </a:lvl7pPr>
            <a:lvl8pPr marL="3429000" indent="-228600" eaLnBrk="0" fontAlgn="base" hangingPunct="0">
              <a:spcBef>
                <a:spcPct val="0"/>
              </a:spcBef>
              <a:spcAft>
                <a:spcPct val="0"/>
              </a:spcAft>
              <a:defRPr sz="2000">
                <a:solidFill>
                  <a:schemeClr val="tx1"/>
                </a:solidFill>
                <a:latin typeface=".VnArial"/>
                <a:ea typeface="Cordia New"/>
                <a:cs typeface="Cordia New"/>
              </a:defRPr>
            </a:lvl8pPr>
            <a:lvl9pPr marL="3886200" indent="-228600" eaLnBrk="0" fontAlgn="base" hangingPunct="0">
              <a:spcBef>
                <a:spcPct val="0"/>
              </a:spcBef>
              <a:spcAft>
                <a:spcPct val="0"/>
              </a:spcAft>
              <a:defRPr sz="2000">
                <a:solidFill>
                  <a:schemeClr val="tx1"/>
                </a:solidFill>
                <a:latin typeface=".VnArial"/>
                <a:ea typeface="Cordia New"/>
                <a:cs typeface="Cordia New"/>
              </a:defRPr>
            </a:lvl9pPr>
          </a:lstStyle>
          <a:p>
            <a:pPr algn="ctr" eaLnBrk="1" hangingPunct="1">
              <a:defRPr/>
            </a:pPr>
            <a:r>
              <a:rPr lang="en-US" b="1" dirty="0"/>
              <a:t> </a:t>
            </a:r>
          </a:p>
          <a:p>
            <a:pPr algn="ctr" eaLnBrk="1" hangingPunct="1">
              <a:defRPr/>
            </a:pPr>
            <a:r>
              <a:rPr lang="en-US" sz="2800" b="1" dirty="0" err="1">
                <a:latin typeface="Times New Roman" pitchFamily="18" charset="0"/>
                <a:cs typeface="Times New Roman" pitchFamily="18" charset="0"/>
              </a:rPr>
              <a:t>Phương</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Tây</a:t>
            </a:r>
            <a:r>
              <a:rPr lang="en-US" sz="2800" b="1" dirty="0">
                <a:latin typeface="Times New Roman" pitchFamily="18" charset="0"/>
                <a:cs typeface="Times New Roman" pitchFamily="18" charset="0"/>
              </a:rPr>
              <a:t>:</a:t>
            </a:r>
          </a:p>
          <a:p>
            <a:pPr algn="just" eaLnBrk="1" hangingPunct="1">
              <a:defRPr/>
            </a:pPr>
            <a:r>
              <a:rPr lang="en-US" sz="2800" b="1" dirty="0">
                <a:latin typeface="Times New Roman" pitchFamily="18" charset="0"/>
                <a:cs typeface="Times New Roman" pitchFamily="18" charset="0"/>
              </a:rPr>
              <a:t> </a:t>
            </a:r>
            <a:r>
              <a:rPr lang="en-GB" sz="2800" dirty="0" err="1">
                <a:latin typeface="Times New Roman" pitchFamily="18" charset="0"/>
                <a:cs typeface="Times New Roman" pitchFamily="18" charset="0"/>
              </a:rPr>
              <a:t>Philosophia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vừa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mang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nghĩa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thích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vũ</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trụ</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định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hướng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nhận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thức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hành</a:t>
            </a:r>
            <a:r>
              <a:rPr lang="en-GB" sz="2800" dirty="0">
                <a:latin typeface="Times New Roman" pitchFamily="18" charset="0"/>
                <a:cs typeface="Times New Roman" pitchFamily="18" charset="0"/>
              </a:rPr>
              <a:t> vi, </a:t>
            </a:r>
            <a:r>
              <a:rPr lang="en-GB" sz="2800" dirty="0" err="1">
                <a:latin typeface="Times New Roman" pitchFamily="18" charset="0"/>
                <a:cs typeface="Times New Roman" pitchFamily="18" charset="0"/>
              </a:rPr>
              <a:t>vừa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nhấn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mạnh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đến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khát</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vọng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tìm</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kiếm</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chân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lý</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của</a:t>
            </a:r>
            <a:r>
              <a:rPr lang="en-GB" sz="2800" dirty="0">
                <a:latin typeface="Times New Roman" pitchFamily="18" charset="0"/>
                <a:cs typeface="Times New Roman" pitchFamily="18" charset="0"/>
              </a:rPr>
              <a:t> con </a:t>
            </a:r>
            <a:r>
              <a:rPr lang="en-GB" sz="2800" dirty="0" err="1">
                <a:latin typeface="Times New Roman" pitchFamily="18" charset="0"/>
                <a:cs typeface="Times New Roman" pitchFamily="18" charset="0"/>
              </a:rPr>
              <a:t>người</a:t>
            </a:r>
            <a:r>
              <a:rPr lang="en-GB" sz="2800" dirty="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
        <p:nvSpPr>
          <p:cNvPr id="18439" name="TextBox 1"/>
          <p:cNvSpPr txBox="1">
            <a:spLocks noChangeArrowheads="1"/>
          </p:cNvSpPr>
          <p:nvPr/>
        </p:nvSpPr>
        <p:spPr bwMode="auto">
          <a:xfrm>
            <a:off x="1658938" y="184150"/>
            <a:ext cx="6799262" cy="585788"/>
          </a:xfrm>
          <a:prstGeom prst="rect">
            <a:avLst/>
          </a:prstGeom>
          <a:noFill/>
          <a:ln w="9525">
            <a:noFill/>
            <a:miter lim="800000"/>
            <a:headEnd/>
            <a:tailEnd/>
          </a:ln>
        </p:spPr>
        <p:txBody>
          <a:bodyPr>
            <a:spAutoFit/>
          </a:bodyPr>
          <a:lstStyle/>
          <a:p>
            <a:pPr eaLnBrk="1" hangingPunct="1"/>
            <a:r>
              <a:rPr lang="en-US" altLang="en-US" sz="3200" b="1" i="1">
                <a:latin typeface="Times New Roman" pitchFamily="18" charset="0"/>
                <a:cs typeface="Times New Roman" pitchFamily="18" charset="0"/>
              </a:rPr>
              <a:t>b. Khái niệm triết học</a:t>
            </a:r>
            <a:endParaRPr lang="vi-VN" altLang="en-US" sz="3200" b="1" i="1">
              <a:latin typeface="Times New Roman" pitchFamily="18" charset="0"/>
              <a:cs typeface="Times New Roman" pitchFamily="18" charset="0"/>
            </a:endParaRPr>
          </a:p>
        </p:txBody>
      </p:sp>
    </p:spTree>
    <p:extLst>
      <p:ext uri="{BB962C8B-B14F-4D97-AF65-F5344CB8AC3E}">
        <p14:creationId xmlns:p14="http://schemas.microsoft.com/office/powerpoint/2010/main" val="245432563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ox(in)">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checkerboard(across)">
                                      <p:cBhvr>
                                        <p:cTn id="12" dur="500"/>
                                        <p:tgtEl>
                                          <p:spTgt spid="9220"/>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080"/>
                                        </p:tgtEl>
                                        <p:attrNameLst>
                                          <p:attrName>style.visibility</p:attrName>
                                        </p:attrNameLst>
                                      </p:cBhvr>
                                      <p:to>
                                        <p:strVal val="visible"/>
                                      </p:to>
                                    </p:set>
                                    <p:animEffect transition="in" filter="checkerboard(across)">
                                      <p:cBhvr>
                                        <p:cTn id="15" dur="500"/>
                                        <p:tgtEl>
                                          <p:spTgt spid="308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9221"/>
                                        </p:tgtEl>
                                        <p:attrNameLst>
                                          <p:attrName>style.visibility</p:attrName>
                                        </p:attrNameLst>
                                      </p:cBhvr>
                                      <p:to>
                                        <p:strVal val="visible"/>
                                      </p:to>
                                    </p:set>
                                    <p:animEffect transition="in" filter="randombar(horizontal)">
                                      <p:cBhvr>
                                        <p:cTn id="20" dur="500"/>
                                        <p:tgtEl>
                                          <p:spTgt spid="9221"/>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087"/>
                                        </p:tgtEl>
                                        <p:attrNameLst>
                                          <p:attrName>style.visibility</p:attrName>
                                        </p:attrNameLst>
                                      </p:cBhvr>
                                      <p:to>
                                        <p:strVal val="visible"/>
                                      </p:to>
                                    </p:set>
                                    <p:animEffect transition="in" filter="randombar(horizontal)">
                                      <p:cBhvr>
                                        <p:cTn id="23" dur="500"/>
                                        <p:tgtEl>
                                          <p:spTgt spid="3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nimBg="1"/>
      <p:bldP spid="3080" grpId="0"/>
      <p:bldP spid="308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676400" y="152400"/>
            <a:ext cx="8915400" cy="685800"/>
          </a:xfrm>
        </p:spPr>
        <p:txBody>
          <a:bodyPr/>
          <a:lstStyle/>
          <a:p>
            <a:r>
              <a:rPr lang="en-US" altLang="en-US" i="1">
                <a:latin typeface="Times New Roman" pitchFamily="18" charset="0"/>
                <a:cs typeface="Times New Roman" pitchFamily="18" charset="0"/>
              </a:rPr>
              <a:t>b. Khái niệm triết học</a:t>
            </a:r>
            <a:endParaRPr lang="vi-VN" altLang="en-US" i="1">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10D714E9-3B26-4978-A800-95CCD4AE1C9F}" type="datetime1">
              <a:rPr lang="en-US" smtClean="0"/>
              <a:pPr>
                <a:defRPr/>
              </a:pPr>
              <a:t>9/15/2023</a:t>
            </a:fld>
            <a:endParaRPr lang="en-US"/>
          </a:p>
        </p:txBody>
      </p:sp>
      <p:sp>
        <p:nvSpPr>
          <p:cNvPr id="5" name="Rectangle 4"/>
          <p:cNvSpPr/>
          <p:nvPr/>
        </p:nvSpPr>
        <p:spPr>
          <a:xfrm>
            <a:off x="2438401" y="1003300"/>
            <a:ext cx="3586163" cy="522288"/>
          </a:xfrm>
          <a:prstGeom prst="rect">
            <a:avLst/>
          </a:prstGeom>
        </p:spPr>
        <p:txBody>
          <a:bodyPr wrap="none">
            <a:spAutoFit/>
          </a:bodyPr>
          <a:lstStyle/>
          <a:p>
            <a:pPr>
              <a:defRPr/>
            </a:pP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Đặc</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thù</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của</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triết</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học</a:t>
            </a:r>
            <a:r>
              <a:rPr lang="en-US" altLang="en-US" sz="2800" kern="0" dirty="0">
                <a:solidFill>
                  <a:sysClr val="windowText" lastClr="000000"/>
                </a:solidFill>
                <a:latin typeface="Times New Roman" panose="02020603050405020304" pitchFamily="18" charset="0"/>
                <a:cs typeface="Times New Roman" panose="02020603050405020304" pitchFamily="18" charset="0"/>
              </a:rPr>
              <a:t>: </a:t>
            </a:r>
            <a:endParaRPr lang="en-US" sz="2800" kern="0" dirty="0">
              <a:solidFill>
                <a:sysClr val="windowText" lastClr="000000"/>
              </a:solidFill>
            </a:endParaRPr>
          </a:p>
        </p:txBody>
      </p:sp>
      <p:sp>
        <p:nvSpPr>
          <p:cNvPr id="6" name="Diagonal Stripe 5"/>
          <p:cNvSpPr/>
          <p:nvPr/>
        </p:nvSpPr>
        <p:spPr>
          <a:xfrm>
            <a:off x="2057400" y="844550"/>
            <a:ext cx="762000" cy="903288"/>
          </a:xfrm>
          <a:prstGeom prst="diagStrip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chemeClr val="tx1"/>
              </a:solidFill>
            </a:endParaRPr>
          </a:p>
        </p:txBody>
      </p:sp>
      <p:sp>
        <p:nvSpPr>
          <p:cNvPr id="7" name="Rounded Rectangle 6"/>
          <p:cNvSpPr/>
          <p:nvPr/>
        </p:nvSpPr>
        <p:spPr>
          <a:xfrm>
            <a:off x="2057400" y="1595438"/>
            <a:ext cx="8305800" cy="1371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a:defRPr/>
            </a:pP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Sử</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dụng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các</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công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cụ</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lý</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tính</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các</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tiêu</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chuẩn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lôgíc</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và</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những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kinh</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nghiệm</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khám</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phá</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thực</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tại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của</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con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người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để</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diễn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tả</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thế</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giới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và</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khái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quát</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thế</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giới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quan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bằng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lý</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luận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a:t>
            </a:r>
            <a:endParaRPr lang="en-US" sz="2400" kern="0" dirty="0">
              <a:solidFill>
                <a:sysClr val="windowText" lastClr="000000"/>
              </a:solidFill>
            </a:endParaRPr>
          </a:p>
        </p:txBody>
      </p:sp>
      <p:sp>
        <p:nvSpPr>
          <p:cNvPr id="8" name="Rounded Rectangle 7"/>
          <p:cNvSpPr/>
          <p:nvPr/>
        </p:nvSpPr>
        <p:spPr>
          <a:xfrm>
            <a:off x="2057400" y="3121026"/>
            <a:ext cx="8305800" cy="10699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l-NL" altLang="en-US" sz="2400" kern="0" dirty="0">
                <a:solidFill>
                  <a:sysClr val="windowText" lastClr="000000"/>
                </a:solidFill>
                <a:latin typeface="Times New Roman" panose="02020603050405020304" pitchFamily="18" charset="0"/>
                <a:cs typeface="Times New Roman" panose="02020603050405020304" pitchFamily="18" charset="0"/>
              </a:rPr>
              <a:t>Triết học khác với các khoa học khác ở </a:t>
            </a:r>
            <a:r>
              <a:rPr lang="nl-NL" altLang="en-US" sz="2400" i="1" kern="0" dirty="0">
                <a:solidFill>
                  <a:sysClr val="windowText" lastClr="000000"/>
                </a:solidFill>
                <a:latin typeface="Times New Roman" panose="02020603050405020304" pitchFamily="18" charset="0"/>
                <a:cs typeface="Times New Roman" panose="02020603050405020304" pitchFamily="18" charset="0"/>
              </a:rPr>
              <a:t>tính đặc thù của hệ thống tri thức khoa học và phương pháp nghiên cứu</a:t>
            </a:r>
            <a:r>
              <a:rPr lang="nl-NL" altLang="en-US" sz="2400" kern="0" dirty="0">
                <a:solidFill>
                  <a:sysClr val="windowText" lastClr="000000"/>
                </a:solidFill>
                <a:latin typeface="Times New Roman" panose="02020603050405020304" pitchFamily="18" charset="0"/>
                <a:cs typeface="Times New Roman" panose="02020603050405020304" pitchFamily="18" charset="0"/>
              </a:rPr>
              <a:t>.</a:t>
            </a:r>
            <a:endParaRPr lang="en-US" sz="2400" kern="0" dirty="0">
              <a:solidFill>
                <a:sysClr val="windowText" lastClr="000000"/>
              </a:solidFill>
            </a:endParaRPr>
          </a:p>
        </p:txBody>
      </p:sp>
      <p:sp>
        <p:nvSpPr>
          <p:cNvPr id="11" name="Rounded Rectangle 10"/>
          <p:cNvSpPr/>
          <p:nvPr/>
        </p:nvSpPr>
        <p:spPr>
          <a:xfrm>
            <a:off x="2063750" y="5249864"/>
            <a:ext cx="8305800" cy="138747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l-NL" altLang="en-US" sz="2400" kern="0" dirty="0">
                <a:solidFill>
                  <a:sysClr val="windowText" lastClr="000000"/>
                </a:solidFill>
                <a:latin typeface="Times New Roman" panose="02020603050405020304" pitchFamily="18" charset="0"/>
                <a:cs typeface="Times New Roman" panose="02020603050405020304" pitchFamily="18" charset="0"/>
              </a:rPr>
              <a:t>Triết học là hệ thống quan điểm lí luận chung nhất về thế giới và vị trí con người trong thế giới đó, là khoa học về những quy luật vận động, phát triển chung nhất của tự nhiên, xã hội và tư duy.</a:t>
            </a:r>
            <a:endParaRPr lang="en-US" sz="2400" kern="0" dirty="0">
              <a:solidFill>
                <a:sysClr val="windowText" lastClr="000000"/>
              </a:solidFill>
            </a:endParaRPr>
          </a:p>
        </p:txBody>
      </p:sp>
      <p:sp>
        <p:nvSpPr>
          <p:cNvPr id="10" name="Diagonal Stripe 9"/>
          <p:cNvSpPr/>
          <p:nvPr/>
        </p:nvSpPr>
        <p:spPr>
          <a:xfrm>
            <a:off x="2063750" y="4479925"/>
            <a:ext cx="914400" cy="914400"/>
          </a:xfrm>
          <a:prstGeom prst="diagStrip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Rectangle 11"/>
          <p:cNvSpPr/>
          <p:nvPr/>
        </p:nvSpPr>
        <p:spPr>
          <a:xfrm>
            <a:off x="2590800" y="4648200"/>
            <a:ext cx="7625806" cy="523220"/>
          </a:xfrm>
          <a:prstGeom prst="rect">
            <a:avLst/>
          </a:prstGeom>
        </p:spPr>
        <p:txBody>
          <a:bodyPr wrap="none">
            <a:spAutoFit/>
          </a:bodyPr>
          <a:lstStyle/>
          <a:p>
            <a:pPr>
              <a:defRPr/>
            </a:pP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Các</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nhà</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kinh</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điển</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CN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Mác</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Lênin</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về</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triết</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học</a:t>
            </a:r>
            <a:r>
              <a:rPr lang="en-US" altLang="en-US" sz="2800" kern="0" dirty="0">
                <a:solidFill>
                  <a:sysClr val="windowText" lastClr="000000"/>
                </a:solidFill>
                <a:latin typeface="Times New Roman" panose="02020603050405020304" pitchFamily="18" charset="0"/>
                <a:cs typeface="Times New Roman" panose="02020603050405020304" pitchFamily="18" charset="0"/>
              </a:rPr>
              <a:t>:</a:t>
            </a:r>
            <a:r>
              <a:rPr lang="vi-VN" altLang="en-US" sz="2800" kern="0" dirty="0">
                <a:solidFill>
                  <a:sysClr val="windowText" lastClr="000000"/>
                </a:solidFill>
              </a:rPr>
              <a:t> </a:t>
            </a:r>
            <a:endParaRPr lang="en-US" sz="2800" kern="0" dirty="0">
              <a:solidFill>
                <a:sysClr val="windowText" lastClr="000000"/>
              </a:solidFill>
            </a:endParaRPr>
          </a:p>
        </p:txBody>
      </p:sp>
    </p:spTree>
    <p:extLst>
      <p:ext uri="{BB962C8B-B14F-4D97-AF65-F5344CB8AC3E}">
        <p14:creationId xmlns:p14="http://schemas.microsoft.com/office/powerpoint/2010/main" val="313233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16" presetClass="entr" presetSubtype="21"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524000" y="-451714"/>
            <a:ext cx="8915400" cy="609600"/>
          </a:xfrm>
        </p:spPr>
        <p:txBody>
          <a:bodyPr>
            <a:normAutofit fontScale="90000"/>
          </a:bodyPr>
          <a:lstStyle/>
          <a:p>
            <a:br>
              <a:rPr lang="en-GB" altLang="en-US" i="1">
                <a:latin typeface="Times New Roman" pitchFamily="18" charset="0"/>
                <a:cs typeface="Times New Roman" pitchFamily="18" charset="0"/>
              </a:rPr>
            </a:br>
            <a:r>
              <a:rPr lang="en-GB" altLang="en-US" i="1">
                <a:latin typeface="Times New Roman" pitchFamily="18" charset="0"/>
                <a:cs typeface="Times New Roman" pitchFamily="18" charset="0"/>
              </a:rPr>
              <a:t>c. Vấn đề đối tượng của triết học trong lịch sử </a:t>
            </a:r>
            <a:br>
              <a:rPr lang="vi-VN" altLang="en-US">
                <a:latin typeface="Times New Roman" pitchFamily="18" charset="0"/>
                <a:cs typeface="Times New Roman" pitchFamily="18" charset="0"/>
              </a:rPr>
            </a:br>
            <a:endParaRPr lang="vi-VN" altLang="en-US">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A7D7504A-A3E7-454E-A1F8-E755B891FD74}" type="datetime1">
              <a:rPr lang="en-US" smtClean="0"/>
              <a:pPr>
                <a:defRPr/>
              </a:pPr>
              <a:t>9/15/2023</a:t>
            </a:fld>
            <a:endParaRPr lang="en-US"/>
          </a:p>
        </p:txBody>
      </p:sp>
      <p:sp>
        <p:nvSpPr>
          <p:cNvPr id="8" name="Rounded Rectangle 7"/>
          <p:cNvSpPr/>
          <p:nvPr/>
        </p:nvSpPr>
        <p:spPr>
          <a:xfrm>
            <a:off x="4114800" y="777876"/>
            <a:ext cx="6400800" cy="14827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Triết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học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tự</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nhiên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bao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gồm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tất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cả</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những</a:t>
            </a:r>
            <a:r>
              <a:rPr lang="en-GB" altLang="en-US" sz="2400" kern="0" dirty="0">
                <a:solidFill>
                  <a:srgbClr val="000000"/>
                </a:solidFill>
                <a:latin typeface="Times New Roman" panose="02020603050405020304" pitchFamily="18" charset="0"/>
                <a:cs typeface="Times New Roman" panose="02020603050405020304" pitchFamily="18" charset="0"/>
              </a:rPr>
              <a:t> tri </a:t>
            </a:r>
            <a:r>
              <a:rPr lang="en-GB" altLang="en-US" sz="2400" kern="0" dirty="0" err="1">
                <a:solidFill>
                  <a:srgbClr val="000000"/>
                </a:solidFill>
                <a:latin typeface="Times New Roman" panose="02020603050405020304" pitchFamily="18" charset="0"/>
                <a:cs typeface="Times New Roman" panose="02020603050405020304" pitchFamily="18" charset="0"/>
              </a:rPr>
              <a:t>thức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mà</a:t>
            </a:r>
            <a:r>
              <a:rPr lang="en-GB" altLang="en-US" sz="2400" kern="0" dirty="0">
                <a:solidFill>
                  <a:srgbClr val="000000"/>
                </a:solidFill>
                <a:latin typeface="Times New Roman" panose="02020603050405020304" pitchFamily="18" charset="0"/>
                <a:cs typeface="Times New Roman" panose="02020603050405020304" pitchFamily="18" charset="0"/>
              </a:rPr>
              <a:t> con </a:t>
            </a:r>
            <a:r>
              <a:rPr lang="en-GB" altLang="en-US" sz="2400" kern="0" dirty="0" err="1">
                <a:solidFill>
                  <a:srgbClr val="000000"/>
                </a:solidFill>
                <a:latin typeface="Times New Roman" panose="02020603050405020304" pitchFamily="18" charset="0"/>
                <a:cs typeface="Times New Roman" panose="02020603050405020304" pitchFamily="18" charset="0"/>
              </a:rPr>
              <a:t>người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có</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được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trước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tri </a:t>
            </a:r>
            <a:r>
              <a:rPr lang="en-GB" altLang="en-US" sz="2400" kern="0" dirty="0" err="1">
                <a:solidFill>
                  <a:srgbClr val="000000"/>
                </a:solidFill>
                <a:latin typeface="Times New Roman" panose="02020603050405020304" pitchFamily="18" charset="0"/>
                <a:cs typeface="Times New Roman" panose="02020603050405020304" pitchFamily="18" charset="0"/>
              </a:rPr>
              <a:t>thức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thuộc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khoa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tự</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nhiên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sau</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này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như</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toán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thiên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văn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4191000" y="2398713"/>
            <a:ext cx="6324600" cy="6667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Triết</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học</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kinh</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viện</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triết</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học</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mang</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tính</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tôn</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giáo</a:t>
            </a:r>
            <a:endParaRPr lang="en-US" sz="1600" dirty="0"/>
          </a:p>
        </p:txBody>
      </p:sp>
      <p:sp>
        <p:nvSpPr>
          <p:cNvPr id="13" name="Rounded Rectangle 12"/>
          <p:cNvSpPr/>
          <p:nvPr/>
        </p:nvSpPr>
        <p:spPr>
          <a:xfrm>
            <a:off x="4205288" y="3251200"/>
            <a:ext cx="6330950" cy="1371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US" altLang="en-US" sz="2400" kern="0" dirty="0" err="1">
                <a:solidFill>
                  <a:srgbClr val="000000"/>
                </a:solidFill>
                <a:latin typeface="Times New Roman" panose="02020603050405020304" pitchFamily="18" charset="0"/>
                <a:cs typeface="Times New Roman" panose="02020603050405020304" pitchFamily="18" charset="0"/>
              </a:rPr>
              <a:t>Triết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tách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ra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thành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các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môn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khoa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như</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cơ</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toán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thiên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văn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hóa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sinh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xã</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hội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tâm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văn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hóa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a:t>
            </a:r>
            <a:endParaRPr lang="en-US"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4191000" y="4808539"/>
            <a:ext cx="6324600" cy="68897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US" altLang="en-US" sz="2400" kern="0" dirty="0" err="1">
                <a:solidFill>
                  <a:srgbClr val="000000"/>
                </a:solidFill>
                <a:latin typeface="Times New Roman" panose="02020603050405020304" pitchFamily="18" charset="0"/>
                <a:cs typeface="Times New Roman" panose="02020603050405020304" pitchFamily="18" charset="0"/>
              </a:rPr>
              <a:t>Đỉnh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cao</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của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quan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niệm</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Triết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là</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khoa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của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mọi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khoa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ở </a:t>
            </a:r>
            <a:r>
              <a:rPr lang="en-US" altLang="en-US" sz="2400" kern="0" dirty="0" err="1">
                <a:solidFill>
                  <a:srgbClr val="000000"/>
                </a:solidFill>
                <a:latin typeface="Times New Roman" panose="02020603050405020304" pitchFamily="18" charset="0"/>
                <a:cs typeface="Times New Roman" panose="02020603050405020304" pitchFamily="18" charset="0"/>
              </a:rPr>
              <a:t>Hêghen</a:t>
            </a:r>
            <a:endParaRPr lang="en-US"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4194176" y="5703889"/>
            <a:ext cx="6353175" cy="10128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US" altLang="en-US" sz="2400" kern="0" dirty="0" err="1">
                <a:solidFill>
                  <a:srgbClr val="000000"/>
                </a:solidFill>
                <a:latin typeface="Times New Roman" panose="02020603050405020304" pitchFamily="18" charset="0"/>
                <a:cs typeface="Times New Roman" panose="02020603050405020304" pitchFamily="18" charset="0"/>
              </a:rPr>
              <a:t>Trên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lập</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trường</a:t>
            </a:r>
            <a:r>
              <a:rPr lang="en-US" altLang="en-US" sz="2400" kern="0" dirty="0">
                <a:solidFill>
                  <a:srgbClr val="000000"/>
                </a:solidFill>
                <a:latin typeface="Times New Roman" panose="02020603050405020304" pitchFamily="18" charset="0"/>
                <a:cs typeface="Times New Roman" panose="02020603050405020304" pitchFamily="18" charset="0"/>
              </a:rPr>
              <a:t> DVBC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nghiên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cứu</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những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quy</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luật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chung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nhất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của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tự</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nhiên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xã</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hội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và</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tư</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duy</a:t>
            </a:r>
            <a:endParaRPr lang="en-US"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8" name="Right Arrow 17"/>
          <p:cNvSpPr/>
          <p:nvPr/>
        </p:nvSpPr>
        <p:spPr>
          <a:xfrm>
            <a:off x="1676400" y="890588"/>
            <a:ext cx="2351088" cy="1257300"/>
          </a:xfrm>
          <a:prstGeom prst="rightArrow">
            <a:avLst>
              <a:gd name="adj1" fmla="val 69844"/>
              <a:gd name="adj2" fmla="val 50000"/>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vi-VN" altLang="en-US" sz="2400" kern="0" dirty="0">
                <a:solidFill>
                  <a:srgbClr val="000000"/>
                </a:solidFill>
                <a:latin typeface="Times New Roman" panose="02020603050405020304" pitchFamily="18" charset="0"/>
                <a:cs typeface="Times New Roman" panose="02020603050405020304" pitchFamily="18" charset="0"/>
              </a:rPr>
              <a:t>T</a:t>
            </a:r>
            <a:r>
              <a:rPr lang="en-GB" altLang="en-US" sz="2400" kern="0" dirty="0" err="1">
                <a:solidFill>
                  <a:srgbClr val="000000"/>
                </a:solidFill>
                <a:latin typeface="Times New Roman" panose="02020603050405020304" pitchFamily="18" charset="0"/>
                <a:cs typeface="Times New Roman" panose="02020603050405020304" pitchFamily="18" charset="0"/>
              </a:rPr>
              <a:t>hời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Lạp</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Cổ</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đại</a:t>
            </a:r>
            <a:endParaRPr lang="en-US" sz="1600" dirty="0">
              <a:solidFill>
                <a:srgbClr val="FEE9DE"/>
              </a:solidFill>
            </a:endParaRPr>
          </a:p>
        </p:txBody>
      </p:sp>
      <p:sp>
        <p:nvSpPr>
          <p:cNvPr id="19" name="Right Arrow 18"/>
          <p:cNvSpPr/>
          <p:nvPr/>
        </p:nvSpPr>
        <p:spPr>
          <a:xfrm>
            <a:off x="1676401" y="2241551"/>
            <a:ext cx="2335213" cy="873125"/>
          </a:xfrm>
          <a:prstGeom prst="rightArrow">
            <a:avLst>
              <a:gd name="adj1" fmla="val 68771"/>
              <a:gd name="adj2" fmla="val 52556"/>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vi-VN" altLang="en-US" sz="2400" kern="0" dirty="0">
                <a:solidFill>
                  <a:srgbClr val="000000"/>
                </a:solidFill>
                <a:latin typeface="Times New Roman" panose="02020603050405020304" pitchFamily="18" charset="0"/>
                <a:cs typeface="Times New Roman" panose="02020603050405020304" pitchFamily="18" charset="0"/>
              </a:rPr>
              <a:t>T</a:t>
            </a:r>
            <a:r>
              <a:rPr lang="en-GB" altLang="en-US" sz="2400" kern="0" dirty="0" err="1">
                <a:solidFill>
                  <a:srgbClr val="000000"/>
                </a:solidFill>
                <a:latin typeface="Times New Roman" panose="02020603050405020304" pitchFamily="18" charset="0"/>
                <a:cs typeface="Times New Roman" panose="02020603050405020304" pitchFamily="18" charset="0"/>
              </a:rPr>
              <a:t>hời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Trung</a:t>
            </a:r>
            <a:r>
              <a:rPr lang="en-GB" altLang="en-US" sz="2400" kern="0" dirty="0">
                <a:solidFill>
                  <a:srgbClr val="000000"/>
                </a:solidFill>
                <a:latin typeface="Times New Roman" panose="02020603050405020304" pitchFamily="18" charset="0"/>
                <a:cs typeface="Times New Roman" panose="02020603050405020304" pitchFamily="18" charset="0"/>
              </a:rPr>
              <a:t> c</a:t>
            </a:r>
            <a:r>
              <a:rPr lang="vi-VN" altLang="en-US" sz="2400" kern="0" dirty="0">
                <a:solidFill>
                  <a:srgbClr val="000000"/>
                </a:solidFill>
                <a:latin typeface="Times New Roman" panose="02020603050405020304" pitchFamily="18" charset="0"/>
                <a:cs typeface="Times New Roman" panose="02020603050405020304" pitchFamily="18" charset="0"/>
              </a:rPr>
              <a:t>ổ</a:t>
            </a:r>
            <a:endParaRPr lang="en-US" sz="1600" dirty="0">
              <a:solidFill>
                <a:srgbClr val="FEE9DE"/>
              </a:solidFill>
            </a:endParaRPr>
          </a:p>
        </p:txBody>
      </p:sp>
      <p:sp>
        <p:nvSpPr>
          <p:cNvPr id="20" name="Right Arrow 19"/>
          <p:cNvSpPr/>
          <p:nvPr/>
        </p:nvSpPr>
        <p:spPr>
          <a:xfrm>
            <a:off x="1693864" y="3227388"/>
            <a:ext cx="2333625" cy="1257300"/>
          </a:xfrm>
          <a:prstGeom prst="rightArrow">
            <a:avLst>
              <a:gd name="adj1" fmla="val 69844"/>
              <a:gd name="adj2" fmla="val 50000"/>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en-US" sz="2400" kern="0" dirty="0" err="1">
                <a:solidFill>
                  <a:srgbClr val="000000"/>
                </a:solidFill>
                <a:latin typeface="Times New Roman" panose="02020603050405020304" pitchFamily="18" charset="0"/>
                <a:cs typeface="Times New Roman" panose="02020603050405020304" pitchFamily="18" charset="0"/>
              </a:rPr>
              <a:t>Thời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kỳ</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phục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hưng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cận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đại</a:t>
            </a:r>
            <a:endParaRPr lang="en-US" sz="1600" dirty="0"/>
          </a:p>
        </p:txBody>
      </p:sp>
      <p:sp>
        <p:nvSpPr>
          <p:cNvPr id="21" name="Right Arrow 20"/>
          <p:cNvSpPr/>
          <p:nvPr/>
        </p:nvSpPr>
        <p:spPr>
          <a:xfrm>
            <a:off x="1689101" y="4591051"/>
            <a:ext cx="2322513" cy="1152525"/>
          </a:xfrm>
          <a:prstGeom prst="rightArrow">
            <a:avLst>
              <a:gd name="adj1" fmla="val 69844"/>
              <a:gd name="adj2" fmla="val 50000"/>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en-US" sz="2400" kern="0" dirty="0" err="1">
                <a:solidFill>
                  <a:srgbClr val="000000"/>
                </a:solidFill>
                <a:latin typeface="Times New Roman" panose="02020603050405020304" pitchFamily="18" charset="0"/>
                <a:cs typeface="Times New Roman" panose="02020603050405020304" pitchFamily="18" charset="0"/>
              </a:rPr>
              <a:t>Triết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cổ</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điển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Đức</a:t>
            </a:r>
            <a:endParaRPr lang="en-US" sz="1600" dirty="0"/>
          </a:p>
        </p:txBody>
      </p:sp>
      <p:sp>
        <p:nvSpPr>
          <p:cNvPr id="23" name="Right Arrow 22"/>
          <p:cNvSpPr/>
          <p:nvPr/>
        </p:nvSpPr>
        <p:spPr>
          <a:xfrm>
            <a:off x="1676401" y="5872163"/>
            <a:ext cx="2335213" cy="800100"/>
          </a:xfrm>
          <a:prstGeom prst="rightArrow">
            <a:avLst>
              <a:gd name="adj1" fmla="val 68771"/>
              <a:gd name="adj2" fmla="val 52556"/>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en-US" sz="2400" kern="0" dirty="0" err="1">
                <a:solidFill>
                  <a:srgbClr val="000000"/>
                </a:solidFill>
                <a:latin typeface="Times New Roman" panose="02020603050405020304" pitchFamily="18" charset="0"/>
                <a:cs typeface="Times New Roman" panose="02020603050405020304" pitchFamily="18" charset="0"/>
              </a:rPr>
              <a:t>Triết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Mác</a:t>
            </a:r>
            <a:endParaRPr lang="en-US" sz="1600" dirty="0"/>
          </a:p>
        </p:txBody>
      </p:sp>
    </p:spTree>
    <p:extLst>
      <p:ext uri="{BB962C8B-B14F-4D97-AF65-F5344CB8AC3E}">
        <p14:creationId xmlns:p14="http://schemas.microsoft.com/office/powerpoint/2010/main" val="224778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Vertical)">
                                      <p:cBhvr>
                                        <p:cTn id="23" dur="500"/>
                                        <p:tgtEl>
                                          <p:spTgt spid="2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fltVal val="0"/>
                                          </p:val>
                                        </p:tav>
                                        <p:tav tm="100000">
                                          <p:val>
                                            <p:strVal val="#ppt_w"/>
                                          </p:val>
                                        </p:tav>
                                      </p:tavLst>
                                    </p:anim>
                                    <p:anim calcmode="lin" valueType="num">
                                      <p:cBhvr>
                                        <p:cTn id="32" dur="1000" fill="hold"/>
                                        <p:tgtEl>
                                          <p:spTgt spid="21"/>
                                        </p:tgtEl>
                                        <p:attrNameLst>
                                          <p:attrName>ppt_h</p:attrName>
                                        </p:attrNameLst>
                                      </p:cBhvr>
                                      <p:tavLst>
                                        <p:tav tm="0">
                                          <p:val>
                                            <p:fltVal val="0"/>
                                          </p:val>
                                        </p:tav>
                                        <p:tav tm="100000">
                                          <p:val>
                                            <p:strVal val="#ppt_h"/>
                                          </p:val>
                                        </p:tav>
                                      </p:tavLst>
                                    </p:anim>
                                    <p:anim calcmode="lin" valueType="num">
                                      <p:cBhvr>
                                        <p:cTn id="33" dur="1000" fill="hold"/>
                                        <p:tgtEl>
                                          <p:spTgt spid="21"/>
                                        </p:tgtEl>
                                        <p:attrNameLst>
                                          <p:attrName>style.rotation</p:attrName>
                                        </p:attrNameLst>
                                      </p:cBhvr>
                                      <p:tavLst>
                                        <p:tav tm="0">
                                          <p:val>
                                            <p:fltVal val="90"/>
                                          </p:val>
                                        </p:tav>
                                        <p:tav tm="100000">
                                          <p:val>
                                            <p:fltVal val="0"/>
                                          </p:val>
                                        </p:tav>
                                      </p:tavLst>
                                    </p:anim>
                                    <p:animEffect transition="in" filter="fade">
                                      <p:cBhvr>
                                        <p:cTn id="34" dur="1000"/>
                                        <p:tgtEl>
                                          <p:spTgt spid="21"/>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1000" fill="hold"/>
                                        <p:tgtEl>
                                          <p:spTgt spid="15"/>
                                        </p:tgtEl>
                                        <p:attrNameLst>
                                          <p:attrName>ppt_w</p:attrName>
                                        </p:attrNameLst>
                                      </p:cBhvr>
                                      <p:tavLst>
                                        <p:tav tm="0">
                                          <p:val>
                                            <p:fltVal val="0"/>
                                          </p:val>
                                        </p:tav>
                                        <p:tav tm="100000">
                                          <p:val>
                                            <p:strVal val="#ppt_w"/>
                                          </p:val>
                                        </p:tav>
                                      </p:tavLst>
                                    </p:anim>
                                    <p:anim calcmode="lin" valueType="num">
                                      <p:cBhvr>
                                        <p:cTn id="38" dur="1000" fill="hold"/>
                                        <p:tgtEl>
                                          <p:spTgt spid="15"/>
                                        </p:tgtEl>
                                        <p:attrNameLst>
                                          <p:attrName>ppt_h</p:attrName>
                                        </p:attrNameLst>
                                      </p:cBhvr>
                                      <p:tavLst>
                                        <p:tav tm="0">
                                          <p:val>
                                            <p:fltVal val="0"/>
                                          </p:val>
                                        </p:tav>
                                        <p:tav tm="100000">
                                          <p:val>
                                            <p:strVal val="#ppt_h"/>
                                          </p:val>
                                        </p:tav>
                                      </p:tavLst>
                                    </p:anim>
                                    <p:anim calcmode="lin" valueType="num">
                                      <p:cBhvr>
                                        <p:cTn id="39" dur="1000" fill="hold"/>
                                        <p:tgtEl>
                                          <p:spTgt spid="15"/>
                                        </p:tgtEl>
                                        <p:attrNameLst>
                                          <p:attrName>style.rotation</p:attrName>
                                        </p:attrNameLst>
                                      </p:cBhvr>
                                      <p:tavLst>
                                        <p:tav tm="0">
                                          <p:val>
                                            <p:fltVal val="90"/>
                                          </p:val>
                                        </p:tav>
                                        <p:tav tm="100000">
                                          <p:val>
                                            <p:fltVal val="0"/>
                                          </p:val>
                                        </p:tav>
                                      </p:tavLst>
                                    </p:anim>
                                    <p:animEffect transition="in" filter="fade">
                                      <p:cBhvr>
                                        <p:cTn id="40" dur="10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43"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
                                        <p:tgtEl>
                                          <p:spTgt spid="23"/>
                                        </p:tgtEl>
                                      </p:cBhvr>
                                    </p:animEffect>
                                    <p:anim calcmode="lin" valueType="num">
                                      <p:cBhvr>
                                        <p:cTn id="46" dur="400" fill="hold"/>
                                        <p:tgtEl>
                                          <p:spTgt spid="23"/>
                                        </p:tgtEl>
                                        <p:attrNameLst>
                                          <p:attrName>ppt_x</p:attrName>
                                        </p:attrNameLst>
                                      </p:cBhvr>
                                      <p:tavLst>
                                        <p:tav tm="0">
                                          <p:val>
                                            <p:strVal val="#ppt_x"/>
                                          </p:val>
                                        </p:tav>
                                        <p:tav tm="100000">
                                          <p:val>
                                            <p:strVal val="#ppt_x"/>
                                          </p:val>
                                        </p:tav>
                                      </p:tavLst>
                                    </p:anim>
                                    <p:anim calcmode="lin" valueType="num">
                                      <p:cBhvr>
                                        <p:cTn id="47" dur="400" fill="hold"/>
                                        <p:tgtEl>
                                          <p:spTgt spid="23"/>
                                        </p:tgtEl>
                                        <p:attrNameLst>
                                          <p:attrName>ppt_y</p:attrName>
                                        </p:attrNameLst>
                                      </p:cBhvr>
                                      <p:tavLst>
                                        <p:tav tm="0">
                                          <p:val>
                                            <p:strVal val="#ppt_y+0.31"/>
                                          </p:val>
                                        </p:tav>
                                        <p:tav tm="100000">
                                          <p:val>
                                            <p:strVal val="#ppt_y+0.31"/>
                                          </p:val>
                                        </p:tav>
                                      </p:tavLst>
                                    </p:anim>
                                    <p:anim calcmode="lin" valueType="num">
                                      <p:cBhvr>
                                        <p:cTn id="48" dur="600" decel="50000" fill="hold">
                                          <p:stCondLst>
                                            <p:cond delay="400"/>
                                          </p:stCondLst>
                                        </p:cTn>
                                        <p:tgtEl>
                                          <p:spTgt spid="2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9" dur="600" decel="50000" fill="hold">
                                          <p:stCondLst>
                                            <p:cond delay="400"/>
                                          </p:stCondLst>
                                        </p:cTn>
                                        <p:tgtEl>
                                          <p:spTgt spid="2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0" presetID="43"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
                                        <p:tgtEl>
                                          <p:spTgt spid="17"/>
                                        </p:tgtEl>
                                      </p:cBhvr>
                                    </p:animEffect>
                                    <p:anim calcmode="lin" valueType="num">
                                      <p:cBhvr>
                                        <p:cTn id="53" dur="400" fill="hold"/>
                                        <p:tgtEl>
                                          <p:spTgt spid="17"/>
                                        </p:tgtEl>
                                        <p:attrNameLst>
                                          <p:attrName>ppt_x</p:attrName>
                                        </p:attrNameLst>
                                      </p:cBhvr>
                                      <p:tavLst>
                                        <p:tav tm="0">
                                          <p:val>
                                            <p:strVal val="#ppt_x"/>
                                          </p:val>
                                        </p:tav>
                                        <p:tav tm="100000">
                                          <p:val>
                                            <p:strVal val="#ppt_x"/>
                                          </p:val>
                                        </p:tav>
                                      </p:tavLst>
                                    </p:anim>
                                    <p:anim calcmode="lin" valueType="num">
                                      <p:cBhvr>
                                        <p:cTn id="54" dur="400" fill="hold"/>
                                        <p:tgtEl>
                                          <p:spTgt spid="17"/>
                                        </p:tgtEl>
                                        <p:attrNameLst>
                                          <p:attrName>ppt_y</p:attrName>
                                        </p:attrNameLst>
                                      </p:cBhvr>
                                      <p:tavLst>
                                        <p:tav tm="0">
                                          <p:val>
                                            <p:strVal val="#ppt_y+0.31"/>
                                          </p:val>
                                        </p:tav>
                                        <p:tav tm="100000">
                                          <p:val>
                                            <p:strVal val="#ppt_y+0.31"/>
                                          </p:val>
                                        </p:tav>
                                      </p:tavLst>
                                    </p:anim>
                                    <p:anim calcmode="lin" valueType="num">
                                      <p:cBhvr>
                                        <p:cTn id="55" dur="600" decel="50000" fill="hold">
                                          <p:stCondLst>
                                            <p:cond delay="400"/>
                                          </p:stCondLst>
                                        </p:cTn>
                                        <p:tgtEl>
                                          <p:spTgt spid="1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6" dur="600" decel="50000" fill="hold">
                                          <p:stCondLst>
                                            <p:cond delay="400"/>
                                          </p:stCondLst>
                                        </p:cTn>
                                        <p:tgtEl>
                                          <p:spTgt spid="1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5"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65275" y="76200"/>
            <a:ext cx="8915400" cy="838200"/>
          </a:xfrm>
        </p:spPr>
        <p:txBody>
          <a:bodyPr>
            <a:normAutofit fontScale="90000"/>
          </a:bodyPr>
          <a:lstStyle/>
          <a:p>
            <a:br>
              <a:rPr lang="en-GB" altLang="en-US" sz="3200" i="1">
                <a:latin typeface="Times New Roman" pitchFamily="18" charset="0"/>
                <a:cs typeface="Times New Roman" pitchFamily="18" charset="0"/>
              </a:rPr>
            </a:br>
            <a:r>
              <a:rPr lang="en-GB" altLang="en-US" sz="3200" i="1">
                <a:latin typeface="Times New Roman" pitchFamily="18" charset="0"/>
                <a:cs typeface="Times New Roman" pitchFamily="18" charset="0"/>
              </a:rPr>
              <a:t>d. Triết học - hạt nhân lý luận của thế giới quan</a:t>
            </a:r>
            <a:br>
              <a:rPr lang="vi-VN" altLang="en-US" sz="3200">
                <a:latin typeface="Times New Roman" pitchFamily="18" charset="0"/>
                <a:cs typeface="Times New Roman" pitchFamily="18" charset="0"/>
              </a:rPr>
            </a:br>
            <a:endParaRPr lang="vi-VN" altLang="en-US" sz="320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10D714E9-3B26-4978-A800-95CCD4AE1C9F}" type="datetime1">
              <a:rPr lang="en-US" smtClean="0"/>
              <a:pPr>
                <a:defRPr/>
              </a:pPr>
              <a:t>9/15/2023</a:t>
            </a:fld>
            <a:endParaRPr lang="en-US" dirty="0"/>
          </a:p>
        </p:txBody>
      </p:sp>
      <p:sp>
        <p:nvSpPr>
          <p:cNvPr id="2" name="Rounded Rectangle 1"/>
          <p:cNvSpPr/>
          <p:nvPr/>
        </p:nvSpPr>
        <p:spPr>
          <a:xfrm>
            <a:off x="1849438" y="1804988"/>
            <a:ext cx="8437562" cy="2819400"/>
          </a:xfrm>
          <a:prstGeom prst="roundRect">
            <a:avLst/>
          </a:prstGeom>
          <a:solidFill>
            <a:schemeClr val="accent2">
              <a:lumMod val="20000"/>
              <a:lumOff val="80000"/>
            </a:schemeClr>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800" kern="0" dirty="0" err="1">
                <a:solidFill>
                  <a:srgbClr val="000000"/>
                </a:solidFill>
                <a:latin typeface="Times New Roman" panose="02020603050405020304" pitchFamily="18" charset="0"/>
                <a:cs typeface="Times New Roman" panose="02020603050405020304" pitchFamily="18" charset="0"/>
              </a:rPr>
              <a:t>Là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khái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niệm</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triết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học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chỉ</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hệ</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thống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các</a:t>
            </a:r>
            <a:r>
              <a:rPr lang="en-GB" altLang="en-US" sz="2800" kern="0" dirty="0">
                <a:solidFill>
                  <a:srgbClr val="000000"/>
                </a:solidFill>
                <a:latin typeface="Times New Roman" panose="02020603050405020304" pitchFamily="18" charset="0"/>
                <a:cs typeface="Times New Roman" panose="02020603050405020304" pitchFamily="18" charset="0"/>
              </a:rPr>
              <a:t> tri </a:t>
            </a:r>
            <a:r>
              <a:rPr lang="en-GB" altLang="en-US" sz="2800" kern="0" dirty="0" err="1">
                <a:solidFill>
                  <a:srgbClr val="000000"/>
                </a:solidFill>
                <a:latin typeface="Times New Roman" panose="02020603050405020304" pitchFamily="18" charset="0"/>
                <a:cs typeface="Times New Roman" panose="02020603050405020304" pitchFamily="18" charset="0"/>
              </a:rPr>
              <a:t>thức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quan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điểm</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tình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cảm</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niềm</a:t>
            </a:r>
            <a:r>
              <a:rPr lang="en-GB" altLang="en-US" sz="2800" kern="0" dirty="0">
                <a:solidFill>
                  <a:srgbClr val="000000"/>
                </a:solidFill>
                <a:latin typeface="Times New Roman" panose="02020603050405020304" pitchFamily="18" charset="0"/>
                <a:cs typeface="Times New Roman" panose="02020603050405020304" pitchFamily="18" charset="0"/>
              </a:rPr>
              <a:t> tin, </a:t>
            </a:r>
            <a:r>
              <a:rPr lang="en-GB" altLang="en-US" sz="2800" kern="0" dirty="0" err="1">
                <a:solidFill>
                  <a:srgbClr val="000000"/>
                </a:solidFill>
                <a:latin typeface="Times New Roman" panose="02020603050405020304" pitchFamily="18" charset="0"/>
                <a:cs typeface="Times New Roman" panose="02020603050405020304" pitchFamily="18" charset="0"/>
              </a:rPr>
              <a:t>lý</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tưởng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xác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định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về</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về</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vị</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trí</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của</a:t>
            </a:r>
            <a:r>
              <a:rPr lang="en-GB" altLang="en-US" sz="2800" kern="0" dirty="0">
                <a:solidFill>
                  <a:srgbClr val="000000"/>
                </a:solidFill>
                <a:latin typeface="Times New Roman" panose="02020603050405020304" pitchFamily="18" charset="0"/>
                <a:cs typeface="Times New Roman" panose="02020603050405020304" pitchFamily="18" charset="0"/>
              </a:rPr>
              <a:t> con </a:t>
            </a:r>
            <a:r>
              <a:rPr lang="en-GB" altLang="en-US" sz="2800" kern="0" dirty="0" err="1">
                <a:solidFill>
                  <a:srgbClr val="000000"/>
                </a:solidFill>
                <a:latin typeface="Times New Roman" panose="02020603050405020304" pitchFamily="18" charset="0"/>
                <a:cs typeface="Times New Roman" panose="02020603050405020304" pitchFamily="18" charset="0"/>
              </a:rPr>
              <a:t>người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bao</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gồm</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xã</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hội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cả</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loại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trong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đó</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quan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quy</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định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nguyên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tắc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độ</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giá</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trị</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trong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định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hướng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nhận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thức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hoạt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động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thực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tiễn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của</a:t>
            </a:r>
            <a:r>
              <a:rPr lang="en-GB" altLang="en-US" sz="2800" kern="0" dirty="0">
                <a:solidFill>
                  <a:srgbClr val="000000"/>
                </a:solidFill>
                <a:latin typeface="Times New Roman" panose="02020603050405020304" pitchFamily="18" charset="0"/>
                <a:cs typeface="Times New Roman" panose="02020603050405020304" pitchFamily="18" charset="0"/>
              </a:rPr>
              <a:t> con </a:t>
            </a:r>
            <a:r>
              <a:rPr lang="en-GB" altLang="en-US" sz="2800" kern="0" dirty="0" err="1">
                <a:solidFill>
                  <a:srgbClr val="000000"/>
                </a:solidFill>
                <a:latin typeface="Times New Roman" panose="02020603050405020304" pitchFamily="18" charset="0"/>
                <a:cs typeface="Times New Roman" panose="02020603050405020304" pitchFamily="18" charset="0"/>
              </a:rPr>
              <a:t>người</a:t>
            </a:r>
            <a:r>
              <a:rPr lang="en-GB" altLang="en-US" sz="2800" kern="0" dirty="0">
                <a:solidFill>
                  <a:srgbClr val="000000"/>
                </a:solidFill>
                <a:latin typeface="Times New Roman" panose="02020603050405020304" pitchFamily="18" charset="0"/>
                <a:cs typeface="Times New Roman" panose="02020603050405020304" pitchFamily="18" charset="0"/>
              </a:rPr>
              <a:t>.</a:t>
            </a:r>
            <a:endParaRPr lang="en-US" sz="1600" dirty="0"/>
          </a:p>
        </p:txBody>
      </p:sp>
      <p:sp>
        <p:nvSpPr>
          <p:cNvPr id="21509" name="Rectangle 2"/>
          <p:cNvSpPr>
            <a:spLocks noChangeArrowheads="1"/>
          </p:cNvSpPr>
          <p:nvPr/>
        </p:nvSpPr>
        <p:spPr bwMode="auto">
          <a:xfrm>
            <a:off x="1849438" y="4775201"/>
            <a:ext cx="8763000" cy="1384995"/>
          </a:xfrm>
          <a:prstGeom prst="rect">
            <a:avLst/>
          </a:prstGeom>
          <a:noFill/>
          <a:ln w="9525">
            <a:noFill/>
            <a:miter lim="800000"/>
            <a:headEnd/>
            <a:tailEnd/>
          </a:ln>
        </p:spPr>
        <p:txBody>
          <a:bodyPr>
            <a:spAutoFit/>
          </a:bodyPr>
          <a:lstStyle/>
          <a:p>
            <a:pPr algn="just">
              <a:lnSpc>
                <a:spcPct val="150000"/>
              </a:lnSpc>
              <a:buFont typeface="Wingdings" pitchFamily="2" charset="2"/>
              <a:buChar char="Ø"/>
            </a:pPr>
            <a:r>
              <a:rPr lang="en-GB" altLang="en-US" sz="2800" b="1">
                <a:latin typeface="Times New Roman" pitchFamily="18" charset="0"/>
                <a:cs typeface="Times New Roman" pitchFamily="18" charset="0"/>
              </a:rPr>
              <a:t> Quan hệ giữa thế giới quan và nhân sinh quan</a:t>
            </a:r>
          </a:p>
          <a:p>
            <a:pPr algn="just">
              <a:lnSpc>
                <a:spcPct val="150000"/>
              </a:lnSpc>
              <a:buFont typeface="Wingdings" pitchFamily="2" charset="2"/>
              <a:buChar char="Ø"/>
            </a:pPr>
            <a:r>
              <a:rPr lang="en-GB" altLang="en-US" sz="2800" b="1">
                <a:latin typeface="Times New Roman" pitchFamily="18" charset="0"/>
                <a:cs typeface="Times New Roman" pitchFamily="18" charset="0"/>
              </a:rPr>
              <a:t> Các loại hình thế giới quan</a:t>
            </a:r>
            <a:endParaRPr lang="vi-VN" altLang="en-US" sz="2800">
              <a:latin typeface="Times New Roman" pitchFamily="18" charset="0"/>
              <a:cs typeface="Times New Roman" pitchFamily="18" charset="0"/>
            </a:endParaRPr>
          </a:p>
        </p:txBody>
      </p:sp>
      <p:sp>
        <p:nvSpPr>
          <p:cNvPr id="6" name="Rectangle 5"/>
          <p:cNvSpPr/>
          <p:nvPr/>
        </p:nvSpPr>
        <p:spPr>
          <a:xfrm>
            <a:off x="1849439" y="989013"/>
            <a:ext cx="3309937" cy="584200"/>
          </a:xfrm>
          <a:prstGeom prst="rect">
            <a:avLst/>
          </a:prstGeom>
        </p:spPr>
        <p:txBody>
          <a:bodyPr wrap="none">
            <a:spAutoFit/>
          </a:bodyPr>
          <a:lstStyle/>
          <a:p>
            <a:pPr marL="342900" indent="-342900" algn="just">
              <a:spcBef>
                <a:spcPct val="20000"/>
              </a:spcBef>
              <a:buFont typeface="Wingdings" panose="05000000000000000000" pitchFamily="2" charset="2"/>
              <a:buChar char="Ø"/>
              <a:defRPr/>
            </a:pPr>
            <a:r>
              <a:rPr lang="en-GB" altLang="en-US" sz="3200" b="1" kern="0" dirty="0">
                <a:solidFill>
                  <a:srgbClr val="000000"/>
                </a:solidFill>
                <a:latin typeface="Times New Roman" panose="02020603050405020304" pitchFamily="18" charset="0"/>
                <a:cs typeface="Times New Roman" panose="02020603050405020304" pitchFamily="18" charset="0"/>
              </a:rPr>
              <a:t> </a:t>
            </a:r>
            <a:r>
              <a:rPr lang="en-GB" altLang="en-US" sz="3200" b="1" kern="0" dirty="0" err="1">
                <a:solidFill>
                  <a:srgbClr val="000000"/>
                </a:solidFill>
                <a:latin typeface="Times New Roman" panose="02020603050405020304" pitchFamily="18" charset="0"/>
                <a:cs typeface="Times New Roman" panose="02020603050405020304" pitchFamily="18" charset="0"/>
              </a:rPr>
              <a:t>Thế</a:t>
            </a:r>
            <a:r>
              <a:rPr lang="en-GB" altLang="en-US" sz="3200" b="1" kern="0" dirty="0">
                <a:solidFill>
                  <a:srgbClr val="000000"/>
                </a:solidFill>
                <a:latin typeface="Times New Roman" panose="02020603050405020304" pitchFamily="18" charset="0"/>
                <a:cs typeface="Times New Roman" panose="02020603050405020304" pitchFamily="18" charset="0"/>
              </a:rPr>
              <a:t> </a:t>
            </a:r>
            <a:r>
              <a:rPr lang="en-GB" altLang="en-US" sz="3200" b="1" kern="0" dirty="0" err="1">
                <a:solidFill>
                  <a:srgbClr val="000000"/>
                </a:solidFill>
                <a:latin typeface="Times New Roman" panose="02020603050405020304" pitchFamily="18" charset="0"/>
                <a:cs typeface="Times New Roman" panose="02020603050405020304" pitchFamily="18" charset="0"/>
              </a:rPr>
              <a:t>giới</a:t>
            </a:r>
            <a:r>
              <a:rPr lang="en-GB" altLang="en-US" sz="3200" b="1" kern="0" dirty="0">
                <a:solidFill>
                  <a:srgbClr val="000000"/>
                </a:solidFill>
                <a:latin typeface="Times New Roman" panose="02020603050405020304" pitchFamily="18" charset="0"/>
                <a:cs typeface="Times New Roman" panose="02020603050405020304" pitchFamily="18" charset="0"/>
              </a:rPr>
              <a:t> </a:t>
            </a:r>
            <a:r>
              <a:rPr lang="en-GB" altLang="en-US" sz="3200" b="1" kern="0" dirty="0" err="1">
                <a:solidFill>
                  <a:srgbClr val="000000"/>
                </a:solidFill>
                <a:latin typeface="Times New Roman" panose="02020603050405020304" pitchFamily="18" charset="0"/>
                <a:cs typeface="Times New Roman" panose="02020603050405020304" pitchFamily="18" charset="0"/>
              </a:rPr>
              <a:t>quan</a:t>
            </a:r>
            <a:r>
              <a:rPr lang="en-GB" altLang="en-US" sz="3200" b="1" kern="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9146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1509"/>
                                        </p:tgtEl>
                                        <p:attrNameLst>
                                          <p:attrName>style.visibility</p:attrName>
                                        </p:attrNameLst>
                                      </p:cBhvr>
                                      <p:to>
                                        <p:strVal val="visible"/>
                                      </p:to>
                                    </p:set>
                                    <p:animEffect transition="in" filter="circle(in)">
                                      <p:cBhvr>
                                        <p:cTn id="15" dur="20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509"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593512316"/>
              </p:ext>
            </p:extLst>
          </p:nvPr>
        </p:nvGraphicFramePr>
        <p:xfrm>
          <a:off x="2438400" y="609600"/>
          <a:ext cx="74676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0603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676400" y="-311364"/>
            <a:ext cx="9144000" cy="609600"/>
          </a:xfrm>
        </p:spPr>
        <p:txBody>
          <a:bodyPr>
            <a:normAutofit fontScale="90000"/>
          </a:bodyPr>
          <a:lstStyle/>
          <a:p>
            <a:br>
              <a:rPr lang="en-GB" altLang="en-US" sz="3000" i="1">
                <a:latin typeface="Times New Roman" pitchFamily="18" charset="0"/>
                <a:cs typeface="Times New Roman" pitchFamily="18" charset="0"/>
              </a:rPr>
            </a:br>
            <a:r>
              <a:rPr lang="en-GB" altLang="en-US" sz="3000" i="1">
                <a:latin typeface="Times New Roman" pitchFamily="18" charset="0"/>
                <a:cs typeface="Times New Roman" pitchFamily="18" charset="0"/>
              </a:rPr>
              <a:t>d. Triết học, hạt nhân lý luận của thế giới quan</a:t>
            </a:r>
            <a:br>
              <a:rPr lang="vi-VN" altLang="en-US" sz="3000">
                <a:latin typeface="Times New Roman" pitchFamily="18" charset="0"/>
                <a:cs typeface="Times New Roman" pitchFamily="18" charset="0"/>
              </a:rPr>
            </a:br>
            <a:endParaRPr lang="vi-VN" altLang="en-US" sz="3000">
              <a:latin typeface="Times New Roman" pitchFamily="18" charset="0"/>
              <a:cs typeface="Times New Roman" pitchFamily="18" charset="0"/>
            </a:endParaRPr>
          </a:p>
        </p:txBody>
      </p:sp>
      <p:sp>
        <p:nvSpPr>
          <p:cNvPr id="22531" name="Date Placeholder 3"/>
          <p:cNvSpPr>
            <a:spLocks noGrp="1"/>
          </p:cNvSpPr>
          <p:nvPr>
            <p:ph type="dt" sz="quarter" idx="4294967295"/>
          </p:nvPr>
        </p:nvSpPr>
        <p:spPr>
          <a:xfrm>
            <a:off x="1517650" y="6242050"/>
            <a:ext cx="2133600" cy="476250"/>
          </a:xfrm>
          <a:prstGeom prst="rect">
            <a:avLst/>
          </a:prstGeom>
          <a:noFill/>
        </p:spPr>
        <p:txBody>
          <a:bodyPr/>
          <a:lstStyle/>
          <a:p>
            <a:fld id="{3A5A4AAB-9404-4235-8B38-129840AED3B7}" type="datetime1">
              <a:rPr lang="en-US" altLang="en-US" sz="2400">
                <a:latin typeface="Times New Roman" pitchFamily="18" charset="0"/>
                <a:cs typeface="Times New Roman" pitchFamily="18" charset="0"/>
              </a:rPr>
              <a:pPr/>
              <a:t>9/15/2023</a:t>
            </a:fld>
            <a:endParaRPr lang="en-US" altLang="en-US" sz="2400">
              <a:latin typeface="Times New Roman" pitchFamily="18" charset="0"/>
              <a:cs typeface="Times New Roman" pitchFamily="18" charset="0"/>
            </a:endParaRPr>
          </a:p>
        </p:txBody>
      </p:sp>
      <p:sp>
        <p:nvSpPr>
          <p:cNvPr id="5" name="Rounded Rectangle 4"/>
          <p:cNvSpPr/>
          <p:nvPr/>
        </p:nvSpPr>
        <p:spPr>
          <a:xfrm>
            <a:off x="3408363" y="869951"/>
            <a:ext cx="6934200" cy="71596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altLang="en-US" sz="2400" kern="0" dirty="0">
                <a:solidFill>
                  <a:srgbClr val="000000"/>
                </a:solidFill>
                <a:latin typeface="Times New Roman" panose="02020603050405020304" pitchFamily="18" charset="0"/>
                <a:cs typeface="Times New Roman" panose="02020603050405020304" pitchFamily="18" charset="0"/>
              </a:rPr>
              <a:t>B</a:t>
            </a:r>
            <a:r>
              <a:rPr lang="en-GB" altLang="en-US" sz="2400" kern="0" dirty="0" err="1">
                <a:solidFill>
                  <a:srgbClr val="000000"/>
                </a:solidFill>
                <a:latin typeface="Times New Roman" panose="02020603050405020304" pitchFamily="18" charset="0"/>
                <a:cs typeface="Times New Roman" panose="02020603050405020304" pitchFamily="18" charset="0"/>
              </a:rPr>
              <a:t>ản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thân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chính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endParaRPr lang="en-US" sz="2400" dirty="0">
              <a:latin typeface="Times New Roman" panose="02020603050405020304" pitchFamily="18" charset="0"/>
              <a:cs typeface="Times New Roman" panose="02020603050405020304" pitchFamily="18" charset="0"/>
            </a:endParaRPr>
          </a:p>
        </p:txBody>
      </p:sp>
      <p:sp>
        <p:nvSpPr>
          <p:cNvPr id="6" name="Cube 5"/>
          <p:cNvSpPr/>
          <p:nvPr/>
        </p:nvSpPr>
        <p:spPr>
          <a:xfrm>
            <a:off x="1927225" y="835026"/>
            <a:ext cx="1201738" cy="969963"/>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nhất</a:t>
            </a:r>
            <a:endParaRPr lang="en-US" sz="2400" dirty="0">
              <a:latin typeface="Times New Roman" panose="02020603050405020304" pitchFamily="18" charset="0"/>
              <a:cs typeface="Times New Roman" panose="02020603050405020304" pitchFamily="18" charset="0"/>
            </a:endParaRPr>
          </a:p>
        </p:txBody>
      </p:sp>
      <p:sp>
        <p:nvSpPr>
          <p:cNvPr id="7" name="Rounded Rectangle 6"/>
          <p:cNvSpPr/>
          <p:nvPr/>
        </p:nvSpPr>
        <p:spPr>
          <a:xfrm>
            <a:off x="3429000" y="1781175"/>
            <a:ext cx="6934200" cy="131603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Trong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số</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loại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phân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chia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theo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cơ</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sở</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nhau</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thì</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bao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giờ</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cũng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thành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phần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trọng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đóng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vai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trò</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nhân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tố</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cốt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lõi</a:t>
            </a:r>
            <a:endParaRPr lang="en-GB"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8" name="Cube 7"/>
          <p:cNvSpPr/>
          <p:nvPr/>
        </p:nvSpPr>
        <p:spPr>
          <a:xfrm>
            <a:off x="1912939" y="2070100"/>
            <a:ext cx="1216025" cy="1055688"/>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hai</a:t>
            </a:r>
            <a:endParaRPr lang="en-US" sz="2400"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3429000" y="3290889"/>
            <a:ext cx="6934200" cy="131603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en-GB" altLang="en-US" sz="2400" kern="0" dirty="0">
                <a:solidFill>
                  <a:srgbClr val="000000"/>
                </a:solidFill>
                <a:latin typeface="Times New Roman" panose="02020603050405020304" pitchFamily="18" charset="0"/>
                <a:cs typeface="Times New Roman" panose="02020603050405020304" pitchFamily="18" charset="0"/>
              </a:rPr>
              <a:t>T</a:t>
            </a:r>
            <a:r>
              <a:rPr lang="en-GB" altLang="en-US" sz="2400" kern="0" dirty="0" err="1">
                <a:solidFill>
                  <a:srgbClr val="000000"/>
                </a:solidFill>
                <a:latin typeface="Times New Roman" panose="02020603050405020304" pitchFamily="18" charset="0"/>
                <a:cs typeface="Times New Roman" panose="02020603050405020304" pitchFamily="18" charset="0"/>
              </a:rPr>
              <a: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bao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giờ</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cũng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có</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ảnh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hưởng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chi </a:t>
            </a:r>
            <a:r>
              <a:rPr lang="en-GB" altLang="en-US" sz="2400" kern="0" dirty="0" err="1">
                <a:solidFill>
                  <a:srgbClr val="000000"/>
                </a:solidFill>
                <a:latin typeface="Times New Roman" panose="02020603050405020304" pitchFamily="18" charset="0"/>
                <a:cs typeface="Times New Roman" panose="02020603050405020304" pitchFamily="18" charset="0"/>
              </a:rPr>
              <a:t>phối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như</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tôn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giáo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kinh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nghiệm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thông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thường</a:t>
            </a:r>
            <a:r>
              <a:rPr lang="en-GB" altLang="en-US" sz="2400" kern="0" dirty="0">
                <a:solidFill>
                  <a:srgbClr val="000000"/>
                </a:solidFill>
                <a:latin typeface="Times New Roman" panose="02020603050405020304" pitchFamily="18" charset="0"/>
                <a:cs typeface="Times New Roman" panose="02020603050405020304" pitchFamily="18" charset="0"/>
              </a:rPr>
              <a:t>…,  </a:t>
            </a:r>
          </a:p>
        </p:txBody>
      </p:sp>
      <p:sp>
        <p:nvSpPr>
          <p:cNvPr id="10" name="Cube 9"/>
          <p:cNvSpPr/>
          <p:nvPr/>
        </p:nvSpPr>
        <p:spPr>
          <a:xfrm>
            <a:off x="1912939" y="3411539"/>
            <a:ext cx="1216025" cy="1101725"/>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ba</a:t>
            </a:r>
            <a:endParaRPr lang="en-US" sz="2400"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3408363" y="4826000"/>
            <a:ext cx="6934200" cy="79533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định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mọi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niệm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của</a:t>
            </a:r>
            <a:r>
              <a:rPr lang="en-GB" altLang="en-US" sz="2400" kern="0" dirty="0">
                <a:solidFill>
                  <a:srgbClr val="000000"/>
                </a:solidFill>
                <a:latin typeface="Times New Roman" panose="02020603050405020304" pitchFamily="18" charset="0"/>
                <a:cs typeface="Times New Roman" panose="02020603050405020304" pitchFamily="18" charset="0"/>
              </a:rPr>
              <a:t> con </a:t>
            </a:r>
            <a:r>
              <a:rPr lang="en-GB" altLang="en-US" sz="2400" kern="0" dirty="0" err="1">
                <a:solidFill>
                  <a:srgbClr val="000000"/>
                </a:solidFill>
                <a:latin typeface="Times New Roman" panose="02020603050405020304" pitchFamily="18" charset="0"/>
                <a:cs typeface="Times New Roman" panose="02020603050405020304" pitchFamily="18" charset="0"/>
              </a:rPr>
              <a:t>người</a:t>
            </a:r>
            <a:endParaRPr lang="en-US" sz="2400" dirty="0">
              <a:latin typeface="Times New Roman" panose="02020603050405020304" pitchFamily="18" charset="0"/>
              <a:cs typeface="Times New Roman" panose="02020603050405020304" pitchFamily="18" charset="0"/>
            </a:endParaRPr>
          </a:p>
        </p:txBody>
      </p:sp>
      <p:sp>
        <p:nvSpPr>
          <p:cNvPr id="12" name="Cube 11"/>
          <p:cNvSpPr/>
          <p:nvPr/>
        </p:nvSpPr>
        <p:spPr>
          <a:xfrm>
            <a:off x="1912939" y="4799014"/>
            <a:ext cx="1216025" cy="1101725"/>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tư</a:t>
            </a:r>
            <a:endParaRPr lang="en-US" sz="2400" dirty="0">
              <a:latin typeface="Times New Roman" panose="02020603050405020304" pitchFamily="18" charset="0"/>
              <a:cs typeface="Times New Roman" panose="02020603050405020304" pitchFamily="18" charset="0"/>
            </a:endParaRPr>
          </a:p>
        </p:txBody>
      </p:sp>
      <p:sp>
        <p:nvSpPr>
          <p:cNvPr id="14" name="Rectangle 13"/>
          <p:cNvSpPr/>
          <p:nvPr/>
        </p:nvSpPr>
        <p:spPr>
          <a:xfrm>
            <a:off x="3595688" y="5827714"/>
            <a:ext cx="7072312" cy="1200329"/>
          </a:xfrm>
          <a:prstGeom prst="rect">
            <a:avLst/>
          </a:prstGeom>
        </p:spPr>
        <p:txBody>
          <a:bodyPr>
            <a:spAutoFit/>
          </a:bodyPr>
          <a:lstStyle/>
          <a:p>
            <a:pPr algn="just">
              <a:spcBef>
                <a:spcPct val="20000"/>
              </a:spcBef>
              <a:defRPr/>
            </a:pPr>
            <a:r>
              <a:rPr lang="en-GB" altLang="en-US" sz="2400" kern="0" dirty="0">
                <a:solidFill>
                  <a:srgbClr val="000000"/>
                </a:solidFill>
                <a:latin typeface="Times New Roman" panose="02020603050405020304" pitchFamily="18" charset="0"/>
                <a:cs typeface="Times New Roman" panose="02020603050405020304" pitchFamily="18" charset="0"/>
              </a:rPr>
              <a:t>TGQ DVBC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đỉnh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cao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của</a:t>
            </a:r>
            <a:r>
              <a:rPr lang="en-GB" altLang="en-US" sz="2400" kern="0" dirty="0">
                <a:solidFill>
                  <a:srgbClr val="000000"/>
                </a:solidFill>
                <a:latin typeface="Times New Roman" panose="02020603050405020304" pitchFamily="18" charset="0"/>
                <a:cs typeface="Times New Roman" panose="02020603050405020304" pitchFamily="18" charset="0"/>
              </a:rPr>
              <a:t> TGQ do </a:t>
            </a:r>
            <a:r>
              <a:rPr lang="en-GB" altLang="en-US" sz="2400" kern="0" dirty="0" err="1">
                <a:solidFill>
                  <a:srgbClr val="000000"/>
                </a:solidFill>
                <a:latin typeface="Times New Roman" panose="02020603050405020304" pitchFamily="18" charset="0"/>
                <a:cs typeface="Times New Roman" panose="02020603050405020304" pitchFamily="18" charset="0"/>
              </a:rPr>
              <a:t>nó</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dựa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niệm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duy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về</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err="1">
                <a:solidFill>
                  <a:srgbClr val="000000"/>
                </a:solidFill>
                <a:latin typeface="Times New Roman" panose="02020603050405020304" pitchFamily="18" charset="0"/>
                <a:cs typeface="Times New Roman" panose="02020603050405020304" pitchFamily="18" charset="0"/>
              </a:rPr>
              <a:t>chất</a:t>
            </a:r>
            <a:r>
              <a:rPr lang="en-GB" altLang="en-US" sz="2400" kern="0">
                <a:solidFill>
                  <a:srgbClr val="000000"/>
                </a:solidFill>
                <a:latin typeface="Times New Roman" panose="02020603050405020304" pitchFamily="18" charset="0"/>
                <a:cs typeface="Times New Roman" panose="02020603050405020304" pitchFamily="18" charset="0"/>
              </a:rPr>
              <a:t> và </a:t>
            </a:r>
            <a:r>
              <a:rPr lang="en-GB" altLang="en-US" sz="2400" kern="0" dirty="0" err="1">
                <a:solidFill>
                  <a:srgbClr val="000000"/>
                </a:solidFill>
                <a:latin typeface="Times New Roman" panose="02020603050405020304" pitchFamily="18" charset="0"/>
                <a:cs typeface="Times New Roman" panose="02020603050405020304" pitchFamily="18" charset="0"/>
              </a:rPr>
              <a:t>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thức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nguyên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luật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của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biện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chứng</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6" name="Notched Right Arrow 15"/>
          <p:cNvSpPr/>
          <p:nvPr/>
        </p:nvSpPr>
        <p:spPr>
          <a:xfrm>
            <a:off x="2679700" y="6013450"/>
            <a:ext cx="831850" cy="484188"/>
          </a:xfrm>
          <a:prstGeom prst="notched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28381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50" presetClass="entr" presetSubtype="0" decel="10000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strVal val="#ppt_w+.3"/>
                                          </p:val>
                                        </p:tav>
                                        <p:tav tm="100000">
                                          <p:val>
                                            <p:strVal val="#ppt_w"/>
                                          </p:val>
                                        </p:tav>
                                      </p:tavLst>
                                    </p:anim>
                                    <p:anim calcmode="lin" valueType="num">
                                      <p:cBhvr>
                                        <p:cTn id="24" dur="1000" fill="hold"/>
                                        <p:tgtEl>
                                          <p:spTgt spid="10"/>
                                        </p:tgtEl>
                                        <p:attrNameLst>
                                          <p:attrName>ppt_h</p:attrName>
                                        </p:attrNameLst>
                                      </p:cBhvr>
                                      <p:tavLst>
                                        <p:tav tm="0">
                                          <p:val>
                                            <p:strVal val="#ppt_h"/>
                                          </p:val>
                                        </p:tav>
                                        <p:tav tm="100000">
                                          <p:val>
                                            <p:strVal val="#ppt_h"/>
                                          </p:val>
                                        </p:tav>
                                      </p:tavLst>
                                    </p:anim>
                                    <p:animEffect transition="in" filter="fade">
                                      <p:cBhvr>
                                        <p:cTn id="25" dur="1000"/>
                                        <p:tgtEl>
                                          <p:spTgt spid="10"/>
                                        </p:tgtEl>
                                      </p:cBhvr>
                                    </p:animEffect>
                                  </p:childTnLst>
                                </p:cTn>
                              </p:par>
                              <p:par>
                                <p:cTn id="26" presetID="50" presetClass="entr" presetSubtype="0" decel="10000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strVal val="#ppt_w+.3"/>
                                          </p:val>
                                        </p:tav>
                                        <p:tav tm="100000">
                                          <p:val>
                                            <p:strVal val="#ppt_w"/>
                                          </p:val>
                                        </p:tav>
                                      </p:tavLst>
                                    </p:anim>
                                    <p:anim calcmode="lin" valueType="num">
                                      <p:cBhvr>
                                        <p:cTn id="29" dur="1000" fill="hold"/>
                                        <p:tgtEl>
                                          <p:spTgt spid="9"/>
                                        </p:tgtEl>
                                        <p:attrNameLst>
                                          <p:attrName>ppt_h</p:attrName>
                                        </p:attrNameLst>
                                      </p:cBhvr>
                                      <p:tavLst>
                                        <p:tav tm="0">
                                          <p:val>
                                            <p:strVal val="#ppt_h"/>
                                          </p:val>
                                        </p:tav>
                                        <p:tav tm="100000">
                                          <p:val>
                                            <p:strVal val="#ppt_h"/>
                                          </p:val>
                                        </p:tav>
                                      </p:tavLst>
                                    </p:anim>
                                    <p:animEffect transition="in" filter="fade">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3"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
                                        <p:tgtEl>
                                          <p:spTgt spid="16"/>
                                        </p:tgtEl>
                                      </p:cBhvr>
                                    </p:animEffect>
                                    <p:anim calcmode="lin" valueType="num">
                                      <p:cBhvr>
                                        <p:cTn id="48" dur="400" fill="hold"/>
                                        <p:tgtEl>
                                          <p:spTgt spid="16"/>
                                        </p:tgtEl>
                                        <p:attrNameLst>
                                          <p:attrName>ppt_x</p:attrName>
                                        </p:attrNameLst>
                                      </p:cBhvr>
                                      <p:tavLst>
                                        <p:tav tm="0">
                                          <p:val>
                                            <p:strVal val="#ppt_x"/>
                                          </p:val>
                                        </p:tav>
                                        <p:tav tm="100000">
                                          <p:val>
                                            <p:strVal val="#ppt_x"/>
                                          </p:val>
                                        </p:tav>
                                      </p:tavLst>
                                    </p:anim>
                                    <p:anim calcmode="lin" valueType="num">
                                      <p:cBhvr>
                                        <p:cTn id="49" dur="400" fill="hold"/>
                                        <p:tgtEl>
                                          <p:spTgt spid="16"/>
                                        </p:tgtEl>
                                        <p:attrNameLst>
                                          <p:attrName>ppt_y</p:attrName>
                                        </p:attrNameLst>
                                      </p:cBhvr>
                                      <p:tavLst>
                                        <p:tav tm="0">
                                          <p:val>
                                            <p:strVal val="#ppt_y+0.31"/>
                                          </p:val>
                                        </p:tav>
                                        <p:tav tm="100000">
                                          <p:val>
                                            <p:strVal val="#ppt_y+0.31"/>
                                          </p:val>
                                        </p:tav>
                                      </p:tavLst>
                                    </p:anim>
                                    <p:anim calcmode="lin" valueType="num">
                                      <p:cBhvr>
                                        <p:cTn id="50" dur="600" decel="50000" fill="hold">
                                          <p:stCondLst>
                                            <p:cond delay="400"/>
                                          </p:stCondLst>
                                        </p:cTn>
                                        <p:tgtEl>
                                          <p:spTgt spid="1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1" dur="600" decel="50000" fill="hold">
                                          <p:stCondLst>
                                            <p:cond delay="400"/>
                                          </p:stCondLst>
                                        </p:cTn>
                                        <p:tgtEl>
                                          <p:spTgt spid="1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2" presetID="43"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
                                        <p:tgtEl>
                                          <p:spTgt spid="14"/>
                                        </p:tgtEl>
                                      </p:cBhvr>
                                    </p:animEffect>
                                    <p:anim calcmode="lin" valueType="num">
                                      <p:cBhvr>
                                        <p:cTn id="55" dur="400" fill="hold"/>
                                        <p:tgtEl>
                                          <p:spTgt spid="14"/>
                                        </p:tgtEl>
                                        <p:attrNameLst>
                                          <p:attrName>ppt_x</p:attrName>
                                        </p:attrNameLst>
                                      </p:cBhvr>
                                      <p:tavLst>
                                        <p:tav tm="0">
                                          <p:val>
                                            <p:strVal val="#ppt_x"/>
                                          </p:val>
                                        </p:tav>
                                        <p:tav tm="100000">
                                          <p:val>
                                            <p:strVal val="#ppt_x"/>
                                          </p:val>
                                        </p:tav>
                                      </p:tavLst>
                                    </p:anim>
                                    <p:anim calcmode="lin" valueType="num">
                                      <p:cBhvr>
                                        <p:cTn id="56" dur="400" fill="hold"/>
                                        <p:tgtEl>
                                          <p:spTgt spid="14"/>
                                        </p:tgtEl>
                                        <p:attrNameLst>
                                          <p:attrName>ppt_y</p:attrName>
                                        </p:attrNameLst>
                                      </p:cBhvr>
                                      <p:tavLst>
                                        <p:tav tm="0">
                                          <p:val>
                                            <p:strVal val="#ppt_y+0.31"/>
                                          </p:val>
                                        </p:tav>
                                        <p:tav tm="100000">
                                          <p:val>
                                            <p:strVal val="#ppt_y+0.31"/>
                                          </p:val>
                                        </p:tav>
                                      </p:tavLst>
                                    </p:anim>
                                    <p:anim calcmode="lin" valueType="num">
                                      <p:cBhvr>
                                        <p:cTn id="57" dur="600" decel="50000" fill="hold">
                                          <p:stCondLst>
                                            <p:cond delay="400"/>
                                          </p:stCondLst>
                                        </p:cTn>
                                        <p:tgtEl>
                                          <p:spTgt spid="1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8" dur="600" decel="50000" fill="hold">
                                          <p:stCondLst>
                                            <p:cond delay="400"/>
                                          </p:stCondLst>
                                        </p:cTn>
                                        <p:tgtEl>
                                          <p:spTgt spid="1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544638" y="-515501"/>
            <a:ext cx="8915400" cy="762000"/>
          </a:xfrm>
        </p:spPr>
        <p:txBody>
          <a:bodyPr>
            <a:normAutofit fontScale="90000"/>
          </a:bodyPr>
          <a:lstStyle/>
          <a:p>
            <a:br>
              <a:rPr lang="en-GB" altLang="en-US" sz="3500" i="1">
                <a:latin typeface="Times New Roman" pitchFamily="18" charset="0"/>
                <a:cs typeface="Times New Roman" pitchFamily="18" charset="0"/>
              </a:rPr>
            </a:br>
            <a:r>
              <a:rPr lang="en-GB" altLang="en-US" sz="3500" i="1">
                <a:latin typeface="Times New Roman" pitchFamily="18" charset="0"/>
                <a:cs typeface="Times New Roman" pitchFamily="18" charset="0"/>
              </a:rPr>
              <a:t>d. Triết học, hạt nhân lý luận của thế giới quan</a:t>
            </a:r>
            <a:br>
              <a:rPr lang="vi-VN" altLang="en-US" sz="3500">
                <a:latin typeface="Times New Roman" pitchFamily="18" charset="0"/>
                <a:cs typeface="Times New Roman" pitchFamily="18" charset="0"/>
              </a:rPr>
            </a:br>
            <a:endParaRPr lang="vi-VN" altLang="en-US" sz="3500">
              <a:latin typeface="Times New Roman" pitchFamily="18" charset="0"/>
              <a:cs typeface="Times New Roman" pitchFamily="18" charset="0"/>
            </a:endParaRPr>
          </a:p>
        </p:txBody>
      </p:sp>
      <p:sp>
        <p:nvSpPr>
          <p:cNvPr id="23555" name="Content Placeholder 2"/>
          <p:cNvSpPr>
            <a:spLocks noGrp="1"/>
          </p:cNvSpPr>
          <p:nvPr>
            <p:ph idx="4294967295"/>
          </p:nvPr>
        </p:nvSpPr>
        <p:spPr>
          <a:xfrm>
            <a:off x="1524000" y="746996"/>
            <a:ext cx="8991600" cy="1104900"/>
          </a:xfrm>
          <a:prstGeom prst="rect">
            <a:avLst/>
          </a:prstGeom>
        </p:spPr>
        <p:txBody>
          <a:bodyPr/>
          <a:lstStyle/>
          <a:p>
            <a:pPr algn="just">
              <a:buFont typeface="Wingdings" pitchFamily="2" charset="2"/>
              <a:buChar char="Ø"/>
            </a:pPr>
            <a:r>
              <a:rPr lang="en-US" altLang="en-US" sz="2800" b="1" dirty="0">
                <a:latin typeface="Times New Roman" pitchFamily="18" charset="0"/>
                <a:cs typeface="Times New Roman" pitchFamily="18" charset="0"/>
              </a:rPr>
              <a:t> </a:t>
            </a:r>
            <a:r>
              <a:rPr lang="en-US" altLang="en-US" sz="2800" b="1" dirty="0" err="1">
                <a:latin typeface="Times New Roman" pitchFamily="18" charset="0"/>
                <a:cs typeface="Times New Roman" pitchFamily="18" charset="0"/>
              </a:rPr>
              <a:t>Vai</a:t>
            </a:r>
            <a:r>
              <a:rPr lang="en-US" altLang="en-US" sz="2800" b="1" dirty="0">
                <a:latin typeface="Times New Roman" pitchFamily="18" charset="0"/>
                <a:cs typeface="Times New Roman" pitchFamily="18" charset="0"/>
              </a:rPr>
              <a:t> </a:t>
            </a:r>
            <a:r>
              <a:rPr lang="en-US" altLang="en-US" sz="2800" b="1" dirty="0" err="1">
                <a:latin typeface="Times New Roman" pitchFamily="18" charset="0"/>
                <a:cs typeface="Times New Roman" pitchFamily="18" charset="0"/>
              </a:rPr>
              <a:t>trò</a:t>
            </a:r>
            <a:r>
              <a:rPr lang="en-US" altLang="en-US" sz="2800" b="1" dirty="0">
                <a:latin typeface="Times New Roman" pitchFamily="18" charset="0"/>
                <a:cs typeface="Times New Roman" pitchFamily="18" charset="0"/>
              </a:rPr>
              <a:t> </a:t>
            </a:r>
            <a:r>
              <a:rPr lang="en-US" altLang="en-US" sz="2800" b="1" dirty="0" err="1">
                <a:latin typeface="Times New Roman" pitchFamily="18" charset="0"/>
                <a:cs typeface="Times New Roman" pitchFamily="18" charset="0"/>
              </a:rPr>
              <a:t>của</a:t>
            </a:r>
            <a:r>
              <a:rPr lang="en-US" altLang="en-US" sz="2800" b="1" dirty="0">
                <a:latin typeface="Times New Roman" pitchFamily="18" charset="0"/>
                <a:cs typeface="Times New Roman" pitchFamily="18" charset="0"/>
              </a:rPr>
              <a:t> </a:t>
            </a:r>
            <a:r>
              <a:rPr lang="en-US" altLang="en-US" sz="2800" b="1" dirty="0" err="1">
                <a:latin typeface="Times New Roman" pitchFamily="18" charset="0"/>
                <a:cs typeface="Times New Roman" pitchFamily="18" charset="0"/>
              </a:rPr>
              <a:t>thế</a:t>
            </a:r>
            <a:r>
              <a:rPr lang="en-US" altLang="en-US" sz="2800" b="1" dirty="0">
                <a:latin typeface="Times New Roman" pitchFamily="18" charset="0"/>
                <a:cs typeface="Times New Roman" pitchFamily="18" charset="0"/>
              </a:rPr>
              <a:t> </a:t>
            </a:r>
            <a:r>
              <a:rPr lang="en-US" altLang="en-US" sz="2800" b="1" dirty="0" err="1">
                <a:latin typeface="Times New Roman" pitchFamily="18" charset="0"/>
                <a:cs typeface="Times New Roman" pitchFamily="18" charset="0"/>
              </a:rPr>
              <a:t>giới</a:t>
            </a:r>
            <a:r>
              <a:rPr lang="en-US" altLang="en-US" sz="2800" b="1" dirty="0">
                <a:latin typeface="Times New Roman" pitchFamily="18" charset="0"/>
                <a:cs typeface="Times New Roman" pitchFamily="18" charset="0"/>
              </a:rPr>
              <a:t> </a:t>
            </a:r>
            <a:r>
              <a:rPr lang="en-US" altLang="en-US" sz="2800" b="1" dirty="0" err="1">
                <a:latin typeface="Times New Roman" pitchFamily="18" charset="0"/>
                <a:cs typeface="Times New Roman" pitchFamily="18" charset="0"/>
              </a:rPr>
              <a:t>quan</a:t>
            </a:r>
            <a:r>
              <a:rPr lang="en-US" altLang="en-US" sz="2800" b="1" dirty="0">
                <a:latin typeface="Times New Roman" pitchFamily="18" charset="0"/>
                <a:cs typeface="Times New Roman" pitchFamily="18" charset="0"/>
              </a:rPr>
              <a:t>:</a:t>
            </a:r>
            <a:r>
              <a:rPr lang="en-GB" altLang="en-US" sz="2800" dirty="0">
                <a:latin typeface="Times New Roman" pitchFamily="18" charset="0"/>
                <a:cs typeface="Times New Roman" pitchFamily="18" charset="0"/>
              </a:rPr>
              <a:t> TGQ </a:t>
            </a:r>
            <a:r>
              <a:rPr lang="en-GB" altLang="en-US" sz="2800" dirty="0" err="1">
                <a:latin typeface="Times New Roman" pitchFamily="18" charset="0"/>
                <a:cs typeface="Times New Roman" pitchFamily="18" charset="0"/>
              </a:rPr>
              <a:t>có</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vai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trò</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đặc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biệt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quan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trọng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trong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cuộc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sống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của</a:t>
            </a:r>
            <a:r>
              <a:rPr lang="en-GB" altLang="en-US" sz="2800" dirty="0">
                <a:latin typeface="Times New Roman" pitchFamily="18" charset="0"/>
                <a:cs typeface="Times New Roman" pitchFamily="18" charset="0"/>
              </a:rPr>
              <a:t> con </a:t>
            </a:r>
            <a:r>
              <a:rPr lang="en-GB" altLang="en-US" sz="2800" dirty="0" err="1">
                <a:latin typeface="Times New Roman" pitchFamily="18" charset="0"/>
                <a:cs typeface="Times New Roman" pitchFamily="18" charset="0"/>
              </a:rPr>
              <a:t>người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xã</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hội</a:t>
            </a:r>
            <a:r>
              <a:rPr lang="en-GB" altLang="en-US" sz="2800" dirty="0">
                <a:latin typeface="Times New Roman" pitchFamily="18" charset="0"/>
                <a:cs typeface="Times New Roman" pitchFamily="18" charset="0"/>
              </a:rPr>
              <a:t>:</a:t>
            </a:r>
          </a:p>
          <a:p>
            <a:pPr algn="just">
              <a:buFont typeface="Wingdings" pitchFamily="2" charset="2"/>
              <a:buChar char="Ø"/>
            </a:pPr>
            <a:endParaRPr lang="vi-VN" altLang="en-US" sz="2800" b="1"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10D714E9-3B26-4978-A800-95CCD4AE1C9F}" type="datetime1">
              <a:rPr lang="en-US" smtClean="0"/>
              <a:pPr>
                <a:defRPr/>
              </a:pPr>
              <a:t>9/15/2023</a:t>
            </a:fld>
            <a:endParaRPr lang="en-US"/>
          </a:p>
        </p:txBody>
      </p:sp>
      <p:sp>
        <p:nvSpPr>
          <p:cNvPr id="2" name="Flowchart: Preparation 1"/>
          <p:cNvSpPr/>
          <p:nvPr/>
        </p:nvSpPr>
        <p:spPr>
          <a:xfrm>
            <a:off x="2057400" y="2095500"/>
            <a:ext cx="3303588" cy="723900"/>
          </a:xfrm>
          <a:prstGeom prst="flowChartPreparation">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altLang="en-US" sz="3000" kern="0" dirty="0" err="1">
                <a:solidFill>
                  <a:srgbClr val="000000"/>
                </a:solidFill>
                <a:latin typeface="Times New Roman" panose="02020603050405020304" pitchFamily="18" charset="0"/>
                <a:cs typeface="Times New Roman" panose="02020603050405020304" pitchFamily="18" charset="0"/>
              </a:rPr>
              <a:t>Thứ</a:t>
            </a:r>
            <a:r>
              <a:rPr lang="en-GB" altLang="en-US" sz="3000" kern="0" dirty="0">
                <a:solidFill>
                  <a:srgbClr val="000000"/>
                </a:solidFill>
                <a:latin typeface="Times New Roman" panose="02020603050405020304" pitchFamily="18" charset="0"/>
                <a:cs typeface="Times New Roman" panose="02020603050405020304" pitchFamily="18" charset="0"/>
              </a:rPr>
              <a:t> </a:t>
            </a:r>
            <a:r>
              <a:rPr lang="en-GB" altLang="en-US" sz="3000" kern="0" dirty="0" err="1">
                <a:solidFill>
                  <a:srgbClr val="000000"/>
                </a:solidFill>
                <a:latin typeface="Times New Roman" panose="02020603050405020304" pitchFamily="18" charset="0"/>
                <a:cs typeface="Times New Roman" panose="02020603050405020304" pitchFamily="18" charset="0"/>
              </a:rPr>
              <a:t>nhất</a:t>
            </a:r>
            <a:endParaRPr lang="en-US" dirty="0"/>
          </a:p>
        </p:txBody>
      </p:sp>
      <p:sp>
        <p:nvSpPr>
          <p:cNvPr id="3" name="Flowchart: Alternate Process 2"/>
          <p:cNvSpPr/>
          <p:nvPr/>
        </p:nvSpPr>
        <p:spPr>
          <a:xfrm>
            <a:off x="1895476" y="2989263"/>
            <a:ext cx="3541713" cy="2716212"/>
          </a:xfrm>
          <a:prstGeom prst="flowChartAlternateProcess">
            <a:avLst/>
          </a:prstGeom>
          <a:blipFill>
            <a:blip r:embed="rId2"/>
            <a:tile tx="0" ty="0" sx="100000" sy="100000" flip="none" algn="tl"/>
          </a:bli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GB" altLang="en-US" sz="2400" dirty="0" err="1">
                <a:solidFill>
                  <a:schemeClr val="tx1"/>
                </a:solidFill>
                <a:latin typeface="Times New Roman" panose="02020603050405020304" pitchFamily="18" charset="0"/>
                <a:cs typeface="Times New Roman" panose="02020603050405020304" pitchFamily="18" charset="0"/>
              </a:rPr>
              <a:t>Tất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cả</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những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vấn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đề</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được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triết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học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đặt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ra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tìm</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lời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giải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đáp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trước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hết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những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vấn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đề</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thuộc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thế</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giới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p>
        </p:txBody>
      </p:sp>
      <p:sp>
        <p:nvSpPr>
          <p:cNvPr id="9" name="Flowchart: Preparation 8"/>
          <p:cNvSpPr/>
          <p:nvPr/>
        </p:nvSpPr>
        <p:spPr>
          <a:xfrm>
            <a:off x="6535738" y="2122489"/>
            <a:ext cx="3397250" cy="714375"/>
          </a:xfrm>
          <a:prstGeom prst="flowChartPreparation">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GB" altLang="en-US" sz="3000" kern="0" dirty="0" err="1">
                <a:solidFill>
                  <a:srgbClr val="000000"/>
                </a:solidFill>
                <a:latin typeface="Times New Roman" panose="02020603050405020304" pitchFamily="18" charset="0"/>
                <a:cs typeface="Times New Roman" panose="02020603050405020304" pitchFamily="18" charset="0"/>
              </a:rPr>
              <a:t>Thứ</a:t>
            </a:r>
            <a:r>
              <a:rPr lang="en-GB" altLang="en-US" sz="3000" kern="0" dirty="0">
                <a:solidFill>
                  <a:srgbClr val="000000"/>
                </a:solidFill>
                <a:latin typeface="Times New Roman" panose="02020603050405020304" pitchFamily="18" charset="0"/>
                <a:cs typeface="Times New Roman" panose="02020603050405020304" pitchFamily="18" charset="0"/>
              </a:rPr>
              <a:t> </a:t>
            </a:r>
            <a:r>
              <a:rPr lang="en-GB" altLang="en-US" sz="3000" kern="0" dirty="0" err="1">
                <a:solidFill>
                  <a:srgbClr val="000000"/>
                </a:solidFill>
                <a:latin typeface="Times New Roman" panose="02020603050405020304" pitchFamily="18" charset="0"/>
                <a:cs typeface="Times New Roman" panose="02020603050405020304" pitchFamily="18" charset="0"/>
              </a:rPr>
              <a:t>hai</a:t>
            </a:r>
            <a:endParaRPr lang="en-US" dirty="0"/>
          </a:p>
        </p:txBody>
      </p:sp>
      <p:sp>
        <p:nvSpPr>
          <p:cNvPr id="10" name="Flowchart: Alternate Process 9"/>
          <p:cNvSpPr/>
          <p:nvPr/>
        </p:nvSpPr>
        <p:spPr>
          <a:xfrm>
            <a:off x="5791200" y="2989263"/>
            <a:ext cx="4724400" cy="274796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altLang="en-US" sz="2400" dirty="0" err="1">
                <a:solidFill>
                  <a:schemeClr val="tx1"/>
                </a:solidFill>
                <a:latin typeface="Times New Roman" panose="02020603050405020304" pitchFamily="18" charset="0"/>
                <a:cs typeface="Times New Roman" panose="02020603050405020304" pitchFamily="18" charset="0"/>
              </a:rPr>
              <a:t>Thế</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giới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tiền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đề</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trọng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để</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xác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lập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phương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thức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tư</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duy</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hợp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lý</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nhân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sinh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tích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cực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tiêu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chí</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trọng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đánh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giá</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sự</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trưởng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thành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mỗi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cá</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nhân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cũng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như</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từng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cộng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đồng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xã</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hội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định</a:t>
            </a:r>
            <a:r>
              <a:rPr lang="en-GB" altLang="en-US" sz="2400" dirty="0">
                <a:solidFill>
                  <a:schemeClr val="tx1"/>
                </a:solidFill>
                <a:latin typeface="Times New Roman" panose="02020603050405020304" pitchFamily="18" charset="0"/>
                <a:cs typeface="Times New Roman" panose="02020603050405020304" pitchFamily="18" charset="0"/>
              </a:rPr>
              <a:t>. </a:t>
            </a:r>
          </a:p>
        </p:txBody>
      </p:sp>
      <p:sp>
        <p:nvSpPr>
          <p:cNvPr id="7" name="Rectangle 6"/>
          <p:cNvSpPr/>
          <p:nvPr/>
        </p:nvSpPr>
        <p:spPr>
          <a:xfrm>
            <a:off x="2514600" y="5737225"/>
            <a:ext cx="8001000" cy="954088"/>
          </a:xfrm>
          <a:prstGeom prst="rect">
            <a:avLst/>
          </a:prstGeom>
        </p:spPr>
        <p:txBody>
          <a:bodyPr>
            <a:spAutoFit/>
          </a:bodyPr>
          <a:lstStyle/>
          <a:p>
            <a:pPr marL="342900" indent="-342900" algn="just">
              <a:spcBef>
                <a:spcPct val="20000"/>
              </a:spcBef>
              <a:buFont typeface="Wingdings" panose="05000000000000000000" pitchFamily="2" charset="2"/>
              <a:buChar char="Ø"/>
              <a:defRPr/>
            </a:pP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Triết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học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tính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cách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hạt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lý</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luận</a:t>
            </a:r>
            <a:r>
              <a:rPr lang="en-GB" altLang="en-US" sz="2800" kern="0" dirty="0">
                <a:solidFill>
                  <a:srgbClr val="000000"/>
                </a:solidFill>
                <a:latin typeface="Times New Roman" panose="02020603050405020304" pitchFamily="18" charset="0"/>
                <a:cs typeface="Times New Roman" panose="02020603050405020304" pitchFamily="18" charset="0"/>
              </a:rPr>
              <a:t> chi </a:t>
            </a:r>
            <a:r>
              <a:rPr lang="en-GB" altLang="en-US" sz="2800" kern="0" dirty="0" err="1">
                <a:solidFill>
                  <a:srgbClr val="000000"/>
                </a:solidFill>
                <a:latin typeface="Times New Roman" panose="02020603050405020304" pitchFamily="18" charset="0"/>
                <a:cs typeface="Times New Roman" panose="02020603050405020304" pitchFamily="18" charset="0"/>
              </a:rPr>
              <a:t>phối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mọi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quan</a:t>
            </a:r>
            <a:endParaRPr lang="vi-VN" altLang="en-US" sz="2800" kern="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30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amond(in)">
                                      <p:cBhvr>
                                        <p:cTn id="15" dur="2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3" grpId="0" animBg="1"/>
      <p:bldP spid="10"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057400" y="131764"/>
            <a:ext cx="8610600" cy="782637"/>
          </a:xfrm>
          <a:solidFill>
            <a:schemeClr val="accent5">
              <a:lumMod val="20000"/>
              <a:lumOff val="80000"/>
            </a:schemeClr>
          </a:solidFill>
        </p:spPr>
        <p:txBody>
          <a:bodyPr>
            <a:normAutofit fontScale="90000"/>
          </a:bodyPr>
          <a:lstStyle/>
          <a:p>
            <a:pPr eaLnBrk="1" hangingPunct="1">
              <a:defRPr/>
            </a:pPr>
            <a:r>
              <a:rPr lang="en-US" sz="2800" dirty="0" err="1">
                <a:latin typeface="Times New Roman" pitchFamily="18" charset="0"/>
              </a:rPr>
              <a:t>Chương</a:t>
            </a:r>
            <a:r>
              <a:rPr lang="en-US" sz="2800" dirty="0">
                <a:latin typeface="Times New Roman" pitchFamily="18" charset="0"/>
              </a:rPr>
              <a:t> 1: TRIẾT HỌC VÀ VAI TRÒ CỦA TRIẾT HỌC TRONG ĐỜI SỐNG XÃ HỘI</a:t>
            </a:r>
          </a:p>
        </p:txBody>
      </p:sp>
      <p:sp>
        <p:nvSpPr>
          <p:cNvPr id="9" name="Down Arrow 8"/>
          <p:cNvSpPr/>
          <p:nvPr/>
        </p:nvSpPr>
        <p:spPr>
          <a:xfrm>
            <a:off x="4876800" y="1219200"/>
            <a:ext cx="2514600" cy="2133600"/>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3600" dirty="0" err="1">
                <a:solidFill>
                  <a:srgbClr val="FF0000"/>
                </a:solidFill>
                <a:latin typeface="Times New Roman" pitchFamily="18" charset="0"/>
                <a:cs typeface="Times New Roman" pitchFamily="18" charset="0"/>
              </a:rPr>
              <a:t>Thế</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giới</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quan</a:t>
            </a:r>
            <a:endParaRPr lang="en-US" sz="3600" dirty="0">
              <a:solidFill>
                <a:srgbClr val="FF0000"/>
              </a:solidFill>
              <a:latin typeface="Times New Roman" pitchFamily="18" charset="0"/>
              <a:cs typeface="Times New Roman" pitchFamily="18" charset="0"/>
            </a:endParaRPr>
          </a:p>
        </p:txBody>
      </p:sp>
      <p:graphicFrame>
        <p:nvGraphicFramePr>
          <p:cNvPr id="10" name="Diagram 9"/>
          <p:cNvGraphicFramePr/>
          <p:nvPr/>
        </p:nvGraphicFramePr>
        <p:xfrm>
          <a:off x="1524000" y="3200400"/>
          <a:ext cx="89154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2057956"/>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0" fill="hold"/>
                                        <p:tgtEl>
                                          <p:spTgt spid="9"/>
                                        </p:tgtEl>
                                        <p:attrNameLst>
                                          <p:attrName>ppt_x</p:attrName>
                                        </p:attrNameLst>
                                      </p:cBhvr>
                                      <p:tavLst>
                                        <p:tav tm="0">
                                          <p:val>
                                            <p:strVal val="#ppt_x"/>
                                          </p:val>
                                        </p:tav>
                                        <p:tav tm="100000">
                                          <p:val>
                                            <p:strVal val="#ppt_x"/>
                                          </p:val>
                                        </p:tav>
                                      </p:tavLst>
                                    </p:anim>
                                    <p:anim calcmode="lin" valueType="num">
                                      <p:cBhvr additive="base">
                                        <p:cTn id="8" dur="5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0" fill="hold"/>
                                        <p:tgtEl>
                                          <p:spTgt spid="10"/>
                                        </p:tgtEl>
                                        <p:attrNameLst>
                                          <p:attrName>ppt_x</p:attrName>
                                        </p:attrNameLst>
                                      </p:cBhvr>
                                      <p:tavLst>
                                        <p:tav tm="0">
                                          <p:val>
                                            <p:strVal val="#ppt_x"/>
                                          </p:val>
                                        </p:tav>
                                        <p:tav tm="100000">
                                          <p:val>
                                            <p:strVal val="#ppt_x"/>
                                          </p:val>
                                        </p:tav>
                                      </p:tavLst>
                                    </p:anim>
                                    <p:anim calcmode="lin" valueType="num">
                                      <p:cBhvr additive="base">
                                        <p:cTn id="14" dur="5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10"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828800" y="304800"/>
            <a:ext cx="8991600" cy="1252538"/>
          </a:xfrm>
        </p:spPr>
        <p:txBody>
          <a:bodyPr/>
          <a:lstStyle/>
          <a:p>
            <a:r>
              <a:rPr lang="vi-VN" altLang="en-US">
                <a:latin typeface="Times New Roman" pitchFamily="18" charset="0"/>
                <a:cs typeface="Times New Roman" pitchFamily="18" charset="0"/>
              </a:rPr>
              <a:t>2. Vấn đề cơ bản của triết học </a:t>
            </a: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10D714E9-3B26-4978-A800-95CCD4AE1C9F}" type="datetime1">
              <a:rPr lang="en-US" smtClean="0"/>
              <a:pPr>
                <a:defRPr/>
              </a:pPr>
              <a:t>9/15/2023</a:t>
            </a:fld>
            <a:endParaRPr lang="en-US"/>
          </a:p>
        </p:txBody>
      </p:sp>
      <p:graphicFrame>
        <p:nvGraphicFramePr>
          <p:cNvPr id="2" name="Diagram 1"/>
          <p:cNvGraphicFramePr/>
          <p:nvPr>
            <p:extLst>
              <p:ext uri="{D42A27DB-BD31-4B8C-83A1-F6EECF244321}">
                <p14:modId xmlns:p14="http://schemas.microsoft.com/office/powerpoint/2010/main" val="4126689301"/>
              </p:ext>
            </p:extLst>
          </p:nvPr>
        </p:nvGraphicFramePr>
        <p:xfrm>
          <a:off x="1995054" y="1752599"/>
          <a:ext cx="8825345" cy="4758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051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6268" y="2254300"/>
            <a:ext cx="9349732" cy="2554545"/>
          </a:xfrm>
          <a:prstGeom prst="rect">
            <a:avLst/>
          </a:prstGeom>
          <a:noFill/>
        </p:spPr>
        <p:txBody>
          <a:bodyPr wrap="square" rtlCol="0">
            <a:spAutoFit/>
          </a:bodyPr>
          <a:lstStyle/>
          <a:p>
            <a:r>
              <a:rPr lang="en-SG" sz="4000" dirty="0">
                <a:latin typeface="Times New Roman" panose="02020603050405020304" pitchFamily="18" charset="0"/>
                <a:cs typeface="Times New Roman" panose="02020603050405020304" pitchFamily="18" charset="0"/>
              </a:rPr>
              <a:t>GIÁO VIÊN: TH.S NGUYỄN THỊ TRI LÝ</a:t>
            </a:r>
          </a:p>
          <a:p>
            <a:r>
              <a:rPr lang="en-SG" sz="4000" dirty="0">
                <a:latin typeface="Times New Roman" panose="02020603050405020304" pitchFamily="18" charset="0"/>
                <a:cs typeface="Times New Roman" panose="02020603050405020304" pitchFamily="18" charset="0"/>
              </a:rPr>
              <a:t>SỐ ĐT: 0908211926</a:t>
            </a:r>
          </a:p>
          <a:p>
            <a:r>
              <a:rPr lang="en-SG" sz="4000" dirty="0">
                <a:latin typeface="Times New Roman" panose="02020603050405020304" pitchFamily="18" charset="0"/>
                <a:cs typeface="Times New Roman" panose="02020603050405020304" pitchFamily="18" charset="0"/>
              </a:rPr>
              <a:t>EMAIL: nguyentrily@gmail.com</a:t>
            </a:r>
          </a:p>
          <a:p>
            <a:endParaRPr lang="en-SG"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820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4294967295"/>
          </p:nvPr>
        </p:nvSpPr>
        <p:spPr>
          <a:xfrm>
            <a:off x="1981200" y="304800"/>
            <a:ext cx="8229600" cy="5029200"/>
          </a:xfrm>
        </p:spPr>
        <p:txBody>
          <a:bodyPr/>
          <a:lstStyle/>
          <a:p>
            <a:pPr marL="0" indent="0">
              <a:buNone/>
              <a:defRPr/>
            </a:pPr>
            <a:r>
              <a:rPr lang="en-US" altLang="en-US" sz="2400" dirty="0" err="1">
                <a:latin typeface="Times New Roman" panose="02020603050405020304" pitchFamily="18" charset="0"/>
              </a:rPr>
              <a:t>Sự</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đối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lập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giữa</a:t>
            </a:r>
            <a:r>
              <a:rPr lang="en-US" altLang="en-US" sz="2400" dirty="0">
                <a:latin typeface="Times New Roman" panose="02020603050405020304" pitchFamily="18" charset="0"/>
              </a:rPr>
              <a:t> CNDV </a:t>
            </a:r>
            <a:r>
              <a:rPr lang="en-US" altLang="en-US" sz="2400" dirty="0" err="1">
                <a:latin typeface="Times New Roman" panose="02020603050405020304" pitchFamily="18" charset="0"/>
              </a:rPr>
              <a:t>và</a:t>
            </a:r>
            <a:r>
              <a:rPr lang="en-US" altLang="en-US" sz="2400" dirty="0">
                <a:latin typeface="Times New Roman" panose="02020603050405020304" pitchFamily="18" charset="0"/>
              </a:rPr>
              <a:t> CNDT </a:t>
            </a:r>
            <a:r>
              <a:rPr lang="en-US" altLang="en-US" sz="2400" dirty="0" err="1">
                <a:latin typeface="Times New Roman" panose="02020603050405020304" pitchFamily="18" charset="0"/>
              </a:rPr>
              <a:t>trong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việc</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giải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quyết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vấn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đề</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cơ</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bản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triết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học</a:t>
            </a:r>
            <a:endParaRPr lang="en-US" altLang="en-US" sz="2400" dirty="0">
              <a:latin typeface="Times New Roman" panose="02020603050405020304" pitchFamily="18" charset="0"/>
            </a:endParaRPr>
          </a:p>
          <a:p>
            <a:pPr marL="711200" indent="-711200">
              <a:buNone/>
              <a:defRPr/>
            </a:pPr>
            <a:endParaRPr lang="en-US" altLang="en-US" sz="2400" dirty="0">
              <a:latin typeface="Times New Roman" panose="02020603050405020304" pitchFamily="18" charset="0"/>
            </a:endParaRPr>
          </a:p>
        </p:txBody>
      </p:sp>
      <p:sp>
        <p:nvSpPr>
          <p:cNvPr id="8196" name="Rectangle 4"/>
          <p:cNvSpPr>
            <a:spLocks noChangeArrowheads="1"/>
          </p:cNvSpPr>
          <p:nvPr/>
        </p:nvSpPr>
        <p:spPr bwMode="ltGray">
          <a:xfrm>
            <a:off x="2438400" y="2819400"/>
            <a:ext cx="3124200" cy="685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latin typeface="Times New Roman" panose="02020603050405020304" pitchFamily="18" charset="0"/>
              </a:rPr>
              <a:t>Vấn đề cơ bản là gì?</a:t>
            </a:r>
          </a:p>
        </p:txBody>
      </p:sp>
      <p:sp>
        <p:nvSpPr>
          <p:cNvPr id="8197" name="Rectangle 5"/>
          <p:cNvSpPr>
            <a:spLocks noChangeArrowheads="1"/>
          </p:cNvSpPr>
          <p:nvPr/>
        </p:nvSpPr>
        <p:spPr bwMode="ltGray">
          <a:xfrm>
            <a:off x="4572000" y="4637088"/>
            <a:ext cx="4876800" cy="685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latin typeface="Times New Roman" panose="02020603050405020304" pitchFamily="18" charset="0"/>
              </a:rPr>
              <a:t>Vấn đề cơ bản của triết học là gì?</a:t>
            </a:r>
          </a:p>
        </p:txBody>
      </p:sp>
    </p:spTree>
    <p:extLst>
      <p:ext uri="{BB962C8B-B14F-4D97-AF65-F5344CB8AC3E}">
        <p14:creationId xmlns:p14="http://schemas.microsoft.com/office/powerpoint/2010/main" val="1293718246"/>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linds(horizontal)">
                                      <p:cBhvr>
                                        <p:cTn id="7" dur="500"/>
                                        <p:tgtEl>
                                          <p:spTgt spid="8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blinds(horizontal)">
                                      <p:cBhvr>
                                        <p:cTn id="12"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P spid="819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subTitle" idx="4294967295"/>
          </p:nvPr>
        </p:nvSpPr>
        <p:spPr>
          <a:xfrm>
            <a:off x="2286000" y="533400"/>
            <a:ext cx="3886200" cy="5867400"/>
          </a:xfrm>
          <a:ln w="38100">
            <a:solidFill>
              <a:schemeClr val="tx1"/>
            </a:solidFill>
          </a:ln>
        </p:spPr>
        <p:txBody>
          <a:bodyPr rtlCol="0">
            <a:normAutofit fontScale="92500" lnSpcReduction="20000"/>
          </a:bodyPr>
          <a:lstStyle/>
          <a:p>
            <a:pPr algn="just">
              <a:defRPr/>
            </a:pPr>
            <a:r>
              <a:rPr lang="en-US" sz="4200" dirty="0">
                <a:solidFill>
                  <a:schemeClr val="tx1"/>
                </a:solidFill>
                <a:latin typeface="Times New Roman" pitchFamily="18" charset="0"/>
                <a:cs typeface="Times New Roman" pitchFamily="18" charset="0"/>
              </a:rPr>
              <a:t>Vấn đề cơ bản của triết học là vấn đề gì?</a:t>
            </a:r>
          </a:p>
          <a:p>
            <a:pPr algn="just">
              <a:defRPr/>
            </a:pPr>
            <a:r>
              <a:rPr lang="en-US" sz="4200" dirty="0">
                <a:solidFill>
                  <a:schemeClr val="tx1"/>
                </a:solidFill>
                <a:latin typeface="Times New Roman" pitchFamily="18" charset="0"/>
                <a:cs typeface="Times New Roman" pitchFamily="18" charset="0"/>
              </a:rPr>
              <a:t>Ph.Ăngghen “Vấn đề cơ bản lớn của mọi triết học, đặc biệt là triết học hiện đại, là mối quan hệ giữa tư duy và tồn tại”</a:t>
            </a:r>
          </a:p>
          <a:p>
            <a:pPr>
              <a:defRPr/>
            </a:pPr>
            <a:endParaRPr lang="en-US" dirty="0">
              <a:solidFill>
                <a:schemeClr val="tx1"/>
              </a:solidFill>
              <a:latin typeface="Times New Roman" pitchFamily="18" charset="0"/>
              <a:cs typeface="Times New Roman" pitchFamily="18" charset="0"/>
            </a:endParaRPr>
          </a:p>
        </p:txBody>
      </p:sp>
      <p:sp>
        <p:nvSpPr>
          <p:cNvPr id="3" name="TextBox 2"/>
          <p:cNvSpPr txBox="1">
            <a:spLocks noChangeArrowheads="1"/>
          </p:cNvSpPr>
          <p:nvPr/>
        </p:nvSpPr>
        <p:spPr bwMode="auto">
          <a:xfrm>
            <a:off x="6553201" y="2362200"/>
            <a:ext cx="2743199" cy="585788"/>
          </a:xfrm>
          <a:prstGeom prst="rect">
            <a:avLst/>
          </a:prstGeom>
          <a:noFill/>
          <a:ln w="9525">
            <a:solidFill>
              <a:schemeClr val="tx1"/>
            </a:solidFill>
            <a:miter lim="800000"/>
            <a:headEnd/>
            <a:tailEnd/>
          </a:ln>
        </p:spPr>
        <p:txBody>
          <a:bodyPr>
            <a:spAutoFit/>
          </a:bodyPr>
          <a:lstStyle/>
          <a:p>
            <a:pPr algn="ctr" eaLnBrk="1" hangingPunct="1">
              <a:defRPr/>
            </a:pPr>
            <a:r>
              <a:rPr lang="en-US" sz="3200">
                <a:ln>
                  <a:solidFill>
                    <a:srgbClr val="080808"/>
                  </a:solidFill>
                </a:ln>
                <a:solidFill>
                  <a:srgbClr val="00FFFF"/>
                </a:solidFill>
              </a:rPr>
              <a:t>TÂM VÀ VẬT</a:t>
            </a:r>
          </a:p>
        </p:txBody>
      </p:sp>
      <p:sp>
        <p:nvSpPr>
          <p:cNvPr id="4" name="TextBox 3"/>
          <p:cNvSpPr txBox="1">
            <a:spLocks noChangeArrowheads="1"/>
          </p:cNvSpPr>
          <p:nvPr/>
        </p:nvSpPr>
        <p:spPr bwMode="auto">
          <a:xfrm>
            <a:off x="6588125" y="338138"/>
            <a:ext cx="2654300" cy="1568450"/>
          </a:xfrm>
          <a:prstGeom prst="rect">
            <a:avLst/>
          </a:prstGeom>
          <a:noFill/>
          <a:ln w="9525">
            <a:solidFill>
              <a:srgbClr val="00B0F0"/>
            </a:solidFill>
            <a:miter lim="800000"/>
            <a:headEnd/>
            <a:tailEnd/>
          </a:ln>
        </p:spPr>
        <p:txBody>
          <a:bodyPr>
            <a:spAutoFit/>
          </a:bodyPr>
          <a:lstStyle/>
          <a:p>
            <a:pPr algn="ctr" eaLnBrk="1" hangingPunct="1">
              <a:defRPr/>
            </a:pPr>
            <a:r>
              <a:rPr lang="en-US" sz="3200" dirty="0">
                <a:ln>
                  <a:solidFill>
                    <a:srgbClr val="080808"/>
                  </a:solidFill>
                </a:ln>
                <a:solidFill>
                  <a:srgbClr val="FFFF00"/>
                </a:solidFill>
              </a:rPr>
              <a:t>Ý THỨC </a:t>
            </a:r>
          </a:p>
          <a:p>
            <a:pPr algn="ctr" eaLnBrk="1" hangingPunct="1">
              <a:defRPr/>
            </a:pPr>
            <a:r>
              <a:rPr lang="en-US" sz="3200" dirty="0">
                <a:ln>
                  <a:solidFill>
                    <a:srgbClr val="080808"/>
                  </a:solidFill>
                </a:ln>
                <a:solidFill>
                  <a:srgbClr val="FFFF00"/>
                </a:solidFill>
              </a:rPr>
              <a:t>VÀ</a:t>
            </a:r>
          </a:p>
          <a:p>
            <a:pPr algn="ctr" eaLnBrk="1" hangingPunct="1">
              <a:defRPr/>
            </a:pPr>
            <a:r>
              <a:rPr lang="en-US" sz="3200" dirty="0">
                <a:ln>
                  <a:solidFill>
                    <a:srgbClr val="080808"/>
                  </a:solidFill>
                </a:ln>
                <a:solidFill>
                  <a:srgbClr val="FFFF00"/>
                </a:solidFill>
              </a:rPr>
              <a:t> VẬT CHẤT</a:t>
            </a:r>
          </a:p>
        </p:txBody>
      </p:sp>
      <p:sp>
        <p:nvSpPr>
          <p:cNvPr id="5" name="TextBox 4"/>
          <p:cNvSpPr txBox="1">
            <a:spLocks noChangeArrowheads="1"/>
          </p:cNvSpPr>
          <p:nvPr/>
        </p:nvSpPr>
        <p:spPr bwMode="auto">
          <a:xfrm>
            <a:off x="6553200" y="4876800"/>
            <a:ext cx="2743200" cy="1570038"/>
          </a:xfrm>
          <a:prstGeom prst="rect">
            <a:avLst/>
          </a:prstGeom>
          <a:noFill/>
          <a:ln w="9525">
            <a:solidFill>
              <a:schemeClr val="tx1"/>
            </a:solidFill>
            <a:miter lim="800000"/>
            <a:headEnd/>
            <a:tailEnd/>
          </a:ln>
        </p:spPr>
        <p:txBody>
          <a:bodyPr>
            <a:spAutoFit/>
          </a:bodyPr>
          <a:lstStyle/>
          <a:p>
            <a:pPr algn="ctr" eaLnBrk="1" hangingPunct="1">
              <a:defRPr/>
            </a:pPr>
            <a:r>
              <a:rPr lang="en-US" sz="3200" dirty="0">
                <a:ln>
                  <a:solidFill>
                    <a:srgbClr val="080808"/>
                  </a:solidFill>
                </a:ln>
                <a:solidFill>
                  <a:srgbClr val="00FF00"/>
                </a:solidFill>
              </a:rPr>
              <a:t>LINH HỒN</a:t>
            </a:r>
          </a:p>
          <a:p>
            <a:pPr algn="ctr" eaLnBrk="1" hangingPunct="1">
              <a:defRPr/>
            </a:pPr>
            <a:r>
              <a:rPr lang="en-US" sz="3200" dirty="0">
                <a:ln>
                  <a:solidFill>
                    <a:srgbClr val="080808"/>
                  </a:solidFill>
                </a:ln>
                <a:solidFill>
                  <a:srgbClr val="00FF00"/>
                </a:solidFill>
              </a:rPr>
              <a:t> VÀ</a:t>
            </a:r>
          </a:p>
          <a:p>
            <a:pPr algn="ctr" eaLnBrk="1" hangingPunct="1">
              <a:defRPr/>
            </a:pPr>
            <a:r>
              <a:rPr lang="en-US" sz="3200" dirty="0">
                <a:ln>
                  <a:solidFill>
                    <a:srgbClr val="080808"/>
                  </a:solidFill>
                </a:ln>
                <a:solidFill>
                  <a:srgbClr val="00FF00"/>
                </a:solidFill>
              </a:rPr>
              <a:t> THỂ XÁC</a:t>
            </a:r>
          </a:p>
        </p:txBody>
      </p:sp>
      <p:sp>
        <p:nvSpPr>
          <p:cNvPr id="6" name="TextBox 5"/>
          <p:cNvSpPr txBox="1">
            <a:spLocks noChangeArrowheads="1"/>
          </p:cNvSpPr>
          <p:nvPr/>
        </p:nvSpPr>
        <p:spPr bwMode="auto">
          <a:xfrm>
            <a:off x="6553201" y="3733801"/>
            <a:ext cx="2743199" cy="585787"/>
          </a:xfrm>
          <a:prstGeom prst="rect">
            <a:avLst/>
          </a:prstGeom>
          <a:noFill/>
          <a:ln w="9525">
            <a:solidFill>
              <a:schemeClr val="tx1"/>
            </a:solidFill>
            <a:miter lim="800000"/>
            <a:headEnd/>
            <a:tailEnd/>
          </a:ln>
        </p:spPr>
        <p:txBody>
          <a:bodyPr>
            <a:spAutoFit/>
          </a:bodyPr>
          <a:lstStyle/>
          <a:p>
            <a:pPr algn="ctr" eaLnBrk="1" hangingPunct="1">
              <a:defRPr/>
            </a:pPr>
            <a:r>
              <a:rPr lang="en-US" sz="3200">
                <a:ln>
                  <a:solidFill>
                    <a:srgbClr val="080808"/>
                  </a:solidFill>
                </a:ln>
              </a:rPr>
              <a:t>LÝ  VÀ  KHÍ </a:t>
            </a:r>
          </a:p>
        </p:txBody>
      </p:sp>
    </p:spTree>
    <p:extLst>
      <p:ext uri="{BB962C8B-B14F-4D97-AF65-F5344CB8AC3E}">
        <p14:creationId xmlns:p14="http://schemas.microsoft.com/office/powerpoint/2010/main" val="2185412495"/>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 calcmode="lin" valueType="num">
                                      <p:cBhvr additive="base">
                                        <p:cTn id="7" dur="500" fill="hold"/>
                                        <p:tgtEl>
                                          <p:spTgt spid="378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0">
                                            <p:txEl>
                                              <p:pRg st="1" end="1"/>
                                            </p:txEl>
                                          </p:spTgt>
                                        </p:tgtEl>
                                        <p:attrNameLst>
                                          <p:attrName>style.visibility</p:attrName>
                                        </p:attrNameLst>
                                      </p:cBhvr>
                                      <p:to>
                                        <p:strVal val="visible"/>
                                      </p:to>
                                    </p:set>
                                    <p:anim calcmode="lin" valueType="num">
                                      <p:cBhvr additive="base">
                                        <p:cTn id="13" dur="500" fill="hold"/>
                                        <p:tgtEl>
                                          <p:spTgt spid="3789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ChangeArrowheads="1"/>
          </p:cNvSpPr>
          <p:nvPr/>
        </p:nvSpPr>
        <p:spPr bwMode="ltGray">
          <a:xfrm>
            <a:off x="3962400" y="457200"/>
            <a:ext cx="3962400" cy="609600"/>
          </a:xfrm>
          <a:prstGeom prst="rect">
            <a:avLst/>
          </a:prstGeom>
          <a:solidFill>
            <a:srgbClr val="EAEAEA"/>
          </a:solidFill>
          <a:ln w="28575" algn="ctr">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latin typeface="Times New Roman" panose="02020603050405020304" pitchFamily="18" charset="0"/>
              </a:rPr>
              <a:t>Vấn đề cơ bản của triết học</a:t>
            </a:r>
          </a:p>
        </p:txBody>
      </p:sp>
      <p:sp>
        <p:nvSpPr>
          <p:cNvPr id="29699" name="Rectangle 9"/>
          <p:cNvSpPr>
            <a:spLocks noChangeArrowheads="1"/>
          </p:cNvSpPr>
          <p:nvPr/>
        </p:nvSpPr>
        <p:spPr bwMode="ltGray">
          <a:xfrm>
            <a:off x="2362200" y="1600200"/>
            <a:ext cx="2895600" cy="990600"/>
          </a:xfrm>
          <a:prstGeom prst="rect">
            <a:avLst/>
          </a:prstGeom>
          <a:solidFill>
            <a:srgbClr val="EF55C3"/>
          </a:solidFill>
          <a:ln w="28575" algn="ctr">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E9DA4F"/>
                </a:solidFill>
                <a:latin typeface="Times New Roman" panose="02020603050405020304" pitchFamily="18" charset="0"/>
              </a:rPr>
              <a:t>Tư duy và tồn tại</a:t>
            </a:r>
          </a:p>
        </p:txBody>
      </p:sp>
      <p:sp>
        <p:nvSpPr>
          <p:cNvPr id="29700" name="Rectangle 13"/>
          <p:cNvSpPr>
            <a:spLocks noChangeArrowheads="1"/>
          </p:cNvSpPr>
          <p:nvPr/>
        </p:nvSpPr>
        <p:spPr bwMode="ltGray">
          <a:xfrm>
            <a:off x="6705600" y="1600200"/>
            <a:ext cx="2895600" cy="990600"/>
          </a:xfrm>
          <a:prstGeom prst="rect">
            <a:avLst/>
          </a:prstGeom>
          <a:solidFill>
            <a:srgbClr val="EF55C3"/>
          </a:solidFill>
          <a:ln w="28575" algn="ctr">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E9DA4F"/>
                </a:solidFill>
                <a:latin typeface="Times New Roman" panose="02020603050405020304" pitchFamily="18" charset="0"/>
              </a:rPr>
              <a:t>Ý thức và vật chất</a:t>
            </a:r>
          </a:p>
        </p:txBody>
      </p:sp>
      <p:sp>
        <p:nvSpPr>
          <p:cNvPr id="29701" name="AutoShape 16" descr="9k="/>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800">
              <a:latin typeface="Times New Roman" panose="02020603050405020304" pitchFamily="18" charset="0"/>
            </a:endParaRPr>
          </a:p>
        </p:txBody>
      </p:sp>
      <p:pic>
        <p:nvPicPr>
          <p:cNvPr id="29702" name="Picture 18" descr="images-11-09-brain_mind_8214873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48000"/>
            <a:ext cx="40386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20" descr="small_1246782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048000"/>
            <a:ext cx="37528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Line 22"/>
          <p:cNvSpPr>
            <a:spLocks noChangeShapeType="1"/>
          </p:cNvSpPr>
          <p:nvPr/>
        </p:nvSpPr>
        <p:spPr bwMode="ltGray">
          <a:xfrm>
            <a:off x="5791200" y="4572000"/>
            <a:ext cx="6096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29705" name="Line 23"/>
          <p:cNvSpPr>
            <a:spLocks noChangeShapeType="1"/>
          </p:cNvSpPr>
          <p:nvPr/>
        </p:nvSpPr>
        <p:spPr bwMode="ltGray">
          <a:xfrm flipH="1">
            <a:off x="3429000" y="1066800"/>
            <a:ext cx="23622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29706" name="Line 24"/>
          <p:cNvSpPr>
            <a:spLocks noChangeShapeType="1"/>
          </p:cNvSpPr>
          <p:nvPr/>
        </p:nvSpPr>
        <p:spPr bwMode="ltGray">
          <a:xfrm>
            <a:off x="5791200" y="1066800"/>
            <a:ext cx="24384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Tree>
    <p:extLst>
      <p:ext uri="{BB962C8B-B14F-4D97-AF65-F5344CB8AC3E}">
        <p14:creationId xmlns:p14="http://schemas.microsoft.com/office/powerpoint/2010/main" val="3750072947"/>
      </p:ext>
    </p:extLst>
  </p:cSld>
  <p:clrMapOvr>
    <a:masterClrMapping/>
  </p:clrMapOvr>
  <p:transition>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ChangeArrowheads="1"/>
          </p:cNvSpPr>
          <p:nvPr/>
        </p:nvSpPr>
        <p:spPr bwMode="auto">
          <a:xfrm>
            <a:off x="1992313" y="1557339"/>
            <a:ext cx="3598862" cy="1150937"/>
          </a:xfrm>
          <a:prstGeom prst="rect">
            <a:avLst/>
          </a:prstGeom>
          <a:solidFill>
            <a:srgbClr val="00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a:solidFill>
                  <a:srgbClr val="000000"/>
                </a:solidFill>
                <a:latin typeface="Times New Roman" panose="02020603050405020304" pitchFamily="18" charset="0"/>
              </a:rPr>
              <a:t>MẶT THỨ NHẤT</a:t>
            </a:r>
          </a:p>
          <a:p>
            <a:pPr algn="ctr" eaLnBrk="1" hangingPunct="1">
              <a:spcBef>
                <a:spcPct val="0"/>
              </a:spcBef>
              <a:buFontTx/>
              <a:buNone/>
            </a:pPr>
            <a:r>
              <a:rPr lang="en-US" altLang="en-US" sz="2400" b="1">
                <a:solidFill>
                  <a:srgbClr val="000000"/>
                </a:solidFill>
                <a:latin typeface="Times New Roman" panose="02020603050405020304" pitchFamily="18" charset="0"/>
              </a:rPr>
              <a:t>VC VÀ YT </a:t>
            </a:r>
          </a:p>
          <a:p>
            <a:pPr algn="ctr" eaLnBrk="1" hangingPunct="1">
              <a:spcBef>
                <a:spcPct val="0"/>
              </a:spcBef>
              <a:buFontTx/>
              <a:buNone/>
            </a:pPr>
            <a:r>
              <a:rPr lang="en-US" altLang="en-US" sz="2400" b="1">
                <a:solidFill>
                  <a:srgbClr val="000000"/>
                </a:solidFill>
                <a:latin typeface="Times New Roman" panose="02020603050405020304" pitchFamily="18" charset="0"/>
              </a:rPr>
              <a:t>CÁI NÀO CÓ TRƯỚC?</a:t>
            </a:r>
          </a:p>
        </p:txBody>
      </p:sp>
      <p:sp>
        <p:nvSpPr>
          <p:cNvPr id="46084" name="Rectangle 4"/>
          <p:cNvSpPr>
            <a:spLocks noChangeArrowheads="1"/>
          </p:cNvSpPr>
          <p:nvPr/>
        </p:nvSpPr>
        <p:spPr bwMode="auto">
          <a:xfrm>
            <a:off x="6672263" y="1557339"/>
            <a:ext cx="3529012" cy="1150937"/>
          </a:xfrm>
          <a:prstGeom prst="rect">
            <a:avLst/>
          </a:prstGeom>
          <a:solidFill>
            <a:srgbClr val="FF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a:latin typeface="Times New Roman" panose="02020603050405020304" pitchFamily="18" charset="0"/>
              </a:rPr>
              <a:t>MẶT THỨ HAI</a:t>
            </a:r>
          </a:p>
          <a:p>
            <a:pPr algn="ctr" eaLnBrk="1" hangingPunct="1">
              <a:spcBef>
                <a:spcPct val="0"/>
              </a:spcBef>
              <a:buFontTx/>
              <a:buNone/>
            </a:pPr>
            <a:r>
              <a:rPr lang="en-US" altLang="en-US" sz="2400" b="1">
                <a:latin typeface="Times New Roman" panose="02020603050405020304" pitchFamily="18" charset="0"/>
              </a:rPr>
              <a:t>CÓ NHẬN THỨC ĐƯỢC </a:t>
            </a:r>
          </a:p>
          <a:p>
            <a:pPr algn="ctr" eaLnBrk="1" hangingPunct="1">
              <a:spcBef>
                <a:spcPct val="0"/>
              </a:spcBef>
              <a:buFontTx/>
              <a:buNone/>
            </a:pPr>
            <a:r>
              <a:rPr lang="en-US" altLang="en-US" sz="2400" b="1">
                <a:latin typeface="Times New Roman" panose="02020603050405020304" pitchFamily="18" charset="0"/>
              </a:rPr>
              <a:t>THẾ GIỚI KHÔNG ?</a:t>
            </a:r>
          </a:p>
        </p:txBody>
      </p:sp>
      <p:sp>
        <p:nvSpPr>
          <p:cNvPr id="46085" name="Rectangle 5"/>
          <p:cNvSpPr>
            <a:spLocks noChangeArrowheads="1"/>
          </p:cNvSpPr>
          <p:nvPr/>
        </p:nvSpPr>
        <p:spPr bwMode="auto">
          <a:xfrm>
            <a:off x="1992313" y="3573463"/>
            <a:ext cx="1871662" cy="1079500"/>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latin typeface="Times New Roman" panose="02020603050405020304" pitchFamily="18" charset="0"/>
              </a:rPr>
              <a:t>Ý THỨC</a:t>
            </a:r>
          </a:p>
          <a:p>
            <a:pPr algn="ctr" eaLnBrk="1" hangingPunct="1">
              <a:spcBef>
                <a:spcPct val="0"/>
              </a:spcBef>
              <a:buFontTx/>
              <a:buNone/>
            </a:pPr>
            <a:r>
              <a:rPr lang="en-US" altLang="en-US" sz="2400" b="1">
                <a:latin typeface="Times New Roman" panose="02020603050405020304" pitchFamily="18" charset="0"/>
              </a:rPr>
              <a:t>CÓ TRƯỚC</a:t>
            </a:r>
          </a:p>
        </p:txBody>
      </p:sp>
      <p:sp>
        <p:nvSpPr>
          <p:cNvPr id="46086" name="Rectangle 6"/>
          <p:cNvSpPr>
            <a:spLocks noChangeArrowheads="1"/>
          </p:cNvSpPr>
          <p:nvPr/>
        </p:nvSpPr>
        <p:spPr bwMode="auto">
          <a:xfrm>
            <a:off x="4008438" y="3573463"/>
            <a:ext cx="1871662" cy="1079500"/>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latin typeface="Times New Roman" panose="02020603050405020304" pitchFamily="18" charset="0"/>
              </a:rPr>
              <a:t>VẬT CHẤT</a:t>
            </a:r>
          </a:p>
          <a:p>
            <a:pPr algn="ctr" eaLnBrk="1" hangingPunct="1">
              <a:spcBef>
                <a:spcPct val="0"/>
              </a:spcBef>
              <a:buFontTx/>
              <a:buNone/>
            </a:pPr>
            <a:r>
              <a:rPr lang="en-US" altLang="en-US" sz="2400" b="1">
                <a:latin typeface="Times New Roman" panose="02020603050405020304" pitchFamily="18" charset="0"/>
              </a:rPr>
              <a:t>CÓ TRƯỚC</a:t>
            </a:r>
          </a:p>
        </p:txBody>
      </p:sp>
      <p:sp>
        <p:nvSpPr>
          <p:cNvPr id="46087" name="Rectangle 7"/>
          <p:cNvSpPr>
            <a:spLocks noChangeArrowheads="1"/>
          </p:cNvSpPr>
          <p:nvPr/>
        </p:nvSpPr>
        <p:spPr bwMode="auto">
          <a:xfrm>
            <a:off x="8183563" y="3573463"/>
            <a:ext cx="1943100" cy="1079500"/>
          </a:xfrm>
          <a:prstGeom prst="rect">
            <a:avLst/>
          </a:prstGeom>
          <a:solidFill>
            <a:srgbClr val="00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000000"/>
                </a:solidFill>
                <a:latin typeface="Times New Roman" panose="02020603050405020304" pitchFamily="18" charset="0"/>
              </a:rPr>
              <a:t>KHÔNG</a:t>
            </a:r>
          </a:p>
          <a:p>
            <a:pPr algn="ctr" eaLnBrk="1" hangingPunct="1">
              <a:spcBef>
                <a:spcPct val="0"/>
              </a:spcBef>
              <a:buFontTx/>
              <a:buNone/>
            </a:pPr>
            <a:r>
              <a:rPr lang="en-US" altLang="en-US" sz="2400" b="1">
                <a:solidFill>
                  <a:srgbClr val="000000"/>
                </a:solidFill>
                <a:latin typeface="Times New Roman" panose="02020603050405020304" pitchFamily="18" charset="0"/>
              </a:rPr>
              <a:t>NHẬN THỨC </a:t>
            </a:r>
          </a:p>
          <a:p>
            <a:pPr algn="ctr" eaLnBrk="1" hangingPunct="1">
              <a:spcBef>
                <a:spcPct val="0"/>
              </a:spcBef>
              <a:buFontTx/>
              <a:buNone/>
            </a:pPr>
            <a:r>
              <a:rPr lang="en-US" altLang="en-US" sz="2400" b="1">
                <a:solidFill>
                  <a:srgbClr val="000000"/>
                </a:solidFill>
                <a:latin typeface="Times New Roman" panose="02020603050405020304" pitchFamily="18" charset="0"/>
              </a:rPr>
              <a:t>ĐƯỢC</a:t>
            </a:r>
          </a:p>
        </p:txBody>
      </p:sp>
      <p:sp>
        <p:nvSpPr>
          <p:cNvPr id="46088" name="Rectangle 8"/>
          <p:cNvSpPr>
            <a:spLocks noChangeArrowheads="1"/>
          </p:cNvSpPr>
          <p:nvPr/>
        </p:nvSpPr>
        <p:spPr bwMode="auto">
          <a:xfrm>
            <a:off x="6024564" y="3573463"/>
            <a:ext cx="2016125" cy="1079500"/>
          </a:xfrm>
          <a:prstGeom prst="rect">
            <a:avLst/>
          </a:prstGeom>
          <a:solidFill>
            <a:srgbClr val="00FF00"/>
          </a:solidFill>
          <a:ln w="9525" algn="ctr">
            <a:noFill/>
            <a:miter lim="800000"/>
            <a:headEnd/>
            <a:tailEnd/>
          </a:ln>
          <a:effectLst/>
        </p:spPr>
        <p:txBody>
          <a:bodyPr wrap="none" anchor="ctr"/>
          <a:lstStyle/>
          <a:p>
            <a:pPr algn="ctr" eaLnBrk="1" hangingPunct="1">
              <a:defRPr/>
            </a:pPr>
            <a:endParaRPr lang="en-US" sz="2400">
              <a:solidFill>
                <a:schemeClr val="tx2"/>
              </a:solidFill>
              <a:effectLst>
                <a:outerShdw blurRad="38100" dist="38100" dir="2700000" algn="tl">
                  <a:srgbClr val="000000"/>
                </a:outerShdw>
              </a:effectLst>
            </a:endParaRPr>
          </a:p>
          <a:p>
            <a:pPr algn="ctr" eaLnBrk="1" hangingPunct="1">
              <a:defRPr/>
            </a:pPr>
            <a:r>
              <a:rPr lang="en-US" sz="2400" b="1">
                <a:solidFill>
                  <a:srgbClr val="000000"/>
                </a:solidFill>
              </a:rPr>
              <a:t>NHẬN THỨC </a:t>
            </a:r>
          </a:p>
          <a:p>
            <a:pPr algn="ctr" eaLnBrk="1" hangingPunct="1">
              <a:defRPr/>
            </a:pPr>
            <a:r>
              <a:rPr lang="en-US" sz="2400" b="1">
                <a:solidFill>
                  <a:srgbClr val="000000"/>
                </a:solidFill>
              </a:rPr>
              <a:t>ĐƯỢC</a:t>
            </a:r>
          </a:p>
          <a:p>
            <a:pPr algn="ctr" eaLnBrk="1" hangingPunct="1">
              <a:defRPr/>
            </a:pPr>
            <a:endParaRPr lang="en-US" sz="2400" b="1">
              <a:solidFill>
                <a:srgbClr val="000000"/>
              </a:solidFill>
            </a:endParaRPr>
          </a:p>
        </p:txBody>
      </p:sp>
      <p:sp>
        <p:nvSpPr>
          <p:cNvPr id="46089" name="Rectangle 9"/>
          <p:cNvSpPr>
            <a:spLocks noChangeArrowheads="1"/>
          </p:cNvSpPr>
          <p:nvPr/>
        </p:nvSpPr>
        <p:spPr bwMode="auto">
          <a:xfrm>
            <a:off x="4079876" y="5229226"/>
            <a:ext cx="3311525" cy="638175"/>
          </a:xfrm>
          <a:prstGeom prst="rect">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000000"/>
                </a:solidFill>
                <a:latin typeface="Times New Roman" panose="02020603050405020304" pitchFamily="18" charset="0"/>
              </a:rPr>
              <a:t>CHỦ NGHĨA DUY VẬT</a:t>
            </a:r>
          </a:p>
        </p:txBody>
      </p:sp>
      <p:sp>
        <p:nvSpPr>
          <p:cNvPr id="30729" name="Rectangle 10"/>
          <p:cNvSpPr>
            <a:spLocks noChangeArrowheads="1"/>
          </p:cNvSpPr>
          <p:nvPr/>
        </p:nvSpPr>
        <p:spPr bwMode="auto">
          <a:xfrm>
            <a:off x="1992313" y="5589589"/>
            <a:ext cx="19431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800">
              <a:latin typeface="Times New Roman" panose="02020603050405020304" pitchFamily="18" charset="0"/>
            </a:endParaRPr>
          </a:p>
        </p:txBody>
      </p:sp>
      <p:sp>
        <p:nvSpPr>
          <p:cNvPr id="46091" name="Rectangle 11"/>
          <p:cNvSpPr>
            <a:spLocks noChangeArrowheads="1"/>
          </p:cNvSpPr>
          <p:nvPr/>
        </p:nvSpPr>
        <p:spPr bwMode="auto">
          <a:xfrm>
            <a:off x="1992313" y="6237288"/>
            <a:ext cx="3598862" cy="620712"/>
          </a:xfrm>
          <a:prstGeom prst="rect">
            <a:avLst/>
          </a:prstGeom>
          <a:solidFill>
            <a:srgbClr val="FF33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latin typeface="Times New Roman" panose="02020603050405020304" pitchFamily="18" charset="0"/>
              </a:rPr>
              <a:t>CHỦ NGHĨA DUY TÂM</a:t>
            </a:r>
          </a:p>
        </p:txBody>
      </p:sp>
      <p:sp>
        <p:nvSpPr>
          <p:cNvPr id="46092" name="Rectangle 12"/>
          <p:cNvSpPr>
            <a:spLocks noChangeArrowheads="1"/>
          </p:cNvSpPr>
          <p:nvPr/>
        </p:nvSpPr>
        <p:spPr bwMode="auto">
          <a:xfrm>
            <a:off x="6600826" y="6237288"/>
            <a:ext cx="3598863" cy="620712"/>
          </a:xfrm>
          <a:prstGeom prst="rect">
            <a:avLst/>
          </a:prstGeom>
          <a:solidFill>
            <a:srgbClr val="FF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latin typeface="Times New Roman" panose="02020603050405020304" pitchFamily="18" charset="0"/>
              </a:rPr>
              <a:t>THUYẾT BẤT KHẢ TRI</a:t>
            </a:r>
          </a:p>
        </p:txBody>
      </p:sp>
      <p:sp>
        <p:nvSpPr>
          <p:cNvPr id="46093" name="Line 13"/>
          <p:cNvSpPr>
            <a:spLocks noChangeShapeType="1"/>
          </p:cNvSpPr>
          <p:nvPr/>
        </p:nvSpPr>
        <p:spPr bwMode="auto">
          <a:xfrm flipH="1">
            <a:off x="3216275" y="1052514"/>
            <a:ext cx="2808288" cy="5048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SG"/>
          </a:p>
        </p:txBody>
      </p:sp>
      <p:sp>
        <p:nvSpPr>
          <p:cNvPr id="46094" name="Line 14"/>
          <p:cNvSpPr>
            <a:spLocks noChangeShapeType="1"/>
          </p:cNvSpPr>
          <p:nvPr/>
        </p:nvSpPr>
        <p:spPr bwMode="auto">
          <a:xfrm>
            <a:off x="6024564" y="1052514"/>
            <a:ext cx="2663825" cy="5048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SG"/>
          </a:p>
        </p:txBody>
      </p:sp>
      <p:sp>
        <p:nvSpPr>
          <p:cNvPr id="46095" name="Line 15"/>
          <p:cNvSpPr>
            <a:spLocks noChangeShapeType="1"/>
          </p:cNvSpPr>
          <p:nvPr/>
        </p:nvSpPr>
        <p:spPr bwMode="auto">
          <a:xfrm flipH="1">
            <a:off x="2782889" y="2708275"/>
            <a:ext cx="1152525" cy="8651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SG"/>
          </a:p>
        </p:txBody>
      </p:sp>
      <p:sp>
        <p:nvSpPr>
          <p:cNvPr id="46096" name="Line 16"/>
          <p:cNvSpPr>
            <a:spLocks noChangeShapeType="1"/>
          </p:cNvSpPr>
          <p:nvPr/>
        </p:nvSpPr>
        <p:spPr bwMode="auto">
          <a:xfrm>
            <a:off x="3935413" y="2708275"/>
            <a:ext cx="1008062" cy="8651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SG"/>
          </a:p>
        </p:txBody>
      </p:sp>
      <p:sp>
        <p:nvSpPr>
          <p:cNvPr id="46097" name="Line 17"/>
          <p:cNvSpPr>
            <a:spLocks noChangeShapeType="1"/>
          </p:cNvSpPr>
          <p:nvPr/>
        </p:nvSpPr>
        <p:spPr bwMode="auto">
          <a:xfrm flipH="1">
            <a:off x="7032625" y="2708275"/>
            <a:ext cx="1079500" cy="8651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SG"/>
          </a:p>
        </p:txBody>
      </p:sp>
      <p:sp>
        <p:nvSpPr>
          <p:cNvPr id="46098" name="Line 18"/>
          <p:cNvSpPr>
            <a:spLocks noChangeShapeType="1"/>
          </p:cNvSpPr>
          <p:nvPr/>
        </p:nvSpPr>
        <p:spPr bwMode="auto">
          <a:xfrm>
            <a:off x="8112126" y="2708275"/>
            <a:ext cx="1152525" cy="8651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SG"/>
          </a:p>
        </p:txBody>
      </p:sp>
      <p:sp>
        <p:nvSpPr>
          <p:cNvPr id="46099" name="Line 19"/>
          <p:cNvSpPr>
            <a:spLocks noChangeShapeType="1"/>
          </p:cNvSpPr>
          <p:nvPr/>
        </p:nvSpPr>
        <p:spPr bwMode="auto">
          <a:xfrm>
            <a:off x="4872038" y="4652963"/>
            <a:ext cx="0" cy="5762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SG"/>
          </a:p>
        </p:txBody>
      </p:sp>
      <p:sp>
        <p:nvSpPr>
          <p:cNvPr id="46100" name="Line 20"/>
          <p:cNvSpPr>
            <a:spLocks noChangeShapeType="1"/>
          </p:cNvSpPr>
          <p:nvPr/>
        </p:nvSpPr>
        <p:spPr bwMode="auto">
          <a:xfrm>
            <a:off x="7032625" y="4652963"/>
            <a:ext cx="0" cy="5762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SG"/>
          </a:p>
        </p:txBody>
      </p:sp>
      <p:sp>
        <p:nvSpPr>
          <p:cNvPr id="46101" name="Line 21"/>
          <p:cNvSpPr>
            <a:spLocks noChangeShapeType="1"/>
          </p:cNvSpPr>
          <p:nvPr/>
        </p:nvSpPr>
        <p:spPr bwMode="auto">
          <a:xfrm>
            <a:off x="2782888" y="4652964"/>
            <a:ext cx="0" cy="15843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SG"/>
          </a:p>
        </p:txBody>
      </p:sp>
      <p:sp>
        <p:nvSpPr>
          <p:cNvPr id="46102" name="Line 22"/>
          <p:cNvSpPr>
            <a:spLocks noChangeShapeType="1"/>
          </p:cNvSpPr>
          <p:nvPr/>
        </p:nvSpPr>
        <p:spPr bwMode="auto">
          <a:xfrm>
            <a:off x="7824788" y="4652964"/>
            <a:ext cx="0" cy="11525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SG"/>
          </a:p>
        </p:txBody>
      </p:sp>
      <p:sp>
        <p:nvSpPr>
          <p:cNvPr id="46103" name="Line 23"/>
          <p:cNvSpPr>
            <a:spLocks noChangeShapeType="1"/>
          </p:cNvSpPr>
          <p:nvPr/>
        </p:nvSpPr>
        <p:spPr bwMode="auto">
          <a:xfrm flipH="1">
            <a:off x="5591176" y="5805488"/>
            <a:ext cx="2233613" cy="6477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SG"/>
          </a:p>
        </p:txBody>
      </p:sp>
      <p:sp>
        <p:nvSpPr>
          <p:cNvPr id="46104" name="Line 24"/>
          <p:cNvSpPr>
            <a:spLocks noChangeShapeType="1"/>
          </p:cNvSpPr>
          <p:nvPr/>
        </p:nvSpPr>
        <p:spPr bwMode="auto">
          <a:xfrm>
            <a:off x="9191625" y="4652964"/>
            <a:ext cx="0" cy="15843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SG"/>
          </a:p>
        </p:txBody>
      </p:sp>
      <p:sp>
        <p:nvSpPr>
          <p:cNvPr id="7193" name="Rectangle 25"/>
          <p:cNvSpPr>
            <a:spLocks noChangeArrowheads="1"/>
          </p:cNvSpPr>
          <p:nvPr/>
        </p:nvSpPr>
        <p:spPr bwMode="auto">
          <a:xfrm>
            <a:off x="2286000" y="0"/>
            <a:ext cx="7391400" cy="457200"/>
          </a:xfrm>
          <a:prstGeom prst="rect">
            <a:avLst/>
          </a:prstGeom>
          <a:solidFill>
            <a:schemeClr val="bg1"/>
          </a:solidFill>
          <a:ln w="9525">
            <a:solidFill>
              <a:srgbClr val="00B0F0"/>
            </a:solidFill>
            <a:miter lim="800000"/>
            <a:headEnd/>
            <a:tailEnd/>
          </a:ln>
        </p:spPr>
        <p:txBody>
          <a:bodyPr wrap="none" anchor="ctr"/>
          <a:lstStyle/>
          <a:p>
            <a:pPr algn="ctr" eaLnBrk="1" hangingPunct="1">
              <a:defRPr/>
            </a:pPr>
            <a:r>
              <a:rPr lang="en-US" sz="3600" b="1" dirty="0">
                <a:ln>
                  <a:solidFill>
                    <a:srgbClr val="080808"/>
                  </a:solidFill>
                </a:ln>
              </a:rPr>
              <a:t>VẤN ĐỀ CƠ BẢN CỦA TRIẾT HỌC</a:t>
            </a:r>
          </a:p>
        </p:txBody>
      </p:sp>
      <p:sp>
        <p:nvSpPr>
          <p:cNvPr id="46106" name="Line 26"/>
          <p:cNvSpPr>
            <a:spLocks noChangeShapeType="1"/>
          </p:cNvSpPr>
          <p:nvPr/>
        </p:nvSpPr>
        <p:spPr bwMode="auto">
          <a:xfrm flipH="1">
            <a:off x="5562600" y="6553200"/>
            <a:ext cx="1066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46108" name="Rectangle 28"/>
          <p:cNvSpPr>
            <a:spLocks noChangeArrowheads="1"/>
          </p:cNvSpPr>
          <p:nvPr/>
        </p:nvSpPr>
        <p:spPr bwMode="auto">
          <a:xfrm>
            <a:off x="2362200" y="457200"/>
            <a:ext cx="7086600" cy="609600"/>
          </a:xfrm>
          <a:prstGeom prst="rect">
            <a:avLst/>
          </a:prstGeom>
          <a:solidFill>
            <a:srgbClr val="FFFF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000000"/>
                </a:solidFill>
                <a:latin typeface="Times New Roman" panose="02020603050405020304" pitchFamily="18" charset="0"/>
              </a:rPr>
              <a:t>MỐI QUAN HỆ GIỮA VẬT CHẤT VÀ Ý THỨC</a:t>
            </a:r>
          </a:p>
        </p:txBody>
      </p:sp>
      <p:sp>
        <p:nvSpPr>
          <p:cNvPr id="46109" name="Line 29"/>
          <p:cNvSpPr>
            <a:spLocks noChangeShapeType="1"/>
          </p:cNvSpPr>
          <p:nvPr/>
        </p:nvSpPr>
        <p:spPr bwMode="auto">
          <a:xfrm>
            <a:off x="5562600" y="2057400"/>
            <a:ext cx="11430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SG"/>
          </a:p>
        </p:txBody>
      </p:sp>
      <p:pic>
        <p:nvPicPr>
          <p:cNvPr id="46110" name="Love Comes.wma">
            <a:hlinkClick r:id="" action="ppaction://media"/>
          </p:cNvPr>
          <p:cNvPicPr>
            <a:picLocks noRot="1"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10363200" y="6553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8550422"/>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108"/>
                                        </p:tgtEl>
                                        <p:attrNameLst>
                                          <p:attrName>style.visibility</p:attrName>
                                        </p:attrNameLst>
                                      </p:cBhvr>
                                      <p:to>
                                        <p:strVal val="visible"/>
                                      </p:to>
                                    </p:set>
                                    <p:anim calcmode="lin" valueType="num">
                                      <p:cBhvr additive="base">
                                        <p:cTn id="7" dur="500" fill="hold"/>
                                        <p:tgtEl>
                                          <p:spTgt spid="46108"/>
                                        </p:tgtEl>
                                        <p:attrNameLst>
                                          <p:attrName>ppt_x</p:attrName>
                                        </p:attrNameLst>
                                      </p:cBhvr>
                                      <p:tavLst>
                                        <p:tav tm="0">
                                          <p:val>
                                            <p:strVal val="#ppt_x"/>
                                          </p:val>
                                        </p:tav>
                                        <p:tav tm="100000">
                                          <p:val>
                                            <p:strVal val="#ppt_x"/>
                                          </p:val>
                                        </p:tav>
                                      </p:tavLst>
                                    </p:anim>
                                    <p:anim calcmode="lin" valueType="num">
                                      <p:cBhvr additive="base">
                                        <p:cTn id="8" dur="500" fill="hold"/>
                                        <p:tgtEl>
                                          <p:spTgt spid="4610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6093"/>
                                        </p:tgtEl>
                                        <p:attrNameLst>
                                          <p:attrName>style.visibility</p:attrName>
                                        </p:attrNameLst>
                                      </p:cBhvr>
                                      <p:to>
                                        <p:strVal val="visible"/>
                                      </p:to>
                                    </p:set>
                                    <p:animEffect transition="in" filter="wipe(up)">
                                      <p:cBhvr>
                                        <p:cTn id="13" dur="500"/>
                                        <p:tgtEl>
                                          <p:spTgt spid="46093"/>
                                        </p:tgtEl>
                                      </p:cBhvr>
                                    </p:animEffect>
                                  </p:childTnLst>
                                </p:cTn>
                              </p:par>
                              <p:par>
                                <p:cTn id="14" presetID="22" presetClass="entr" presetSubtype="1" fill="hold" nodeType="withEffect">
                                  <p:stCondLst>
                                    <p:cond delay="0"/>
                                  </p:stCondLst>
                                  <p:childTnLst>
                                    <p:set>
                                      <p:cBhvr>
                                        <p:cTn id="15" dur="1" fill="hold">
                                          <p:stCondLst>
                                            <p:cond delay="0"/>
                                          </p:stCondLst>
                                        </p:cTn>
                                        <p:tgtEl>
                                          <p:spTgt spid="46094"/>
                                        </p:tgtEl>
                                        <p:attrNameLst>
                                          <p:attrName>style.visibility</p:attrName>
                                        </p:attrNameLst>
                                      </p:cBhvr>
                                      <p:to>
                                        <p:strVal val="visible"/>
                                      </p:to>
                                    </p:set>
                                    <p:animEffect transition="in" filter="wipe(up)">
                                      <p:cBhvr>
                                        <p:cTn id="16" dur="500"/>
                                        <p:tgtEl>
                                          <p:spTgt spid="460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6083"/>
                                        </p:tgtEl>
                                        <p:attrNameLst>
                                          <p:attrName>style.visibility</p:attrName>
                                        </p:attrNameLst>
                                      </p:cBhvr>
                                      <p:to>
                                        <p:strVal val="visible"/>
                                      </p:to>
                                    </p:set>
                                    <p:anim calcmode="lin" valueType="num">
                                      <p:cBhvr additive="base">
                                        <p:cTn id="21" dur="500" fill="hold"/>
                                        <p:tgtEl>
                                          <p:spTgt spid="46083"/>
                                        </p:tgtEl>
                                        <p:attrNameLst>
                                          <p:attrName>ppt_x</p:attrName>
                                        </p:attrNameLst>
                                      </p:cBhvr>
                                      <p:tavLst>
                                        <p:tav tm="0">
                                          <p:val>
                                            <p:strVal val="#ppt_x"/>
                                          </p:val>
                                        </p:tav>
                                        <p:tav tm="100000">
                                          <p:val>
                                            <p:strVal val="#ppt_x"/>
                                          </p:val>
                                        </p:tav>
                                      </p:tavLst>
                                    </p:anim>
                                    <p:anim calcmode="lin" valueType="num">
                                      <p:cBhvr additive="base">
                                        <p:cTn id="22" dur="500" fill="hold"/>
                                        <p:tgtEl>
                                          <p:spTgt spid="4608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6084"/>
                                        </p:tgtEl>
                                        <p:attrNameLst>
                                          <p:attrName>style.visibility</p:attrName>
                                        </p:attrNameLst>
                                      </p:cBhvr>
                                      <p:to>
                                        <p:strVal val="visible"/>
                                      </p:to>
                                    </p:set>
                                    <p:anim calcmode="lin" valueType="num">
                                      <p:cBhvr additive="base">
                                        <p:cTn id="27" dur="500" fill="hold"/>
                                        <p:tgtEl>
                                          <p:spTgt spid="46084"/>
                                        </p:tgtEl>
                                        <p:attrNameLst>
                                          <p:attrName>ppt_x</p:attrName>
                                        </p:attrNameLst>
                                      </p:cBhvr>
                                      <p:tavLst>
                                        <p:tav tm="0">
                                          <p:val>
                                            <p:strVal val="#ppt_x"/>
                                          </p:val>
                                        </p:tav>
                                        <p:tav tm="100000">
                                          <p:val>
                                            <p:strVal val="#ppt_x"/>
                                          </p:val>
                                        </p:tav>
                                      </p:tavLst>
                                    </p:anim>
                                    <p:anim calcmode="lin" valueType="num">
                                      <p:cBhvr additive="base">
                                        <p:cTn id="28"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6" presetClass="entr" presetSubtype="0" fill="hold" nodeType="clickEffect">
                                  <p:stCondLst>
                                    <p:cond delay="0"/>
                                  </p:stCondLst>
                                  <p:childTnLst>
                                    <p:set>
                                      <p:cBhvr>
                                        <p:cTn id="32" dur="1" fill="hold">
                                          <p:stCondLst>
                                            <p:cond delay="0"/>
                                          </p:stCondLst>
                                        </p:cTn>
                                        <p:tgtEl>
                                          <p:spTgt spid="46109"/>
                                        </p:tgtEl>
                                        <p:attrNameLst>
                                          <p:attrName>style.visibility</p:attrName>
                                        </p:attrNameLst>
                                      </p:cBhvr>
                                      <p:to>
                                        <p:strVal val="visible"/>
                                      </p:to>
                                    </p:set>
                                    <p:animEffect transition="in" filter="wipe(down)">
                                      <p:cBhvr>
                                        <p:cTn id="33" dur="580">
                                          <p:stCondLst>
                                            <p:cond delay="0"/>
                                          </p:stCondLst>
                                        </p:cTn>
                                        <p:tgtEl>
                                          <p:spTgt spid="46109"/>
                                        </p:tgtEl>
                                      </p:cBhvr>
                                    </p:animEffect>
                                    <p:anim calcmode="lin" valueType="num">
                                      <p:cBhvr>
                                        <p:cTn id="34" dur="1822" tmFilter="0,0; 0.14,0.36; 0.43,0.73; 0.71,0.91; 1.0,1.0">
                                          <p:stCondLst>
                                            <p:cond delay="0"/>
                                          </p:stCondLst>
                                        </p:cTn>
                                        <p:tgtEl>
                                          <p:spTgt spid="46109"/>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46109"/>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46109"/>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46109"/>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46109"/>
                                        </p:tgtEl>
                                        <p:attrNameLst>
                                          <p:attrName>ppt_y</p:attrName>
                                        </p:attrNameLst>
                                      </p:cBhvr>
                                      <p:tavLst>
                                        <p:tav tm="0" fmla="#ppt_y-sin(pi*$)/81">
                                          <p:val>
                                            <p:fltVal val="0"/>
                                          </p:val>
                                        </p:tav>
                                        <p:tav tm="100000">
                                          <p:val>
                                            <p:fltVal val="1"/>
                                          </p:val>
                                        </p:tav>
                                      </p:tavLst>
                                    </p:anim>
                                    <p:animScale>
                                      <p:cBhvr>
                                        <p:cTn id="39" dur="26">
                                          <p:stCondLst>
                                            <p:cond delay="650"/>
                                          </p:stCondLst>
                                        </p:cTn>
                                        <p:tgtEl>
                                          <p:spTgt spid="46109"/>
                                        </p:tgtEl>
                                      </p:cBhvr>
                                      <p:to x="100000" y="60000"/>
                                    </p:animScale>
                                    <p:animScale>
                                      <p:cBhvr>
                                        <p:cTn id="40" dur="166" decel="50000">
                                          <p:stCondLst>
                                            <p:cond delay="676"/>
                                          </p:stCondLst>
                                        </p:cTn>
                                        <p:tgtEl>
                                          <p:spTgt spid="46109"/>
                                        </p:tgtEl>
                                      </p:cBhvr>
                                      <p:to x="100000" y="100000"/>
                                    </p:animScale>
                                    <p:animScale>
                                      <p:cBhvr>
                                        <p:cTn id="41" dur="26">
                                          <p:stCondLst>
                                            <p:cond delay="1312"/>
                                          </p:stCondLst>
                                        </p:cTn>
                                        <p:tgtEl>
                                          <p:spTgt spid="46109"/>
                                        </p:tgtEl>
                                      </p:cBhvr>
                                      <p:to x="100000" y="80000"/>
                                    </p:animScale>
                                    <p:animScale>
                                      <p:cBhvr>
                                        <p:cTn id="42" dur="166" decel="50000">
                                          <p:stCondLst>
                                            <p:cond delay="1338"/>
                                          </p:stCondLst>
                                        </p:cTn>
                                        <p:tgtEl>
                                          <p:spTgt spid="46109"/>
                                        </p:tgtEl>
                                      </p:cBhvr>
                                      <p:to x="100000" y="100000"/>
                                    </p:animScale>
                                    <p:animScale>
                                      <p:cBhvr>
                                        <p:cTn id="43" dur="26">
                                          <p:stCondLst>
                                            <p:cond delay="1642"/>
                                          </p:stCondLst>
                                        </p:cTn>
                                        <p:tgtEl>
                                          <p:spTgt spid="46109"/>
                                        </p:tgtEl>
                                      </p:cBhvr>
                                      <p:to x="100000" y="90000"/>
                                    </p:animScale>
                                    <p:animScale>
                                      <p:cBhvr>
                                        <p:cTn id="44" dur="166" decel="50000">
                                          <p:stCondLst>
                                            <p:cond delay="1668"/>
                                          </p:stCondLst>
                                        </p:cTn>
                                        <p:tgtEl>
                                          <p:spTgt spid="46109"/>
                                        </p:tgtEl>
                                      </p:cBhvr>
                                      <p:to x="100000" y="100000"/>
                                    </p:animScale>
                                    <p:animScale>
                                      <p:cBhvr>
                                        <p:cTn id="45" dur="26">
                                          <p:stCondLst>
                                            <p:cond delay="1808"/>
                                          </p:stCondLst>
                                        </p:cTn>
                                        <p:tgtEl>
                                          <p:spTgt spid="46109"/>
                                        </p:tgtEl>
                                      </p:cBhvr>
                                      <p:to x="100000" y="95000"/>
                                    </p:animScale>
                                    <p:animScale>
                                      <p:cBhvr>
                                        <p:cTn id="46" dur="166" decel="50000">
                                          <p:stCondLst>
                                            <p:cond delay="1834"/>
                                          </p:stCondLst>
                                        </p:cTn>
                                        <p:tgtEl>
                                          <p:spTgt spid="46109"/>
                                        </p:tgtEl>
                                      </p:cBhvr>
                                      <p:to x="100000" y="100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46095"/>
                                        </p:tgtEl>
                                        <p:attrNameLst>
                                          <p:attrName>style.visibility</p:attrName>
                                        </p:attrNameLst>
                                      </p:cBhvr>
                                      <p:to>
                                        <p:strVal val="visible"/>
                                      </p:to>
                                    </p:set>
                                    <p:animEffect transition="in" filter="wipe(up)">
                                      <p:cBhvr>
                                        <p:cTn id="51" dur="500"/>
                                        <p:tgtEl>
                                          <p:spTgt spid="46095"/>
                                        </p:tgtEl>
                                      </p:cBhvr>
                                    </p:animEffect>
                                  </p:childTnLst>
                                </p:cTn>
                              </p:par>
                              <p:par>
                                <p:cTn id="52" presetID="22" presetClass="entr" presetSubtype="1" fill="hold" nodeType="withEffect">
                                  <p:stCondLst>
                                    <p:cond delay="0"/>
                                  </p:stCondLst>
                                  <p:childTnLst>
                                    <p:set>
                                      <p:cBhvr>
                                        <p:cTn id="53" dur="1" fill="hold">
                                          <p:stCondLst>
                                            <p:cond delay="0"/>
                                          </p:stCondLst>
                                        </p:cTn>
                                        <p:tgtEl>
                                          <p:spTgt spid="46096"/>
                                        </p:tgtEl>
                                        <p:attrNameLst>
                                          <p:attrName>style.visibility</p:attrName>
                                        </p:attrNameLst>
                                      </p:cBhvr>
                                      <p:to>
                                        <p:strVal val="visible"/>
                                      </p:to>
                                    </p:set>
                                    <p:animEffect transition="in" filter="wipe(up)">
                                      <p:cBhvr>
                                        <p:cTn id="54" dur="500"/>
                                        <p:tgtEl>
                                          <p:spTgt spid="4609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0" presetClass="entr" presetSubtype="0" fill="hold" grpId="0" nodeType="clickEffect">
                                  <p:stCondLst>
                                    <p:cond delay="0"/>
                                  </p:stCondLst>
                                  <p:childTnLst>
                                    <p:set>
                                      <p:cBhvr>
                                        <p:cTn id="58" dur="1" fill="hold">
                                          <p:stCondLst>
                                            <p:cond delay="0"/>
                                          </p:stCondLst>
                                        </p:cTn>
                                        <p:tgtEl>
                                          <p:spTgt spid="46085"/>
                                        </p:tgtEl>
                                        <p:attrNameLst>
                                          <p:attrName>style.visibility</p:attrName>
                                        </p:attrNameLst>
                                      </p:cBhvr>
                                      <p:to>
                                        <p:strVal val="visible"/>
                                      </p:to>
                                    </p:set>
                                    <p:animEffect transition="in" filter="fade">
                                      <p:cBhvr>
                                        <p:cTn id="59" dur="800" decel="100000"/>
                                        <p:tgtEl>
                                          <p:spTgt spid="46085"/>
                                        </p:tgtEl>
                                      </p:cBhvr>
                                    </p:animEffect>
                                    <p:anim calcmode="lin" valueType="num">
                                      <p:cBhvr>
                                        <p:cTn id="60" dur="800" decel="100000" fill="hold"/>
                                        <p:tgtEl>
                                          <p:spTgt spid="46085"/>
                                        </p:tgtEl>
                                        <p:attrNameLst>
                                          <p:attrName>style.rotation</p:attrName>
                                        </p:attrNameLst>
                                      </p:cBhvr>
                                      <p:tavLst>
                                        <p:tav tm="0">
                                          <p:val>
                                            <p:fltVal val="-90"/>
                                          </p:val>
                                        </p:tav>
                                        <p:tav tm="100000">
                                          <p:val>
                                            <p:fltVal val="0"/>
                                          </p:val>
                                        </p:tav>
                                      </p:tavLst>
                                    </p:anim>
                                    <p:anim calcmode="lin" valueType="num">
                                      <p:cBhvr>
                                        <p:cTn id="61" dur="800" decel="100000" fill="hold"/>
                                        <p:tgtEl>
                                          <p:spTgt spid="46085"/>
                                        </p:tgtEl>
                                        <p:attrNameLst>
                                          <p:attrName>ppt_x</p:attrName>
                                        </p:attrNameLst>
                                      </p:cBhvr>
                                      <p:tavLst>
                                        <p:tav tm="0">
                                          <p:val>
                                            <p:strVal val="#ppt_x+0.4"/>
                                          </p:val>
                                        </p:tav>
                                        <p:tav tm="100000">
                                          <p:val>
                                            <p:strVal val="#ppt_x-0.05"/>
                                          </p:val>
                                        </p:tav>
                                      </p:tavLst>
                                    </p:anim>
                                    <p:anim calcmode="lin" valueType="num">
                                      <p:cBhvr>
                                        <p:cTn id="62" dur="800" decel="100000" fill="hold"/>
                                        <p:tgtEl>
                                          <p:spTgt spid="46085"/>
                                        </p:tgtEl>
                                        <p:attrNameLst>
                                          <p:attrName>ppt_y</p:attrName>
                                        </p:attrNameLst>
                                      </p:cBhvr>
                                      <p:tavLst>
                                        <p:tav tm="0">
                                          <p:val>
                                            <p:strVal val="#ppt_y-0.4"/>
                                          </p:val>
                                        </p:tav>
                                        <p:tav tm="100000">
                                          <p:val>
                                            <p:strVal val="#ppt_y+0.1"/>
                                          </p:val>
                                        </p:tav>
                                      </p:tavLst>
                                    </p:anim>
                                    <p:anim calcmode="lin" valueType="num">
                                      <p:cBhvr>
                                        <p:cTn id="63" dur="200" accel="100000" fill="hold">
                                          <p:stCondLst>
                                            <p:cond delay="800"/>
                                          </p:stCondLst>
                                        </p:cTn>
                                        <p:tgtEl>
                                          <p:spTgt spid="46085"/>
                                        </p:tgtEl>
                                        <p:attrNameLst>
                                          <p:attrName>ppt_x</p:attrName>
                                        </p:attrNameLst>
                                      </p:cBhvr>
                                      <p:tavLst>
                                        <p:tav tm="0">
                                          <p:val>
                                            <p:strVal val="#ppt_x-0.05"/>
                                          </p:val>
                                        </p:tav>
                                        <p:tav tm="100000">
                                          <p:val>
                                            <p:strVal val="#ppt_x"/>
                                          </p:val>
                                        </p:tav>
                                      </p:tavLst>
                                    </p:anim>
                                    <p:anim calcmode="lin" valueType="num">
                                      <p:cBhvr>
                                        <p:cTn id="64" dur="200" accel="100000" fill="hold">
                                          <p:stCondLst>
                                            <p:cond delay="800"/>
                                          </p:stCondLst>
                                        </p:cTn>
                                        <p:tgtEl>
                                          <p:spTgt spid="46085"/>
                                        </p:tgtEl>
                                        <p:attrNameLst>
                                          <p:attrName>ppt_y</p:attrName>
                                        </p:attrNameLst>
                                      </p:cBhvr>
                                      <p:tavLst>
                                        <p:tav tm="0">
                                          <p:val>
                                            <p:strVal val="#ppt_y+0.1"/>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30" presetClass="entr" presetSubtype="0" fill="hold" grpId="0" nodeType="clickEffect">
                                  <p:stCondLst>
                                    <p:cond delay="0"/>
                                  </p:stCondLst>
                                  <p:childTnLst>
                                    <p:set>
                                      <p:cBhvr>
                                        <p:cTn id="68" dur="1" fill="hold">
                                          <p:stCondLst>
                                            <p:cond delay="0"/>
                                          </p:stCondLst>
                                        </p:cTn>
                                        <p:tgtEl>
                                          <p:spTgt spid="46086"/>
                                        </p:tgtEl>
                                        <p:attrNameLst>
                                          <p:attrName>style.visibility</p:attrName>
                                        </p:attrNameLst>
                                      </p:cBhvr>
                                      <p:to>
                                        <p:strVal val="visible"/>
                                      </p:to>
                                    </p:set>
                                    <p:animEffect transition="in" filter="fade">
                                      <p:cBhvr>
                                        <p:cTn id="69" dur="800" decel="100000"/>
                                        <p:tgtEl>
                                          <p:spTgt spid="46086"/>
                                        </p:tgtEl>
                                      </p:cBhvr>
                                    </p:animEffect>
                                    <p:anim calcmode="lin" valueType="num">
                                      <p:cBhvr>
                                        <p:cTn id="70" dur="800" decel="100000" fill="hold"/>
                                        <p:tgtEl>
                                          <p:spTgt spid="46086"/>
                                        </p:tgtEl>
                                        <p:attrNameLst>
                                          <p:attrName>style.rotation</p:attrName>
                                        </p:attrNameLst>
                                      </p:cBhvr>
                                      <p:tavLst>
                                        <p:tav tm="0">
                                          <p:val>
                                            <p:fltVal val="-90"/>
                                          </p:val>
                                        </p:tav>
                                        <p:tav tm="100000">
                                          <p:val>
                                            <p:fltVal val="0"/>
                                          </p:val>
                                        </p:tav>
                                      </p:tavLst>
                                    </p:anim>
                                    <p:anim calcmode="lin" valueType="num">
                                      <p:cBhvr>
                                        <p:cTn id="71" dur="800" decel="100000" fill="hold"/>
                                        <p:tgtEl>
                                          <p:spTgt spid="46086"/>
                                        </p:tgtEl>
                                        <p:attrNameLst>
                                          <p:attrName>ppt_x</p:attrName>
                                        </p:attrNameLst>
                                      </p:cBhvr>
                                      <p:tavLst>
                                        <p:tav tm="0">
                                          <p:val>
                                            <p:strVal val="#ppt_x+0.4"/>
                                          </p:val>
                                        </p:tav>
                                        <p:tav tm="100000">
                                          <p:val>
                                            <p:strVal val="#ppt_x-0.05"/>
                                          </p:val>
                                        </p:tav>
                                      </p:tavLst>
                                    </p:anim>
                                    <p:anim calcmode="lin" valueType="num">
                                      <p:cBhvr>
                                        <p:cTn id="72" dur="800" decel="100000" fill="hold"/>
                                        <p:tgtEl>
                                          <p:spTgt spid="46086"/>
                                        </p:tgtEl>
                                        <p:attrNameLst>
                                          <p:attrName>ppt_y</p:attrName>
                                        </p:attrNameLst>
                                      </p:cBhvr>
                                      <p:tavLst>
                                        <p:tav tm="0">
                                          <p:val>
                                            <p:strVal val="#ppt_y-0.4"/>
                                          </p:val>
                                        </p:tav>
                                        <p:tav tm="100000">
                                          <p:val>
                                            <p:strVal val="#ppt_y+0.1"/>
                                          </p:val>
                                        </p:tav>
                                      </p:tavLst>
                                    </p:anim>
                                    <p:anim calcmode="lin" valueType="num">
                                      <p:cBhvr>
                                        <p:cTn id="73" dur="200" accel="100000" fill="hold">
                                          <p:stCondLst>
                                            <p:cond delay="800"/>
                                          </p:stCondLst>
                                        </p:cTn>
                                        <p:tgtEl>
                                          <p:spTgt spid="46086"/>
                                        </p:tgtEl>
                                        <p:attrNameLst>
                                          <p:attrName>ppt_x</p:attrName>
                                        </p:attrNameLst>
                                      </p:cBhvr>
                                      <p:tavLst>
                                        <p:tav tm="0">
                                          <p:val>
                                            <p:strVal val="#ppt_x-0.05"/>
                                          </p:val>
                                        </p:tav>
                                        <p:tav tm="100000">
                                          <p:val>
                                            <p:strVal val="#ppt_x"/>
                                          </p:val>
                                        </p:tav>
                                      </p:tavLst>
                                    </p:anim>
                                    <p:anim calcmode="lin" valueType="num">
                                      <p:cBhvr>
                                        <p:cTn id="74" dur="200" accel="100000" fill="hold">
                                          <p:stCondLst>
                                            <p:cond delay="800"/>
                                          </p:stCondLst>
                                        </p:cTn>
                                        <p:tgtEl>
                                          <p:spTgt spid="46086"/>
                                        </p:tgtEl>
                                        <p:attrNameLst>
                                          <p:attrName>ppt_y</p:attrName>
                                        </p:attrNameLst>
                                      </p:cBhvr>
                                      <p:tavLst>
                                        <p:tav tm="0">
                                          <p:val>
                                            <p:strVal val="#ppt_y+0.1"/>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46097"/>
                                        </p:tgtEl>
                                        <p:attrNameLst>
                                          <p:attrName>style.visibility</p:attrName>
                                        </p:attrNameLst>
                                      </p:cBhvr>
                                      <p:to>
                                        <p:strVal val="visible"/>
                                      </p:to>
                                    </p:set>
                                    <p:animEffect transition="in" filter="wipe(up)">
                                      <p:cBhvr>
                                        <p:cTn id="79" dur="500"/>
                                        <p:tgtEl>
                                          <p:spTgt spid="46097"/>
                                        </p:tgtEl>
                                      </p:cBhvr>
                                    </p:animEffect>
                                  </p:childTnLst>
                                </p:cTn>
                              </p:par>
                              <p:par>
                                <p:cTn id="80" presetID="22" presetClass="entr" presetSubtype="1" fill="hold" nodeType="withEffect">
                                  <p:stCondLst>
                                    <p:cond delay="0"/>
                                  </p:stCondLst>
                                  <p:childTnLst>
                                    <p:set>
                                      <p:cBhvr>
                                        <p:cTn id="81" dur="1" fill="hold">
                                          <p:stCondLst>
                                            <p:cond delay="0"/>
                                          </p:stCondLst>
                                        </p:cTn>
                                        <p:tgtEl>
                                          <p:spTgt spid="46098"/>
                                        </p:tgtEl>
                                        <p:attrNameLst>
                                          <p:attrName>style.visibility</p:attrName>
                                        </p:attrNameLst>
                                      </p:cBhvr>
                                      <p:to>
                                        <p:strVal val="visible"/>
                                      </p:to>
                                    </p:set>
                                    <p:animEffect transition="in" filter="wipe(up)">
                                      <p:cBhvr>
                                        <p:cTn id="82" dur="500"/>
                                        <p:tgtEl>
                                          <p:spTgt spid="4609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9" presetClass="entr" presetSubtype="0" fill="hold" grpId="0" nodeType="clickEffect">
                                  <p:stCondLst>
                                    <p:cond delay="0"/>
                                  </p:stCondLst>
                                  <p:childTnLst>
                                    <p:set>
                                      <p:cBhvr>
                                        <p:cTn id="86" dur="1" fill="hold">
                                          <p:stCondLst>
                                            <p:cond delay="0"/>
                                          </p:stCondLst>
                                        </p:cTn>
                                        <p:tgtEl>
                                          <p:spTgt spid="46088"/>
                                        </p:tgtEl>
                                        <p:attrNameLst>
                                          <p:attrName>style.visibility</p:attrName>
                                        </p:attrNameLst>
                                      </p:cBhvr>
                                      <p:to>
                                        <p:strVal val="visible"/>
                                      </p:to>
                                    </p:set>
                                    <p:anim calcmode="lin" valueType="num">
                                      <p:cBhvr>
                                        <p:cTn id="87" dur="1000" fill="hold"/>
                                        <p:tgtEl>
                                          <p:spTgt spid="46088"/>
                                        </p:tgtEl>
                                        <p:attrNameLst>
                                          <p:attrName>ppt_x</p:attrName>
                                        </p:attrNameLst>
                                      </p:cBhvr>
                                      <p:tavLst>
                                        <p:tav tm="0">
                                          <p:val>
                                            <p:strVal val="#ppt_x-.2"/>
                                          </p:val>
                                        </p:tav>
                                        <p:tav tm="100000">
                                          <p:val>
                                            <p:strVal val="#ppt_x"/>
                                          </p:val>
                                        </p:tav>
                                      </p:tavLst>
                                    </p:anim>
                                    <p:anim calcmode="lin" valueType="num">
                                      <p:cBhvr>
                                        <p:cTn id="88" dur="1000" fill="hold"/>
                                        <p:tgtEl>
                                          <p:spTgt spid="46088"/>
                                        </p:tgtEl>
                                        <p:attrNameLst>
                                          <p:attrName>ppt_y</p:attrName>
                                        </p:attrNameLst>
                                      </p:cBhvr>
                                      <p:tavLst>
                                        <p:tav tm="0">
                                          <p:val>
                                            <p:strVal val="#ppt_y"/>
                                          </p:val>
                                        </p:tav>
                                        <p:tav tm="100000">
                                          <p:val>
                                            <p:strVal val="#ppt_y"/>
                                          </p:val>
                                        </p:tav>
                                      </p:tavLst>
                                    </p:anim>
                                    <p:animEffect transition="in" filter="wipe(right)" prLst="gradientSize: 0.1">
                                      <p:cBhvr>
                                        <p:cTn id="89" dur="1000"/>
                                        <p:tgtEl>
                                          <p:spTgt spid="46088"/>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9" presetClass="entr" presetSubtype="0" fill="hold" grpId="0" nodeType="clickEffect">
                                  <p:stCondLst>
                                    <p:cond delay="0"/>
                                  </p:stCondLst>
                                  <p:childTnLst>
                                    <p:set>
                                      <p:cBhvr>
                                        <p:cTn id="93" dur="1" fill="hold">
                                          <p:stCondLst>
                                            <p:cond delay="0"/>
                                          </p:stCondLst>
                                        </p:cTn>
                                        <p:tgtEl>
                                          <p:spTgt spid="46087"/>
                                        </p:tgtEl>
                                        <p:attrNameLst>
                                          <p:attrName>style.visibility</p:attrName>
                                        </p:attrNameLst>
                                      </p:cBhvr>
                                      <p:to>
                                        <p:strVal val="visible"/>
                                      </p:to>
                                    </p:set>
                                    <p:anim calcmode="lin" valueType="num">
                                      <p:cBhvr>
                                        <p:cTn id="94" dur="1000" fill="hold"/>
                                        <p:tgtEl>
                                          <p:spTgt spid="46087"/>
                                        </p:tgtEl>
                                        <p:attrNameLst>
                                          <p:attrName>ppt_x</p:attrName>
                                        </p:attrNameLst>
                                      </p:cBhvr>
                                      <p:tavLst>
                                        <p:tav tm="0">
                                          <p:val>
                                            <p:strVal val="#ppt_x-.2"/>
                                          </p:val>
                                        </p:tav>
                                        <p:tav tm="100000">
                                          <p:val>
                                            <p:strVal val="#ppt_x"/>
                                          </p:val>
                                        </p:tav>
                                      </p:tavLst>
                                    </p:anim>
                                    <p:anim calcmode="lin" valueType="num">
                                      <p:cBhvr>
                                        <p:cTn id="95" dur="1000" fill="hold"/>
                                        <p:tgtEl>
                                          <p:spTgt spid="46087"/>
                                        </p:tgtEl>
                                        <p:attrNameLst>
                                          <p:attrName>ppt_y</p:attrName>
                                        </p:attrNameLst>
                                      </p:cBhvr>
                                      <p:tavLst>
                                        <p:tav tm="0">
                                          <p:val>
                                            <p:strVal val="#ppt_y"/>
                                          </p:val>
                                        </p:tav>
                                        <p:tav tm="100000">
                                          <p:val>
                                            <p:strVal val="#ppt_y"/>
                                          </p:val>
                                        </p:tav>
                                      </p:tavLst>
                                    </p:anim>
                                    <p:animEffect transition="in" filter="wipe(right)" prLst="gradientSize: 0.1">
                                      <p:cBhvr>
                                        <p:cTn id="96" dur="1000"/>
                                        <p:tgtEl>
                                          <p:spTgt spid="4608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nodeType="clickEffect">
                                  <p:stCondLst>
                                    <p:cond delay="0"/>
                                  </p:stCondLst>
                                  <p:childTnLst>
                                    <p:set>
                                      <p:cBhvr>
                                        <p:cTn id="100" dur="1" fill="hold">
                                          <p:stCondLst>
                                            <p:cond delay="0"/>
                                          </p:stCondLst>
                                        </p:cTn>
                                        <p:tgtEl>
                                          <p:spTgt spid="46100"/>
                                        </p:tgtEl>
                                        <p:attrNameLst>
                                          <p:attrName>style.visibility</p:attrName>
                                        </p:attrNameLst>
                                      </p:cBhvr>
                                      <p:to>
                                        <p:strVal val="visible"/>
                                      </p:to>
                                    </p:set>
                                    <p:animEffect transition="in" filter="dissolve">
                                      <p:cBhvr>
                                        <p:cTn id="101" dur="500"/>
                                        <p:tgtEl>
                                          <p:spTgt spid="46100"/>
                                        </p:tgtEl>
                                      </p:cBhvr>
                                    </p:animEffect>
                                  </p:childTnLst>
                                </p:cTn>
                              </p:par>
                              <p:par>
                                <p:cTn id="102" presetID="9" presetClass="entr" presetSubtype="0" fill="hold" nodeType="withEffect">
                                  <p:stCondLst>
                                    <p:cond delay="0"/>
                                  </p:stCondLst>
                                  <p:childTnLst>
                                    <p:set>
                                      <p:cBhvr>
                                        <p:cTn id="103" dur="1" fill="hold">
                                          <p:stCondLst>
                                            <p:cond delay="0"/>
                                          </p:stCondLst>
                                        </p:cTn>
                                        <p:tgtEl>
                                          <p:spTgt spid="46099"/>
                                        </p:tgtEl>
                                        <p:attrNameLst>
                                          <p:attrName>style.visibility</p:attrName>
                                        </p:attrNameLst>
                                      </p:cBhvr>
                                      <p:to>
                                        <p:strVal val="visible"/>
                                      </p:to>
                                    </p:set>
                                    <p:animEffect transition="in" filter="dissolve">
                                      <p:cBhvr>
                                        <p:cTn id="104" dur="500"/>
                                        <p:tgtEl>
                                          <p:spTgt spid="46099"/>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6089"/>
                                        </p:tgtEl>
                                        <p:attrNameLst>
                                          <p:attrName>style.visibility</p:attrName>
                                        </p:attrNameLst>
                                      </p:cBhvr>
                                      <p:to>
                                        <p:strVal val="visible"/>
                                      </p:to>
                                    </p:set>
                                    <p:anim calcmode="lin" valueType="num">
                                      <p:cBhvr additive="base">
                                        <p:cTn id="109" dur="500" fill="hold"/>
                                        <p:tgtEl>
                                          <p:spTgt spid="46089"/>
                                        </p:tgtEl>
                                        <p:attrNameLst>
                                          <p:attrName>ppt_x</p:attrName>
                                        </p:attrNameLst>
                                      </p:cBhvr>
                                      <p:tavLst>
                                        <p:tav tm="0">
                                          <p:val>
                                            <p:strVal val="#ppt_x"/>
                                          </p:val>
                                        </p:tav>
                                        <p:tav tm="100000">
                                          <p:val>
                                            <p:strVal val="#ppt_x"/>
                                          </p:val>
                                        </p:tav>
                                      </p:tavLst>
                                    </p:anim>
                                    <p:anim calcmode="lin" valueType="num">
                                      <p:cBhvr additive="base">
                                        <p:cTn id="110" dur="500" fill="hold"/>
                                        <p:tgtEl>
                                          <p:spTgt spid="46089"/>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nodeType="clickEffect">
                                  <p:stCondLst>
                                    <p:cond delay="0"/>
                                  </p:stCondLst>
                                  <p:childTnLst>
                                    <p:set>
                                      <p:cBhvr>
                                        <p:cTn id="114" dur="1" fill="hold">
                                          <p:stCondLst>
                                            <p:cond delay="0"/>
                                          </p:stCondLst>
                                        </p:cTn>
                                        <p:tgtEl>
                                          <p:spTgt spid="46101"/>
                                        </p:tgtEl>
                                        <p:attrNameLst>
                                          <p:attrName>style.visibility</p:attrName>
                                        </p:attrNameLst>
                                      </p:cBhvr>
                                      <p:to>
                                        <p:strVal val="visible"/>
                                      </p:to>
                                    </p:set>
                                    <p:animEffect transition="in" filter="blinds(horizontal)">
                                      <p:cBhvr>
                                        <p:cTn id="115" dur="500"/>
                                        <p:tgtEl>
                                          <p:spTgt spid="46101"/>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2" fill="hold" nodeType="clickEffect">
                                  <p:stCondLst>
                                    <p:cond delay="0"/>
                                  </p:stCondLst>
                                  <p:childTnLst>
                                    <p:set>
                                      <p:cBhvr>
                                        <p:cTn id="119" dur="1" fill="hold">
                                          <p:stCondLst>
                                            <p:cond delay="0"/>
                                          </p:stCondLst>
                                        </p:cTn>
                                        <p:tgtEl>
                                          <p:spTgt spid="46102"/>
                                        </p:tgtEl>
                                        <p:attrNameLst>
                                          <p:attrName>style.visibility</p:attrName>
                                        </p:attrNameLst>
                                      </p:cBhvr>
                                      <p:to>
                                        <p:strVal val="visible"/>
                                      </p:to>
                                    </p:set>
                                    <p:animEffect transition="in" filter="wipe(right)">
                                      <p:cBhvr>
                                        <p:cTn id="120" dur="500"/>
                                        <p:tgtEl>
                                          <p:spTgt spid="46102"/>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2" fill="hold" nodeType="clickEffect">
                                  <p:stCondLst>
                                    <p:cond delay="0"/>
                                  </p:stCondLst>
                                  <p:childTnLst>
                                    <p:set>
                                      <p:cBhvr>
                                        <p:cTn id="124" dur="1" fill="hold">
                                          <p:stCondLst>
                                            <p:cond delay="0"/>
                                          </p:stCondLst>
                                        </p:cTn>
                                        <p:tgtEl>
                                          <p:spTgt spid="46103"/>
                                        </p:tgtEl>
                                        <p:attrNameLst>
                                          <p:attrName>style.visibility</p:attrName>
                                        </p:attrNameLst>
                                      </p:cBhvr>
                                      <p:to>
                                        <p:strVal val="visible"/>
                                      </p:to>
                                    </p:set>
                                    <p:animEffect transition="in" filter="wipe(right)">
                                      <p:cBhvr>
                                        <p:cTn id="125" dur="500"/>
                                        <p:tgtEl>
                                          <p:spTgt spid="46103"/>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 presetClass="entr" presetSubtype="8" fill="hold" grpId="0" nodeType="clickEffect">
                                  <p:stCondLst>
                                    <p:cond delay="0"/>
                                  </p:stCondLst>
                                  <p:childTnLst>
                                    <p:set>
                                      <p:cBhvr>
                                        <p:cTn id="129" dur="1" fill="hold">
                                          <p:stCondLst>
                                            <p:cond delay="0"/>
                                          </p:stCondLst>
                                        </p:cTn>
                                        <p:tgtEl>
                                          <p:spTgt spid="46091"/>
                                        </p:tgtEl>
                                        <p:attrNameLst>
                                          <p:attrName>style.visibility</p:attrName>
                                        </p:attrNameLst>
                                      </p:cBhvr>
                                      <p:to>
                                        <p:strVal val="visible"/>
                                      </p:to>
                                    </p:set>
                                    <p:anim calcmode="lin" valueType="num">
                                      <p:cBhvr additive="base">
                                        <p:cTn id="130" dur="2000" fill="hold"/>
                                        <p:tgtEl>
                                          <p:spTgt spid="46091"/>
                                        </p:tgtEl>
                                        <p:attrNameLst>
                                          <p:attrName>ppt_x</p:attrName>
                                        </p:attrNameLst>
                                      </p:cBhvr>
                                      <p:tavLst>
                                        <p:tav tm="0">
                                          <p:val>
                                            <p:strVal val="0-#ppt_w/2"/>
                                          </p:val>
                                        </p:tav>
                                        <p:tav tm="100000">
                                          <p:val>
                                            <p:strVal val="#ppt_x"/>
                                          </p:val>
                                        </p:tav>
                                      </p:tavLst>
                                    </p:anim>
                                    <p:anim calcmode="lin" valueType="num">
                                      <p:cBhvr additive="base">
                                        <p:cTn id="131" dur="2000" fill="hold"/>
                                        <p:tgtEl>
                                          <p:spTgt spid="46091"/>
                                        </p:tgtEl>
                                        <p:attrNameLst>
                                          <p:attrName>ppt_y</p:attrName>
                                        </p:attrNameLst>
                                      </p:cBhvr>
                                      <p:tavLst>
                                        <p:tav tm="0">
                                          <p:val>
                                            <p:strVal val="#ppt_y"/>
                                          </p:val>
                                        </p:tav>
                                        <p:tav tm="100000">
                                          <p:val>
                                            <p:strVal val="#ppt_y"/>
                                          </p:val>
                                        </p:tav>
                                      </p:tavLst>
                                    </p:anim>
                                  </p:childTnLst>
                                </p:cTn>
                              </p:par>
                            </p:childTnLst>
                          </p:cTn>
                        </p:par>
                      </p:childTnLst>
                    </p:cTn>
                  </p:par>
                  <p:par>
                    <p:cTn id="132" fill="hold" nodeType="clickPar">
                      <p:stCondLst>
                        <p:cond delay="indefinite"/>
                      </p:stCondLst>
                      <p:childTnLst>
                        <p:par>
                          <p:cTn id="133" fill="hold" nodeType="withGroup">
                            <p:stCondLst>
                              <p:cond delay="0"/>
                            </p:stCondLst>
                            <p:childTnLst>
                              <p:par>
                                <p:cTn id="134" presetID="3" presetClass="entr" presetSubtype="10" fill="hold" nodeType="clickEffect">
                                  <p:stCondLst>
                                    <p:cond delay="0"/>
                                  </p:stCondLst>
                                  <p:childTnLst>
                                    <p:set>
                                      <p:cBhvr>
                                        <p:cTn id="135" dur="1" fill="hold">
                                          <p:stCondLst>
                                            <p:cond delay="0"/>
                                          </p:stCondLst>
                                        </p:cTn>
                                        <p:tgtEl>
                                          <p:spTgt spid="46104"/>
                                        </p:tgtEl>
                                        <p:attrNameLst>
                                          <p:attrName>style.visibility</p:attrName>
                                        </p:attrNameLst>
                                      </p:cBhvr>
                                      <p:to>
                                        <p:strVal val="visible"/>
                                      </p:to>
                                    </p:set>
                                    <p:animEffect transition="in" filter="blinds(horizontal)">
                                      <p:cBhvr>
                                        <p:cTn id="136" dur="500"/>
                                        <p:tgtEl>
                                          <p:spTgt spid="46104"/>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2" fill="hold" grpId="0" nodeType="clickEffect">
                                  <p:stCondLst>
                                    <p:cond delay="0"/>
                                  </p:stCondLst>
                                  <p:childTnLst>
                                    <p:set>
                                      <p:cBhvr>
                                        <p:cTn id="140" dur="1" fill="hold">
                                          <p:stCondLst>
                                            <p:cond delay="0"/>
                                          </p:stCondLst>
                                        </p:cTn>
                                        <p:tgtEl>
                                          <p:spTgt spid="46092"/>
                                        </p:tgtEl>
                                        <p:attrNameLst>
                                          <p:attrName>style.visibility</p:attrName>
                                        </p:attrNameLst>
                                      </p:cBhvr>
                                      <p:to>
                                        <p:strVal val="visible"/>
                                      </p:to>
                                    </p:set>
                                    <p:anim calcmode="lin" valueType="num">
                                      <p:cBhvr additive="base">
                                        <p:cTn id="141" dur="2000" fill="hold"/>
                                        <p:tgtEl>
                                          <p:spTgt spid="46092"/>
                                        </p:tgtEl>
                                        <p:attrNameLst>
                                          <p:attrName>ppt_x</p:attrName>
                                        </p:attrNameLst>
                                      </p:cBhvr>
                                      <p:tavLst>
                                        <p:tav tm="0">
                                          <p:val>
                                            <p:strVal val="1+#ppt_w/2"/>
                                          </p:val>
                                        </p:tav>
                                        <p:tav tm="100000">
                                          <p:val>
                                            <p:strVal val="#ppt_x"/>
                                          </p:val>
                                        </p:tav>
                                      </p:tavLst>
                                    </p:anim>
                                    <p:anim calcmode="lin" valueType="num">
                                      <p:cBhvr additive="base">
                                        <p:cTn id="142" dur="2000" fill="hold"/>
                                        <p:tgtEl>
                                          <p:spTgt spid="46092"/>
                                        </p:tgtEl>
                                        <p:attrNameLst>
                                          <p:attrName>ppt_y</p:attrName>
                                        </p:attrNameLst>
                                      </p:cBhvr>
                                      <p:tavLst>
                                        <p:tav tm="0">
                                          <p:val>
                                            <p:strVal val="#ppt_y"/>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2" fill="hold" nodeType="clickEffect">
                                  <p:stCondLst>
                                    <p:cond delay="0"/>
                                  </p:stCondLst>
                                  <p:childTnLst>
                                    <p:set>
                                      <p:cBhvr>
                                        <p:cTn id="146" dur="1" fill="hold">
                                          <p:stCondLst>
                                            <p:cond delay="0"/>
                                          </p:stCondLst>
                                        </p:cTn>
                                        <p:tgtEl>
                                          <p:spTgt spid="46106"/>
                                        </p:tgtEl>
                                        <p:attrNameLst>
                                          <p:attrName>style.visibility</p:attrName>
                                        </p:attrNameLst>
                                      </p:cBhvr>
                                      <p:to>
                                        <p:strVal val="visible"/>
                                      </p:to>
                                    </p:set>
                                    <p:animEffect transition="in" filter="wipe(right)">
                                      <p:cBhvr>
                                        <p:cTn id="147" dur="500"/>
                                        <p:tgtEl>
                                          <p:spTgt spid="4610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148" fill="hold" display="0">
                  <p:stCondLst>
                    <p:cond delay="indefinite"/>
                  </p:stCondLst>
                  <p:endCondLst>
                    <p:cond evt="onPrev" delay="0">
                      <p:tgtEl>
                        <p:sldTgt/>
                      </p:tgtEl>
                    </p:cond>
                    <p:cond evt="onStopAudio" delay="0">
                      <p:tgtEl>
                        <p:sldTgt/>
                      </p:tgtEl>
                    </p:cond>
                  </p:endCondLst>
                </p:cTn>
                <p:tgtEl>
                  <p:spTgt spid="46110"/>
                </p:tgtEl>
              </p:cMediaNode>
            </p:audio>
          </p:childTnLst>
        </p:cTn>
      </p:par>
    </p:tnLst>
    <p:bldLst>
      <p:bldP spid="46083" grpId="0" animBg="1"/>
      <p:bldP spid="46084" grpId="0" animBg="1"/>
      <p:bldP spid="46085" grpId="0" animBg="1"/>
      <p:bldP spid="46086" grpId="0" animBg="1"/>
      <p:bldP spid="46087" grpId="0" animBg="1"/>
      <p:bldP spid="46088" grpId="0" animBg="1"/>
      <p:bldP spid="46089" grpId="0" animBg="1"/>
      <p:bldP spid="46091" grpId="0" animBg="1"/>
      <p:bldP spid="46092" grpId="0" animBg="1"/>
      <p:bldP spid="4610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503362" y="-568024"/>
            <a:ext cx="9012238" cy="660395"/>
          </a:xfrm>
        </p:spPr>
        <p:txBody>
          <a:bodyPr>
            <a:noAutofit/>
          </a:bodyPr>
          <a:lstStyle/>
          <a:p>
            <a:br>
              <a:rPr lang="en-GB" altLang="en-US" sz="4000" i="1">
                <a:latin typeface="Times New Roman" pitchFamily="18" charset="0"/>
                <a:cs typeface="Times New Roman" pitchFamily="18" charset="0"/>
              </a:rPr>
            </a:br>
            <a:r>
              <a:rPr lang="en-GB" altLang="en-US" sz="4000" i="1">
                <a:latin typeface="Times New Roman" pitchFamily="18" charset="0"/>
                <a:cs typeface="Times New Roman" pitchFamily="18" charset="0"/>
              </a:rPr>
              <a:t>b. Chủ nghĩa duy vật và chủ nghĩa duy tâm</a:t>
            </a:r>
            <a:br>
              <a:rPr lang="vi-VN" altLang="en-US" sz="4000"/>
            </a:br>
            <a:endParaRPr lang="vi-VN" altLang="en-US" sz="4000"/>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A7D7504A-A3E7-454E-A1F8-E755B891FD74}" type="datetime1">
              <a:rPr lang="en-US" smtClean="0"/>
              <a:pPr>
                <a:defRPr/>
              </a:pPr>
              <a:t>9/15/2023</a:t>
            </a:fld>
            <a:endParaRPr lang="en-US"/>
          </a:p>
        </p:txBody>
      </p:sp>
      <p:sp>
        <p:nvSpPr>
          <p:cNvPr id="6" name="Rounded Rectangle 5"/>
          <p:cNvSpPr/>
          <p:nvPr/>
        </p:nvSpPr>
        <p:spPr>
          <a:xfrm>
            <a:off x="1503362" y="3670301"/>
            <a:ext cx="2611438" cy="312102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eaLnBrk="1" hangingPunct="1">
              <a:spcBef>
                <a:spcPct val="20000"/>
              </a:spcBef>
              <a:defRPr/>
            </a:pPr>
            <a:r>
              <a:rPr lang="en-US" altLang="en-US" sz="2400" kern="0" dirty="0" err="1">
                <a:solidFill>
                  <a:srgbClr val="000000"/>
                </a:solidFill>
                <a:latin typeface="Times New Roman" panose="02020603050405020304" pitchFamily="18" charset="0"/>
                <a:cs typeface="Times New Roman" panose="02020603050405020304" pitchFamily="18" charset="0"/>
              </a:rPr>
              <a:t>Quan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niệm</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về</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mang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tính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trực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quan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cảm</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tính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chất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phác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nhưng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đã</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lấy</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bản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thân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tự</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nhiên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giải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thích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r>
              <a:rPr lang="en-US" altLang="en-US" sz="2400" kern="0" dirty="0">
                <a:solidFill>
                  <a:srgbClr val="000000"/>
                </a:solidFill>
                <a:latin typeface="Times New Roman" panose="02020603050405020304" pitchFamily="18" charset="0"/>
                <a:cs typeface="Times New Roman" panose="02020603050405020304" pitchFamily="18" charset="0"/>
              </a:rPr>
              <a:t>.</a:t>
            </a:r>
          </a:p>
        </p:txBody>
      </p:sp>
      <p:sp>
        <p:nvSpPr>
          <p:cNvPr id="8" name="Rectangle 7"/>
          <p:cNvSpPr/>
          <p:nvPr/>
        </p:nvSpPr>
        <p:spPr>
          <a:xfrm>
            <a:off x="1436688" y="2646364"/>
            <a:ext cx="2743201" cy="954087"/>
          </a:xfrm>
          <a:prstGeom prst="rect">
            <a:avLst/>
          </a:prstGeom>
        </p:spPr>
        <p:txBody>
          <a:bodyPr>
            <a:spAutoFit/>
          </a:bodyPr>
          <a:lstStyle/>
          <a:p>
            <a:pPr algn="ctr">
              <a:defRPr/>
            </a:pPr>
            <a:r>
              <a:rPr lang="en-US" altLang="en-US" sz="2800" kern="0" dirty="0">
                <a:solidFill>
                  <a:srgbClr val="000000"/>
                </a:solidFill>
                <a:latin typeface="Times New Roman" panose="02020603050405020304" pitchFamily="18" charset="0"/>
                <a:cs typeface="Times New Roman" panose="02020603050405020304" pitchFamily="18" charset="0"/>
              </a:rPr>
              <a:t>CNDV </a:t>
            </a:r>
            <a:r>
              <a:rPr lang="en-US" altLang="en-US" sz="2800" kern="0" dirty="0" err="1">
                <a:solidFill>
                  <a:srgbClr val="000000"/>
                </a:solidFill>
                <a:latin typeface="Times New Roman" panose="02020603050405020304" pitchFamily="18" charset="0"/>
                <a:cs typeface="Times New Roman" panose="02020603050405020304" pitchFamily="18" charset="0"/>
              </a:rPr>
              <a:t>chất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phác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thời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Cổ</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đại</a:t>
            </a:r>
            <a:r>
              <a:rPr lang="en-US" altLang="en-US" sz="2800" kern="0" dirty="0">
                <a:solidFill>
                  <a:srgbClr val="000000"/>
                </a:solidFill>
                <a:latin typeface="Times New Roman" panose="02020603050405020304" pitchFamily="18" charset="0"/>
                <a:cs typeface="Times New Roman" panose="02020603050405020304" pitchFamily="18" charset="0"/>
              </a:rPr>
              <a:t>)</a:t>
            </a:r>
            <a:endParaRPr lang="en-US" dirty="0"/>
          </a:p>
        </p:txBody>
      </p:sp>
      <p:sp>
        <p:nvSpPr>
          <p:cNvPr id="9" name="Rounded Rectangle 8"/>
          <p:cNvSpPr/>
          <p:nvPr/>
        </p:nvSpPr>
        <p:spPr>
          <a:xfrm>
            <a:off x="4279900" y="2309813"/>
            <a:ext cx="3030538" cy="41529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niệm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như</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một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cỗ</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máy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khổng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lồ</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các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bộ</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phận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biệt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lập</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tĩnh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tại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Tuy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còn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hạn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về</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phương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pháp</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luận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siêu</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hình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máy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móc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nhưng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đã</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chống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lại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điểm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duy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tâm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tôn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giải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thích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về</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a:t>
            </a:r>
          </a:p>
        </p:txBody>
      </p:sp>
      <p:sp>
        <p:nvSpPr>
          <p:cNvPr id="11" name="Rounded Rectangle 10"/>
          <p:cNvSpPr/>
          <p:nvPr/>
        </p:nvSpPr>
        <p:spPr>
          <a:xfrm>
            <a:off x="7475539" y="1441450"/>
            <a:ext cx="3178175" cy="44577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0000"/>
              </a:spcBef>
              <a:defRPr/>
            </a:pPr>
            <a:r>
              <a:rPr lang="en-US" altLang="en-US" sz="2400" kern="0" dirty="0">
                <a:solidFill>
                  <a:srgbClr val="000000"/>
                </a:solidFill>
                <a:latin typeface="Times New Roman" panose="02020603050405020304" pitchFamily="18" charset="0"/>
                <a:cs typeface="Times New Roman" panose="02020603050405020304" pitchFamily="18" charset="0"/>
              </a:rPr>
              <a:t>Do </a:t>
            </a:r>
            <a:r>
              <a:rPr lang="en-US" altLang="en-US" sz="2400" kern="0" dirty="0" err="1">
                <a:solidFill>
                  <a:srgbClr val="000000"/>
                </a:solidFill>
                <a:latin typeface="Times New Roman" panose="02020603050405020304" pitchFamily="18" charset="0"/>
                <a:cs typeface="Times New Roman" panose="02020603050405020304" pitchFamily="18" charset="0"/>
              </a:rPr>
              <a:t>C.Mác</a:t>
            </a:r>
            <a:r>
              <a:rPr lang="en-US" altLang="en-US" sz="2400" kern="0" dirty="0">
                <a:solidFill>
                  <a:srgbClr val="000000"/>
                </a:solidFill>
                <a:latin typeface="Times New Roman" panose="02020603050405020304" pitchFamily="18" charset="0"/>
                <a:cs typeface="Times New Roman" panose="02020603050405020304" pitchFamily="18" charset="0"/>
              </a:rPr>
              <a:t> &amp; </a:t>
            </a:r>
            <a:r>
              <a:rPr lang="en-US" altLang="en-US" sz="2400" kern="0" dirty="0" err="1">
                <a:solidFill>
                  <a:srgbClr val="000000"/>
                </a:solidFill>
                <a:latin typeface="Times New Roman" panose="02020603050405020304" pitchFamily="18" charset="0"/>
                <a:cs typeface="Times New Roman" panose="02020603050405020304" pitchFamily="18" charset="0"/>
              </a:rPr>
              <a:t>Ph.Ănghen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sáng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lập</a:t>
            </a:r>
            <a:r>
              <a:rPr lang="en-US" altLang="en-US" sz="2400" kern="0" dirty="0">
                <a:solidFill>
                  <a:srgbClr val="000000"/>
                </a:solidFill>
                <a:latin typeface="Times New Roman" panose="02020603050405020304" pitchFamily="18" charset="0"/>
                <a:cs typeface="Times New Roman" panose="02020603050405020304" pitchFamily="18" charset="0"/>
              </a:rPr>
              <a:t> – </a:t>
            </a:r>
            <a:r>
              <a:rPr lang="en-US" altLang="en-US" sz="2400" kern="0" dirty="0" err="1">
                <a:solidFill>
                  <a:srgbClr val="000000"/>
                </a:solidFill>
                <a:latin typeface="Times New Roman" panose="02020603050405020304" pitchFamily="18" charset="0"/>
                <a:cs typeface="Times New Roman" panose="02020603050405020304" pitchFamily="18" charset="0"/>
              </a:rPr>
              <a:t>V.I.Lênin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phát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triển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Khắc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phục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hạn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của</a:t>
            </a:r>
            <a:r>
              <a:rPr lang="en-US" altLang="en-US" sz="2400" kern="0" dirty="0">
                <a:solidFill>
                  <a:srgbClr val="000000"/>
                </a:solidFill>
                <a:latin typeface="Times New Roman" panose="02020603050405020304" pitchFamily="18" charset="0"/>
                <a:cs typeface="Times New Roman" panose="02020603050405020304" pitchFamily="18" charset="0"/>
              </a:rPr>
              <a:t> CNDV </a:t>
            </a:r>
            <a:r>
              <a:rPr lang="en-US" altLang="en-US" sz="2400" kern="0" dirty="0" err="1">
                <a:solidFill>
                  <a:srgbClr val="000000"/>
                </a:solidFill>
                <a:latin typeface="Times New Roman" panose="02020603050405020304" pitchFamily="18" charset="0"/>
                <a:cs typeface="Times New Roman" panose="02020603050405020304" pitchFamily="18" charset="0"/>
              </a:rPr>
              <a:t>trước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đó</a:t>
            </a:r>
            <a:r>
              <a:rPr lang="en-US" altLang="en-US" sz="2400" kern="0" dirty="0">
                <a:solidFill>
                  <a:srgbClr val="000000"/>
                </a:solidFill>
                <a:latin typeface="Times New Roman" panose="02020603050405020304" pitchFamily="18" charset="0"/>
                <a:cs typeface="Times New Roman" panose="02020603050405020304" pitchFamily="18" charset="0"/>
              </a:rPr>
              <a:t> =&gt; </a:t>
            </a:r>
            <a:r>
              <a:rPr lang="en-US" altLang="en-US" sz="2400" kern="0" dirty="0" err="1">
                <a:solidFill>
                  <a:srgbClr val="000000"/>
                </a:solidFill>
                <a:latin typeface="Times New Roman" panose="02020603050405020304" pitchFamily="18" charset="0"/>
                <a:cs typeface="Times New Roman" panose="02020603050405020304" pitchFamily="18" charset="0"/>
              </a:rPr>
              <a:t>Đạt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tới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trình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độ</a:t>
            </a:r>
            <a:r>
              <a:rPr lang="en-US" altLang="en-US" sz="2400" kern="0" dirty="0">
                <a:solidFill>
                  <a:srgbClr val="000000"/>
                </a:solidFill>
                <a:latin typeface="Times New Roman" panose="02020603050405020304" pitchFamily="18" charset="0"/>
                <a:cs typeface="Times New Roman" panose="02020603050405020304" pitchFamily="18" charset="0"/>
              </a:rPr>
              <a:t>: DV </a:t>
            </a:r>
            <a:r>
              <a:rPr lang="en-US" altLang="en-US" sz="2400" kern="0" dirty="0" err="1">
                <a:solidFill>
                  <a:srgbClr val="000000"/>
                </a:solidFill>
                <a:latin typeface="Times New Roman" panose="02020603050405020304" pitchFamily="18" charset="0"/>
                <a:cs typeface="Times New Roman" panose="02020603050405020304" pitchFamily="18" charset="0"/>
              </a:rPr>
              <a:t>triệt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trong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cả</a:t>
            </a:r>
            <a:r>
              <a:rPr lang="en-US" altLang="en-US" sz="2400" kern="0" dirty="0">
                <a:solidFill>
                  <a:srgbClr val="000000"/>
                </a:solidFill>
                <a:latin typeface="Times New Roman" panose="02020603050405020304" pitchFamily="18" charset="0"/>
                <a:cs typeface="Times New Roman" panose="02020603050405020304" pitchFamily="18" charset="0"/>
              </a:rPr>
              <a:t> TN &amp; XH; </a:t>
            </a:r>
            <a:r>
              <a:rPr lang="en-US" altLang="en-US" sz="2400" kern="0" dirty="0" err="1">
                <a:solidFill>
                  <a:srgbClr val="000000"/>
                </a:solidFill>
                <a:latin typeface="Times New Roman" panose="02020603050405020304" pitchFamily="18" charset="0"/>
                <a:cs typeface="Times New Roman" panose="02020603050405020304" pitchFamily="18" charset="0"/>
              </a:rPr>
              <a:t>biện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chứng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trong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nhận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thức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là</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công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cụ</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nhận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thức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và</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cải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tạo</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endParaRPr lang="en-US" altLang="en-US" sz="2000" kern="0" dirty="0">
              <a:solidFill>
                <a:srgbClr val="00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4287838" y="1355725"/>
            <a:ext cx="3028950" cy="954088"/>
          </a:xfrm>
          <a:prstGeom prst="rect">
            <a:avLst/>
          </a:prstGeom>
        </p:spPr>
        <p:txBody>
          <a:bodyPr>
            <a:spAutoFit/>
          </a:bodyPr>
          <a:lstStyle/>
          <a:p>
            <a:pPr algn="ctr">
              <a:defRPr/>
            </a:pPr>
            <a:r>
              <a:rPr lang="en-US" altLang="en-US" sz="2800" kern="0" dirty="0">
                <a:solidFill>
                  <a:srgbClr val="000000"/>
                </a:solidFill>
                <a:latin typeface="Times New Roman" panose="02020603050405020304" pitchFamily="18" charset="0"/>
                <a:cs typeface="Times New Roman" panose="02020603050405020304" pitchFamily="18" charset="0"/>
              </a:rPr>
              <a:t>CNDVSH </a:t>
            </a:r>
          </a:p>
          <a:p>
            <a:pPr algn="ctr">
              <a:defRPr/>
            </a:pPr>
            <a:r>
              <a:rPr lang="en-US" altLang="en-US" sz="2800" kern="0" dirty="0">
                <a:solidFill>
                  <a:srgbClr val="000000"/>
                </a:solidFill>
                <a:latin typeface="Times New Roman" panose="02020603050405020304" pitchFamily="18" charset="0"/>
                <a:cs typeface="Times New Roman" panose="02020603050405020304" pitchFamily="18" charset="0"/>
              </a:rPr>
              <a:t>(TK XVII-XVIII)</a:t>
            </a:r>
            <a:endParaRPr lang="en-US" dirty="0"/>
          </a:p>
        </p:txBody>
      </p:sp>
      <p:sp>
        <p:nvSpPr>
          <p:cNvPr id="14" name="Rectangle 13"/>
          <p:cNvSpPr/>
          <p:nvPr/>
        </p:nvSpPr>
        <p:spPr>
          <a:xfrm>
            <a:off x="8305800" y="896939"/>
            <a:ext cx="1722438" cy="523875"/>
          </a:xfrm>
          <a:prstGeom prst="rect">
            <a:avLst/>
          </a:prstGeom>
        </p:spPr>
        <p:txBody>
          <a:bodyPr wrap="none">
            <a:spAutoFit/>
          </a:bodyPr>
          <a:lstStyle/>
          <a:p>
            <a:pPr>
              <a:defRPr/>
            </a:pPr>
            <a:r>
              <a:rPr lang="en-US" altLang="en-US" sz="2800" b="1" kern="0" dirty="0">
                <a:solidFill>
                  <a:srgbClr val="000000"/>
                </a:solidFill>
                <a:latin typeface="Times New Roman" panose="02020603050405020304" pitchFamily="18" charset="0"/>
                <a:cs typeface="Times New Roman" panose="02020603050405020304" pitchFamily="18" charset="0"/>
              </a:rPr>
              <a:t>CNDVBC</a:t>
            </a:r>
            <a:endParaRPr lang="en-US" dirty="0"/>
          </a:p>
        </p:txBody>
      </p:sp>
      <p:sp>
        <p:nvSpPr>
          <p:cNvPr id="15" name="Bent Arrow 14"/>
          <p:cNvSpPr/>
          <p:nvPr/>
        </p:nvSpPr>
        <p:spPr>
          <a:xfrm>
            <a:off x="3063875" y="2005014"/>
            <a:ext cx="812800" cy="606425"/>
          </a:xfrm>
          <a:prstGeom prst="bentArrow">
            <a:avLst>
              <a:gd name="adj1" fmla="val 19893"/>
              <a:gd name="adj2" fmla="val 29256"/>
              <a:gd name="adj3" fmla="val 25000"/>
              <a:gd name="adj4" fmla="val 43750"/>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16" name="Bent Arrow 15"/>
          <p:cNvSpPr/>
          <p:nvPr/>
        </p:nvSpPr>
        <p:spPr>
          <a:xfrm>
            <a:off x="6899275" y="896939"/>
            <a:ext cx="814388" cy="606425"/>
          </a:xfrm>
          <a:prstGeom prst="bentArrow">
            <a:avLst>
              <a:gd name="adj1" fmla="val 19893"/>
              <a:gd name="adj2" fmla="val 29256"/>
              <a:gd name="adj3" fmla="val 25000"/>
              <a:gd name="adj4" fmla="val 43750"/>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solidFill>
                <a:schemeClr val="tx1"/>
              </a:solidFill>
            </a:endParaRPr>
          </a:p>
        </p:txBody>
      </p:sp>
      <p:sp>
        <p:nvSpPr>
          <p:cNvPr id="18" name="Rectangle 17"/>
          <p:cNvSpPr/>
          <p:nvPr/>
        </p:nvSpPr>
        <p:spPr>
          <a:xfrm>
            <a:off x="7620000" y="6054726"/>
            <a:ext cx="2895600" cy="830263"/>
          </a:xfrm>
          <a:prstGeom prst="rect">
            <a:avLst/>
          </a:prstGeom>
        </p:spPr>
        <p:txBody>
          <a:bodyPr>
            <a:spAutoFit/>
          </a:bodyPr>
          <a:lstStyle/>
          <a:p>
            <a:pPr algn="ctr" eaLnBrk="1" hangingPunct="1">
              <a:spcBef>
                <a:spcPct val="20000"/>
              </a:spcBef>
              <a:defRPr/>
            </a:pPr>
            <a:r>
              <a:rPr lang="en-US" altLang="en-US" sz="2400" b="1" i="1" kern="0" dirty="0" err="1">
                <a:solidFill>
                  <a:srgbClr val="000000"/>
                </a:solidFill>
                <a:latin typeface="Times New Roman" panose="02020603050405020304" pitchFamily="18" charset="0"/>
                <a:cs typeface="Times New Roman" panose="02020603050405020304" pitchFamily="18" charset="0"/>
              </a:rPr>
              <a:t>Hình</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thức</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cao</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nhất</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của</a:t>
            </a:r>
            <a:r>
              <a:rPr lang="en-US" altLang="en-US" sz="2400" b="1" i="1" kern="0" dirty="0">
                <a:solidFill>
                  <a:srgbClr val="000000"/>
                </a:solidFill>
                <a:latin typeface="Times New Roman" panose="02020603050405020304" pitchFamily="18" charset="0"/>
                <a:cs typeface="Times New Roman" panose="02020603050405020304" pitchFamily="18" charset="0"/>
              </a:rPr>
              <a:t> CNDV</a:t>
            </a:r>
            <a:endParaRPr lang="vi-VN" altLang="en-US" sz="2400" b="1" i="1" kern="0" dirty="0">
              <a:solidFill>
                <a:srgbClr val="000000"/>
              </a:solidFill>
              <a:latin typeface="Times New Roman" panose="02020603050405020304" pitchFamily="18" charset="0"/>
              <a:cs typeface="Times New Roman" panose="02020603050405020304" pitchFamily="18" charset="0"/>
            </a:endParaRPr>
          </a:p>
        </p:txBody>
      </p:sp>
      <p:sp>
        <p:nvSpPr>
          <p:cNvPr id="19" name="Down Arrow 18"/>
          <p:cNvSpPr/>
          <p:nvPr/>
        </p:nvSpPr>
        <p:spPr>
          <a:xfrm>
            <a:off x="8836025" y="5756275"/>
            <a:ext cx="457200" cy="439738"/>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66760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plus(in)">
                                      <p:cBhvr>
                                        <p:cTn id="15" dur="2000"/>
                                        <p:tgtEl>
                                          <p:spTgt spid="15"/>
                                        </p:tgtEl>
                                      </p:cBhvr>
                                    </p:animEffect>
                                  </p:childTnLst>
                                </p:cTn>
                              </p:par>
                              <p:par>
                                <p:cTn id="16" presetID="13"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plus(in)">
                                      <p:cBhvr>
                                        <p:cTn id="18" dur="2000"/>
                                        <p:tgtEl>
                                          <p:spTgt spid="13"/>
                                        </p:tgtEl>
                                      </p:cBhvr>
                                    </p:animEffect>
                                  </p:childTnLst>
                                </p:cTn>
                              </p:par>
                              <p:par>
                                <p:cTn id="19" presetID="1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plus(in)">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1" grpId="0" animBg="1"/>
      <p:bldP spid="13" grpId="0"/>
      <p:bldP spid="14"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606550" y="-342900"/>
            <a:ext cx="8915400" cy="685800"/>
          </a:xfrm>
        </p:spPr>
        <p:txBody>
          <a:bodyPr>
            <a:normAutofit fontScale="90000"/>
          </a:bodyPr>
          <a:lstStyle/>
          <a:p>
            <a:br>
              <a:rPr lang="en-GB" altLang="en-US" i="1">
                <a:latin typeface="Times New Roman" pitchFamily="18" charset="0"/>
                <a:cs typeface="Times New Roman" pitchFamily="18" charset="0"/>
              </a:rPr>
            </a:br>
            <a:r>
              <a:rPr lang="en-GB" altLang="en-US" i="1">
                <a:latin typeface="Times New Roman" pitchFamily="18" charset="0"/>
                <a:cs typeface="Times New Roman" pitchFamily="18" charset="0"/>
              </a:rPr>
              <a:t>b. Chủ nghĩa duy vật và chủ nghĩa duy tâm</a:t>
            </a:r>
            <a:br>
              <a:rPr lang="vi-VN" altLang="en-US"/>
            </a:br>
            <a:endParaRPr lang="vi-VN" altLang="en-US"/>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A7D7504A-A3E7-454E-A1F8-E755B891FD74}" type="datetime1">
              <a:rPr lang="en-US" smtClean="0"/>
              <a:pPr>
                <a:defRPr/>
              </a:pPr>
              <a:t>9/15/2023</a:t>
            </a:fld>
            <a:endParaRPr lang="en-US"/>
          </a:p>
        </p:txBody>
      </p:sp>
      <p:sp>
        <p:nvSpPr>
          <p:cNvPr id="6" name="Frame 5"/>
          <p:cNvSpPr/>
          <p:nvPr/>
        </p:nvSpPr>
        <p:spPr>
          <a:xfrm>
            <a:off x="1628776" y="1228726"/>
            <a:ext cx="1439863" cy="3838575"/>
          </a:xfrm>
          <a:prstGeom prst="fram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altLang="en-US" sz="2800" b="1" i="1" kern="0" dirty="0">
                <a:solidFill>
                  <a:schemeClr val="tx1"/>
                </a:solidFill>
                <a:latin typeface="Times New Roman" panose="02020603050405020304" pitchFamily="18" charset="0"/>
                <a:ea typeface="+mj-ea"/>
                <a:cs typeface="Times New Roman" panose="02020603050405020304" pitchFamily="18" charset="0"/>
              </a:rPr>
              <a:t>Chủ </a:t>
            </a:r>
            <a:r>
              <a:rPr lang="en-GB" altLang="en-US" sz="2800" b="1" i="1" kern="0" dirty="0" err="1">
                <a:solidFill>
                  <a:schemeClr val="tx1"/>
                </a:solidFill>
                <a:latin typeface="Times New Roman" panose="02020603050405020304" pitchFamily="18" charset="0"/>
                <a:ea typeface="+mj-ea"/>
                <a:cs typeface="Times New Roman" panose="02020603050405020304" pitchFamily="18" charset="0"/>
              </a:rPr>
              <a:t>nghĩa</a:t>
            </a:r>
            <a:r>
              <a:rPr lang="en-GB" altLang="en-US" sz="28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2800" b="1" i="1" kern="0" dirty="0" err="1">
                <a:solidFill>
                  <a:schemeClr val="tx1"/>
                </a:solidFill>
                <a:latin typeface="Times New Roman" panose="02020603050405020304" pitchFamily="18" charset="0"/>
                <a:ea typeface="+mj-ea"/>
                <a:cs typeface="Times New Roman" panose="02020603050405020304" pitchFamily="18" charset="0"/>
              </a:rPr>
              <a:t>duy</a:t>
            </a:r>
            <a:r>
              <a:rPr lang="en-GB" altLang="en-US" sz="28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2800" b="1" i="1" kern="0" dirty="0" err="1">
                <a:solidFill>
                  <a:schemeClr val="tx1"/>
                </a:solidFill>
                <a:latin typeface="Times New Roman" panose="02020603050405020304" pitchFamily="18" charset="0"/>
                <a:ea typeface="+mj-ea"/>
                <a:cs typeface="Times New Roman" panose="02020603050405020304" pitchFamily="18" charset="0"/>
              </a:rPr>
              <a:t>tâm</a:t>
            </a:r>
            <a:endParaRPr lang="en-US" sz="1400" dirty="0">
              <a:solidFill>
                <a:schemeClr val="tx1"/>
              </a:solidFill>
            </a:endParaRPr>
          </a:p>
        </p:txBody>
      </p:sp>
      <p:sp>
        <p:nvSpPr>
          <p:cNvPr id="8" name="Oval 7"/>
          <p:cNvSpPr/>
          <p:nvPr/>
        </p:nvSpPr>
        <p:spPr>
          <a:xfrm>
            <a:off x="5105400" y="1143001"/>
            <a:ext cx="3581400" cy="62547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800" b="1" kern="0" dirty="0" err="1">
                <a:solidFill>
                  <a:srgbClr val="000000"/>
                </a:solidFill>
                <a:latin typeface="Times New Roman" pitchFamily="18" charset="0"/>
                <a:cs typeface="Times New Roman" pitchFamily="18" charset="0"/>
              </a:rPr>
              <a:t>Đặc</a:t>
            </a:r>
            <a:r>
              <a:rPr lang="en-US" sz="2800" b="1" kern="0" dirty="0">
                <a:solidFill>
                  <a:srgbClr val="000000"/>
                </a:solidFill>
                <a:latin typeface="Times New Roman" pitchFamily="18" charset="0"/>
                <a:cs typeface="Times New Roman" pitchFamily="18" charset="0"/>
              </a:rPr>
              <a:t> </a:t>
            </a:r>
            <a:r>
              <a:rPr lang="en-US" sz="2800" b="1" kern="0" dirty="0" err="1">
                <a:solidFill>
                  <a:srgbClr val="000000"/>
                </a:solidFill>
                <a:latin typeface="Times New Roman" pitchFamily="18" charset="0"/>
                <a:cs typeface="Times New Roman" pitchFamily="18" charset="0"/>
              </a:rPr>
              <a:t>điểm</a:t>
            </a:r>
            <a:endParaRPr lang="en-US" dirty="0"/>
          </a:p>
        </p:txBody>
      </p:sp>
      <p:sp>
        <p:nvSpPr>
          <p:cNvPr id="9" name="Rectangle 8"/>
          <p:cNvSpPr/>
          <p:nvPr/>
        </p:nvSpPr>
        <p:spPr>
          <a:xfrm>
            <a:off x="3276600" y="1985964"/>
            <a:ext cx="7245350" cy="7572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marL="342900" indent="-342900" algn="just">
              <a:lnSpc>
                <a:spcPct val="90000"/>
              </a:lnSpc>
              <a:spcBef>
                <a:spcPct val="20000"/>
              </a:spcBef>
              <a:defRPr/>
            </a:pPr>
            <a:r>
              <a:rPr lang="en-US" sz="2400" kern="0" dirty="0">
                <a:solidFill>
                  <a:srgbClr val="000066"/>
                </a:solidFill>
                <a:latin typeface="Times New Roman" pitchFamily="18" charset="0"/>
                <a:cs typeface="Times New Roman" pitchFamily="18" charset="0"/>
              </a:rPr>
              <a:t>CNDT </a:t>
            </a:r>
            <a:r>
              <a:rPr lang="en-US" sz="2400" kern="0" dirty="0" err="1">
                <a:solidFill>
                  <a:srgbClr val="000000"/>
                </a:solidFill>
                <a:latin typeface="Times New Roman" pitchFamily="18" charset="0"/>
                <a:cs typeface="Times New Roman" pitchFamily="18" charset="0"/>
              </a:rPr>
              <a:t>cho</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rằng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tinh</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thần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có</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trước</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vật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chất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có</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sau</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thừa</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nhận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sự</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sáng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tạo</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thế</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giới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của</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các</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lực</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lượng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siêu</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nhiên</a:t>
            </a:r>
            <a:endParaRPr lang="en-US" sz="2400" kern="0" dirty="0">
              <a:solidFill>
                <a:srgbClr val="000000"/>
              </a:solidFill>
              <a:latin typeface="Times New Roman" pitchFamily="18" charset="0"/>
              <a:cs typeface="Times New Roman" pitchFamily="18" charset="0"/>
            </a:endParaRPr>
          </a:p>
        </p:txBody>
      </p:sp>
      <p:sp>
        <p:nvSpPr>
          <p:cNvPr id="10" name="Pentagon 9"/>
          <p:cNvSpPr/>
          <p:nvPr/>
        </p:nvSpPr>
        <p:spPr>
          <a:xfrm>
            <a:off x="3605214" y="2976563"/>
            <a:ext cx="6256337" cy="914400"/>
          </a:xfrm>
          <a:prstGeom prst="homePlate">
            <a:avLst/>
          </a:prstGeom>
        </p:spPr>
        <p:style>
          <a:lnRef idx="1">
            <a:schemeClr val="accent5"/>
          </a:lnRef>
          <a:fillRef idx="2">
            <a:schemeClr val="accent5"/>
          </a:fillRef>
          <a:effectRef idx="1">
            <a:schemeClr val="accent5"/>
          </a:effectRef>
          <a:fontRef idx="minor">
            <a:schemeClr val="dk1"/>
          </a:fontRef>
        </p:style>
        <p:txBody>
          <a:bodyPr anchor="ctr"/>
          <a:lstStyle/>
          <a:p>
            <a:pPr marL="342900" indent="-342900" algn="just">
              <a:lnSpc>
                <a:spcPct val="90000"/>
              </a:lnSpc>
              <a:spcBef>
                <a:spcPct val="20000"/>
              </a:spcBef>
              <a:defRPr/>
            </a:pP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Là</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thế</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giới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quan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của</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giai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cấp</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thống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trị</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và</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các</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lực</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lượng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xã</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hội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phản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động</a:t>
            </a:r>
            <a:endParaRPr lang="en-US" sz="2400" kern="0" dirty="0">
              <a:solidFill>
                <a:srgbClr val="000000"/>
              </a:solidFill>
              <a:latin typeface="Times New Roman" pitchFamily="18" charset="0"/>
              <a:cs typeface="Times New Roman" pitchFamily="18" charset="0"/>
            </a:endParaRPr>
          </a:p>
        </p:txBody>
      </p:sp>
      <p:sp>
        <p:nvSpPr>
          <p:cNvPr id="11" name="Pentagon 10"/>
          <p:cNvSpPr/>
          <p:nvPr/>
        </p:nvSpPr>
        <p:spPr>
          <a:xfrm>
            <a:off x="3605214" y="4081463"/>
            <a:ext cx="6207125" cy="766762"/>
          </a:xfrm>
          <a:prstGeom prst="homePlate">
            <a:avLst/>
          </a:prstGeom>
        </p:spPr>
        <p:style>
          <a:lnRef idx="1">
            <a:schemeClr val="accent2"/>
          </a:lnRef>
          <a:fillRef idx="2">
            <a:schemeClr val="accent2"/>
          </a:fillRef>
          <a:effectRef idx="1">
            <a:schemeClr val="accent2"/>
          </a:effectRef>
          <a:fontRef idx="minor">
            <a:schemeClr val="dk1"/>
          </a:fontRef>
        </p:style>
        <p:txBody>
          <a:bodyPr anchor="ctr"/>
          <a:lstStyle/>
          <a:p>
            <a:pPr marL="342900" indent="-342900" algn="just">
              <a:lnSpc>
                <a:spcPct val="90000"/>
              </a:lnSpc>
              <a:spcBef>
                <a:spcPct val="20000"/>
              </a:spcBef>
              <a:buFontTx/>
              <a:buChar char="-"/>
              <a:defRPr/>
            </a:pPr>
            <a:r>
              <a:rPr lang="en-US" sz="2400" kern="0" dirty="0" err="1">
                <a:solidFill>
                  <a:srgbClr val="000000"/>
                </a:solidFill>
                <a:latin typeface="Times New Roman" pitchFamily="18" charset="0"/>
                <a:cs typeface="Times New Roman" pitchFamily="18" charset="0"/>
              </a:rPr>
              <a:t>Liên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hệ</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mật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thiết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với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thế</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giới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quan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tôn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giáo</a:t>
            </a:r>
            <a:endParaRPr lang="en-US" sz="2400" kern="0" dirty="0">
              <a:solidFill>
                <a:srgbClr val="000000"/>
              </a:solidFill>
              <a:latin typeface="Times New Roman" pitchFamily="18" charset="0"/>
              <a:cs typeface="Times New Roman" pitchFamily="18" charset="0"/>
            </a:endParaRPr>
          </a:p>
        </p:txBody>
      </p:sp>
      <p:sp>
        <p:nvSpPr>
          <p:cNvPr id="12" name="Pentagon 11"/>
          <p:cNvSpPr/>
          <p:nvPr/>
        </p:nvSpPr>
        <p:spPr>
          <a:xfrm>
            <a:off x="3605214" y="5060951"/>
            <a:ext cx="6207125" cy="606425"/>
          </a:xfrm>
          <a:prstGeom prst="homePlate">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anchor="ctr"/>
          <a:lstStyle/>
          <a:p>
            <a:pPr marL="342900" indent="-342900" algn="just">
              <a:lnSpc>
                <a:spcPct val="90000"/>
              </a:lnSpc>
              <a:spcBef>
                <a:spcPct val="20000"/>
              </a:spcBef>
              <a:buFontTx/>
              <a:buChar char="-"/>
              <a:defRPr/>
            </a:pPr>
            <a:r>
              <a:rPr lang="en-US" sz="2400" kern="0" dirty="0" err="1">
                <a:solidFill>
                  <a:srgbClr val="000000"/>
                </a:solidFill>
                <a:latin typeface="Times New Roman" pitchFamily="18" charset="0"/>
                <a:cs typeface="Times New Roman" pitchFamily="18" charset="0"/>
              </a:rPr>
              <a:t>Chống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lại</a:t>
            </a:r>
            <a:r>
              <a:rPr lang="en-US" sz="2400" kern="0" dirty="0">
                <a:solidFill>
                  <a:srgbClr val="000000"/>
                </a:solidFill>
                <a:latin typeface="Times New Roman" pitchFamily="18" charset="0"/>
                <a:cs typeface="Times New Roman" pitchFamily="18" charset="0"/>
              </a:rPr>
              <a:t> CNDV &amp; KHTN</a:t>
            </a:r>
          </a:p>
        </p:txBody>
      </p:sp>
      <p:sp>
        <p:nvSpPr>
          <p:cNvPr id="13" name="Pentagon 12"/>
          <p:cNvSpPr/>
          <p:nvPr/>
        </p:nvSpPr>
        <p:spPr>
          <a:xfrm>
            <a:off x="3605213" y="5862639"/>
            <a:ext cx="6951662" cy="765175"/>
          </a:xfrm>
          <a:prstGeom prst="homePlate">
            <a:avLst/>
          </a:prstGeom>
          <a:solidFill>
            <a:schemeClr val="accent3"/>
          </a:solidFill>
          <a:ln>
            <a:solidFill>
              <a:schemeClr val="accent3">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defRPr/>
            </a:pP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Nhất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nguyên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luận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và</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nhị</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nguyên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luận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trong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triết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học</a:t>
            </a:r>
            <a:endParaRPr lang="en-US" sz="2400" kern="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48881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strVal val="#ppt_w+.3"/>
                                          </p:val>
                                        </p:tav>
                                        <p:tav tm="100000">
                                          <p:val>
                                            <p:strVal val="#ppt_w"/>
                                          </p:val>
                                        </p:tav>
                                      </p:tavLst>
                                    </p:anim>
                                    <p:anim calcmode="lin" valueType="num">
                                      <p:cBhvr>
                                        <p:cTn id="16" dur="1000" fill="hold"/>
                                        <p:tgtEl>
                                          <p:spTgt spid="10"/>
                                        </p:tgtEl>
                                        <p:attrNameLst>
                                          <p:attrName>ppt_h</p:attrName>
                                        </p:attrNameLst>
                                      </p:cBhvr>
                                      <p:tavLst>
                                        <p:tav tm="0">
                                          <p:val>
                                            <p:strVal val="#ppt_h"/>
                                          </p:val>
                                        </p:tav>
                                        <p:tav tm="100000">
                                          <p:val>
                                            <p:strVal val="#ppt_h"/>
                                          </p:val>
                                        </p:tav>
                                      </p:tavLst>
                                    </p:anim>
                                    <p:animEffect transition="in" filter="fad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3"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
                                        <p:tgtEl>
                                          <p:spTgt spid="11"/>
                                        </p:tgtEl>
                                      </p:cBhvr>
                                    </p:animEffect>
                                    <p:anim calcmode="lin" valueType="num">
                                      <p:cBhvr>
                                        <p:cTn id="23" dur="400" fill="hold"/>
                                        <p:tgtEl>
                                          <p:spTgt spid="11"/>
                                        </p:tgtEl>
                                        <p:attrNameLst>
                                          <p:attrName>ppt_x</p:attrName>
                                        </p:attrNameLst>
                                      </p:cBhvr>
                                      <p:tavLst>
                                        <p:tav tm="0">
                                          <p:val>
                                            <p:strVal val="#ppt_x"/>
                                          </p:val>
                                        </p:tav>
                                        <p:tav tm="100000">
                                          <p:val>
                                            <p:strVal val="#ppt_x"/>
                                          </p:val>
                                        </p:tav>
                                      </p:tavLst>
                                    </p:anim>
                                    <p:anim calcmode="lin" valueType="num">
                                      <p:cBhvr>
                                        <p:cTn id="24" dur="400" fill="hold"/>
                                        <p:tgtEl>
                                          <p:spTgt spid="11"/>
                                        </p:tgtEl>
                                        <p:attrNameLst>
                                          <p:attrName>ppt_y</p:attrName>
                                        </p:attrNameLst>
                                      </p:cBhvr>
                                      <p:tavLst>
                                        <p:tav tm="0">
                                          <p:val>
                                            <p:strVal val="#ppt_y+0.31"/>
                                          </p:val>
                                        </p:tav>
                                        <p:tav tm="100000">
                                          <p:val>
                                            <p:strVal val="#ppt_y+0.31"/>
                                          </p:val>
                                        </p:tav>
                                      </p:tavLst>
                                    </p:anim>
                                    <p:anim calcmode="lin" valueType="num">
                                      <p:cBhvr>
                                        <p:cTn id="25" dur="600" decel="50000" fill="hold">
                                          <p:stCondLst>
                                            <p:cond delay="400"/>
                                          </p:stCondLst>
                                        </p:cTn>
                                        <p:tgtEl>
                                          <p:spTgt spid="1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6" dur="600" decel="50000" fill="hold">
                                          <p:stCondLst>
                                            <p:cond delay="400"/>
                                          </p:stCondLst>
                                        </p:cTn>
                                        <p:tgtEl>
                                          <p:spTgt spid="1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606550" y="107950"/>
            <a:ext cx="8915400" cy="685800"/>
          </a:xfrm>
        </p:spPr>
        <p:txBody>
          <a:bodyPr>
            <a:normAutofit fontScale="90000"/>
          </a:bodyPr>
          <a:lstStyle/>
          <a:p>
            <a:br>
              <a:rPr lang="en-GB" altLang="en-US" i="1">
                <a:latin typeface="Times New Roman" pitchFamily="18" charset="0"/>
                <a:cs typeface="Times New Roman" pitchFamily="18" charset="0"/>
              </a:rPr>
            </a:br>
            <a:r>
              <a:rPr lang="en-GB" altLang="en-US" i="1">
                <a:latin typeface="Times New Roman" pitchFamily="18" charset="0"/>
                <a:cs typeface="Times New Roman" pitchFamily="18" charset="0"/>
              </a:rPr>
              <a:t>b. Chủ nghĩa duy vật và chủ nghĩa duy tâm</a:t>
            </a:r>
            <a:br>
              <a:rPr lang="vi-VN" altLang="en-US"/>
            </a:br>
            <a:endParaRPr lang="vi-VN" altLang="en-US"/>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A7D7504A-A3E7-454E-A1F8-E755B891FD74}" type="datetime1">
              <a:rPr lang="en-US" smtClean="0"/>
              <a:pPr>
                <a:defRPr/>
              </a:pPr>
              <a:t>9/15/2023</a:t>
            </a:fld>
            <a:endParaRPr lang="en-US"/>
          </a:p>
        </p:txBody>
      </p:sp>
      <p:sp>
        <p:nvSpPr>
          <p:cNvPr id="6" name="Oval 5"/>
          <p:cNvSpPr/>
          <p:nvPr/>
        </p:nvSpPr>
        <p:spPr>
          <a:xfrm>
            <a:off x="4267200" y="4691063"/>
            <a:ext cx="2590800" cy="838200"/>
          </a:xfrm>
          <a:prstGeom prst="ellipse">
            <a:avLst/>
          </a:prstGeom>
          <a:solidFill>
            <a:srgbClr val="92D050"/>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i="1" kern="0" dirty="0" err="1">
                <a:solidFill>
                  <a:srgbClr val="000000"/>
                </a:solidFill>
                <a:latin typeface="Times New Roman" pitchFamily="18" charset="0"/>
                <a:cs typeface="Times New Roman" pitchFamily="18" charset="0"/>
              </a:rPr>
              <a:t>Duy</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tâm</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chủ</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quan</a:t>
            </a:r>
            <a:endParaRPr lang="en-US" dirty="0"/>
          </a:p>
        </p:txBody>
      </p:sp>
      <p:sp>
        <p:nvSpPr>
          <p:cNvPr id="7" name="Oval 6"/>
          <p:cNvSpPr/>
          <p:nvPr/>
        </p:nvSpPr>
        <p:spPr>
          <a:xfrm>
            <a:off x="4267200" y="1865313"/>
            <a:ext cx="2590800" cy="965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800" i="1" kern="0" dirty="0" err="1">
                <a:solidFill>
                  <a:srgbClr val="000000"/>
                </a:solidFill>
                <a:latin typeface="Times New Roman" pitchFamily="18" charset="0"/>
                <a:cs typeface="Times New Roman" pitchFamily="18" charset="0"/>
              </a:rPr>
              <a:t>Duy</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tâm</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khách</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quan</a:t>
            </a:r>
            <a:endParaRPr lang="en-US" dirty="0"/>
          </a:p>
        </p:txBody>
      </p:sp>
      <p:sp>
        <p:nvSpPr>
          <p:cNvPr id="8" name="Frame 7"/>
          <p:cNvSpPr/>
          <p:nvPr/>
        </p:nvSpPr>
        <p:spPr>
          <a:xfrm>
            <a:off x="1828800" y="2078038"/>
            <a:ext cx="1822450" cy="3124200"/>
          </a:xfrm>
          <a:prstGeom prst="fram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altLang="en-US" sz="3600" b="1" i="1" kern="0" dirty="0">
                <a:solidFill>
                  <a:schemeClr val="tx1"/>
                </a:solidFill>
                <a:latin typeface="Times New Roman" panose="02020603050405020304" pitchFamily="18" charset="0"/>
                <a:ea typeface="+mj-ea"/>
                <a:cs typeface="Times New Roman" panose="02020603050405020304" pitchFamily="18" charset="0"/>
              </a:rPr>
              <a:t>Chủ </a:t>
            </a:r>
            <a:r>
              <a:rPr lang="en-GB" altLang="en-US" sz="3600" b="1" i="1" kern="0" dirty="0" err="1">
                <a:solidFill>
                  <a:schemeClr val="tx1"/>
                </a:solidFill>
                <a:latin typeface="Times New Roman" panose="02020603050405020304" pitchFamily="18" charset="0"/>
                <a:ea typeface="+mj-ea"/>
                <a:cs typeface="Times New Roman" panose="02020603050405020304" pitchFamily="18" charset="0"/>
              </a:rPr>
              <a:t>nghĩa</a:t>
            </a:r>
            <a:r>
              <a:rPr lang="en-GB" altLang="en-US" sz="36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3600" b="1" i="1" kern="0" dirty="0" err="1">
                <a:solidFill>
                  <a:schemeClr val="tx1"/>
                </a:solidFill>
                <a:latin typeface="Times New Roman" panose="02020603050405020304" pitchFamily="18" charset="0"/>
                <a:ea typeface="+mj-ea"/>
                <a:cs typeface="Times New Roman" panose="02020603050405020304" pitchFamily="18" charset="0"/>
              </a:rPr>
              <a:t>duy</a:t>
            </a:r>
            <a:r>
              <a:rPr lang="en-GB" altLang="en-US" sz="36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3600" b="1" i="1" kern="0" dirty="0" err="1">
                <a:solidFill>
                  <a:schemeClr val="tx1"/>
                </a:solidFill>
                <a:latin typeface="Times New Roman" panose="02020603050405020304" pitchFamily="18" charset="0"/>
                <a:ea typeface="+mj-ea"/>
                <a:cs typeface="Times New Roman" panose="02020603050405020304" pitchFamily="18" charset="0"/>
              </a:rPr>
              <a:t>tâm</a:t>
            </a:r>
            <a:endParaRPr lang="en-US" dirty="0">
              <a:solidFill>
                <a:schemeClr val="tx1"/>
              </a:solidFill>
            </a:endParaRPr>
          </a:p>
        </p:txBody>
      </p:sp>
      <p:sp>
        <p:nvSpPr>
          <p:cNvPr id="14" name="Rounded Rectangle 13"/>
          <p:cNvSpPr/>
          <p:nvPr/>
        </p:nvSpPr>
        <p:spPr>
          <a:xfrm>
            <a:off x="6858000" y="1462088"/>
            <a:ext cx="3657600" cy="1771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kern="0" dirty="0" err="1">
                <a:solidFill>
                  <a:srgbClr val="000000"/>
                </a:solidFill>
                <a:latin typeface="Times New Roman" pitchFamily="18" charset="0"/>
                <a:cs typeface="Times New Roman" pitchFamily="18" charset="0"/>
              </a:rPr>
              <a:t>Tinh</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thần</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khách</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quan</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có</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trước</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và</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tồn</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tại</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độc</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lập</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với</a:t>
            </a:r>
            <a:r>
              <a:rPr lang="en-US" sz="2800" kern="0" dirty="0">
                <a:solidFill>
                  <a:srgbClr val="000000"/>
                </a:solidFill>
                <a:latin typeface="Times New Roman" pitchFamily="18" charset="0"/>
                <a:cs typeface="Times New Roman" pitchFamily="18" charset="0"/>
              </a:rPr>
              <a:t> con </a:t>
            </a:r>
            <a:r>
              <a:rPr lang="en-US" sz="2800" kern="0" dirty="0" err="1">
                <a:solidFill>
                  <a:srgbClr val="000000"/>
                </a:solidFill>
                <a:latin typeface="Times New Roman" pitchFamily="18" charset="0"/>
                <a:cs typeface="Times New Roman" pitchFamily="18" charset="0"/>
              </a:rPr>
              <a:t>người</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Platon</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Hêghen</a:t>
            </a:r>
            <a:r>
              <a:rPr lang="en-US" sz="2800" kern="0" dirty="0">
                <a:solidFill>
                  <a:srgbClr val="000000"/>
                </a:solidFill>
                <a:latin typeface="Times New Roman" pitchFamily="18" charset="0"/>
                <a:cs typeface="Times New Roman" pitchFamily="18" charset="0"/>
              </a:rPr>
              <a:t>)</a:t>
            </a:r>
            <a:endParaRPr lang="en-US" dirty="0">
              <a:solidFill>
                <a:srgbClr val="FEE9DE"/>
              </a:solidFill>
            </a:endParaRPr>
          </a:p>
        </p:txBody>
      </p:sp>
      <p:sp>
        <p:nvSpPr>
          <p:cNvPr id="15" name="Rounded Rectangle 14"/>
          <p:cNvSpPr/>
          <p:nvPr/>
        </p:nvSpPr>
        <p:spPr>
          <a:xfrm>
            <a:off x="6858000" y="4114801"/>
            <a:ext cx="3663950" cy="199231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lnSpc>
                <a:spcPct val="90000"/>
              </a:lnSpc>
              <a:spcBef>
                <a:spcPct val="20000"/>
              </a:spcBef>
              <a:defRPr/>
            </a:pPr>
            <a:r>
              <a:rPr lang="en-US" sz="2800" kern="0" dirty="0" err="1">
                <a:solidFill>
                  <a:srgbClr val="000000"/>
                </a:solidFill>
                <a:latin typeface="Times New Roman" pitchFamily="18" charset="0"/>
                <a:cs typeface="Times New Roman" pitchFamily="18" charset="0"/>
              </a:rPr>
              <a:t>Thừa</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nhận</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tính</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thứ</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nhất</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của</a:t>
            </a:r>
            <a:r>
              <a:rPr lang="en-US" sz="2800" kern="0" dirty="0">
                <a:solidFill>
                  <a:srgbClr val="000000"/>
                </a:solidFill>
                <a:latin typeface="Times New Roman" pitchFamily="18" charset="0"/>
                <a:cs typeface="Times New Roman" pitchFamily="18" charset="0"/>
              </a:rPr>
              <a:t> ý </a:t>
            </a:r>
            <a:r>
              <a:rPr lang="en-US" sz="2800" kern="0" dirty="0" err="1">
                <a:solidFill>
                  <a:srgbClr val="000000"/>
                </a:solidFill>
                <a:latin typeface="Times New Roman" pitchFamily="18" charset="0"/>
                <a:cs typeface="Times New Roman" pitchFamily="18" charset="0"/>
              </a:rPr>
              <a:t>thức</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từng</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người</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cá</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nhân</a:t>
            </a:r>
            <a:r>
              <a:rPr lang="en-US" sz="2800" kern="0" dirty="0">
                <a:solidFill>
                  <a:srgbClr val="000000"/>
                </a:solidFill>
                <a:latin typeface="Times New Roman" pitchFamily="18" charset="0"/>
                <a:cs typeface="Times New Roman" pitchFamily="18" charset="0"/>
              </a:rPr>
              <a:t> - </a:t>
            </a:r>
            <a:r>
              <a:rPr lang="en-US" sz="2800" kern="0" dirty="0" err="1">
                <a:solidFill>
                  <a:srgbClr val="000000"/>
                </a:solidFill>
                <a:latin typeface="Times New Roman" pitchFamily="18" charset="0"/>
                <a:cs typeface="Times New Roman" pitchFamily="18" charset="0"/>
              </a:rPr>
              <a:t>G.Berkeley</a:t>
            </a:r>
            <a:r>
              <a:rPr lang="en-US" sz="2800" kern="0" dirty="0">
                <a:solidFill>
                  <a:srgbClr val="000000"/>
                </a:solidFill>
                <a:latin typeface="Times New Roman" pitchFamily="18" charset="0"/>
                <a:cs typeface="Times New Roman" pitchFamily="18" charset="0"/>
              </a:rPr>
              <a:t>, Hume</a:t>
            </a:r>
            <a:r>
              <a:rPr lang="en-US" sz="2800" kern="0">
                <a:solidFill>
                  <a:srgbClr val="000000"/>
                </a:solidFill>
                <a:latin typeface="Times New Roman" pitchFamily="18" charset="0"/>
                <a:cs typeface="Times New Roman" pitchFamily="18" charset="0"/>
              </a:rPr>
              <a:t>, G.Fichte, Cant)</a:t>
            </a:r>
            <a:endParaRPr lang="en-US" sz="2800" kern="0" dirty="0">
              <a:solidFill>
                <a:srgbClr val="000000"/>
              </a:solidFill>
              <a:latin typeface="Times New Roman" pitchFamily="18" charset="0"/>
              <a:cs typeface="Times New Roman" pitchFamily="18" charset="0"/>
            </a:endParaRPr>
          </a:p>
        </p:txBody>
      </p:sp>
      <p:cxnSp>
        <p:nvCxnSpPr>
          <p:cNvPr id="17" name="Straight Arrow Connector 16"/>
          <p:cNvCxnSpPr>
            <a:stCxn id="8" idx="3"/>
            <a:endCxn id="7" idx="2"/>
          </p:cNvCxnSpPr>
          <p:nvPr/>
        </p:nvCxnSpPr>
        <p:spPr>
          <a:xfrm flipV="1">
            <a:off x="3651250" y="2347914"/>
            <a:ext cx="615950" cy="12922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8" idx="3"/>
            <a:endCxn id="6" idx="2"/>
          </p:cNvCxnSpPr>
          <p:nvPr/>
        </p:nvCxnSpPr>
        <p:spPr>
          <a:xfrm>
            <a:off x="3651250" y="3640139"/>
            <a:ext cx="615950" cy="14700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0971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0.70"/>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WordArt 4"/>
          <p:cNvSpPr>
            <a:spLocks noChangeArrowheads="1" noChangeShapeType="1" noTextEdit="1"/>
          </p:cNvSpPr>
          <p:nvPr/>
        </p:nvSpPr>
        <p:spPr bwMode="ltGray">
          <a:xfrm>
            <a:off x="2514600" y="228601"/>
            <a:ext cx="7239000" cy="523875"/>
          </a:xfrm>
          <a:prstGeom prst="rect">
            <a:avLst/>
          </a:prstGeom>
        </p:spPr>
        <p:txBody>
          <a:bodyPr wrap="none" fromWordArt="1">
            <a:prstTxWarp prst="textPlain">
              <a:avLst>
                <a:gd name="adj" fmla="val 50000"/>
              </a:avLst>
            </a:prstTxWarp>
          </a:bodyPr>
          <a:lstStyle/>
          <a:p>
            <a:pPr algn="ctr"/>
            <a:r>
              <a:rPr lang="en-SG" sz="3600" i="1" kern="10">
                <a:ln w="9525">
                  <a:solidFill>
                    <a:srgbClr val="000000"/>
                  </a:solidFill>
                  <a:round/>
                  <a:headEnd/>
                  <a:tailEnd/>
                </a:ln>
                <a:solidFill>
                  <a:srgbClr val="EF55C3"/>
                </a:solidFill>
                <a:effectLst>
                  <a:outerShdw dist="35921" dir="2700000" algn="ctr" rotWithShape="0">
                    <a:srgbClr val="808080">
                      <a:alpha val="79999"/>
                    </a:srgbClr>
                  </a:outerShdw>
                </a:effectLst>
                <a:cs typeface="Times New Roman" panose="02020603050405020304" pitchFamily="18" charset="0"/>
              </a:rPr>
              <a:t>Chủ nghĩa duy tâm</a:t>
            </a:r>
          </a:p>
        </p:txBody>
      </p:sp>
      <p:sp>
        <p:nvSpPr>
          <p:cNvPr id="8195" name="Rectangle 5"/>
          <p:cNvSpPr>
            <a:spLocks noChangeArrowheads="1"/>
          </p:cNvSpPr>
          <p:nvPr/>
        </p:nvSpPr>
        <p:spPr bwMode="ltGray">
          <a:xfrm>
            <a:off x="7010400" y="1219200"/>
            <a:ext cx="2895600" cy="685800"/>
          </a:xfrm>
          <a:prstGeom prst="rect">
            <a:avLst/>
          </a:prstGeom>
          <a:noFill/>
          <a:ln w="38100" algn="ctr">
            <a:solidFill>
              <a:schemeClr val="tx1"/>
            </a:solidFill>
            <a:miter lim="800000"/>
            <a:headEnd/>
            <a:tailEnd/>
          </a:ln>
        </p:spPr>
        <p:txBody>
          <a:bodyPr wrap="none" anchor="ctr"/>
          <a:lstStyle/>
          <a:p>
            <a:pPr algn="ctr" eaLnBrk="1" hangingPunct="1">
              <a:defRPr/>
            </a:pPr>
            <a:r>
              <a:rPr lang="en-US" dirty="0">
                <a:ln>
                  <a:solidFill>
                    <a:srgbClr val="080808"/>
                  </a:solidFill>
                </a:ln>
                <a:solidFill>
                  <a:srgbClr val="00B0F0"/>
                </a:solidFill>
              </a:rPr>
              <a:t>CNDT khách quan</a:t>
            </a:r>
          </a:p>
        </p:txBody>
      </p:sp>
      <p:sp>
        <p:nvSpPr>
          <p:cNvPr id="8196" name="Rectangle 8"/>
          <p:cNvSpPr>
            <a:spLocks noChangeArrowheads="1"/>
          </p:cNvSpPr>
          <p:nvPr/>
        </p:nvSpPr>
        <p:spPr bwMode="ltGray">
          <a:xfrm>
            <a:off x="2209800" y="1219200"/>
            <a:ext cx="2743200" cy="685800"/>
          </a:xfrm>
          <a:prstGeom prst="rect">
            <a:avLst/>
          </a:prstGeom>
          <a:noFill/>
          <a:ln w="38100" algn="ctr">
            <a:solidFill>
              <a:schemeClr val="tx1"/>
            </a:solidFill>
            <a:miter lim="800000"/>
            <a:headEnd/>
            <a:tailEnd/>
          </a:ln>
        </p:spPr>
        <p:txBody>
          <a:bodyPr wrap="none" anchor="ctr"/>
          <a:lstStyle/>
          <a:p>
            <a:pPr algn="ctr" eaLnBrk="1" hangingPunct="1">
              <a:defRPr/>
            </a:pPr>
            <a:r>
              <a:rPr lang="en-US">
                <a:ln>
                  <a:solidFill>
                    <a:srgbClr val="080808"/>
                  </a:solidFill>
                </a:ln>
                <a:solidFill>
                  <a:srgbClr val="00B0F0"/>
                </a:solidFill>
              </a:rPr>
              <a:t>CNDT chủ quan</a:t>
            </a:r>
          </a:p>
        </p:txBody>
      </p:sp>
      <p:pic>
        <p:nvPicPr>
          <p:cNvPr id="32773" name="Picture 10" descr="immanuel-k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3600"/>
            <a:ext cx="3581400" cy="39624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pic>
      <p:sp>
        <p:nvSpPr>
          <p:cNvPr id="8198" name="Rectangle 11"/>
          <p:cNvSpPr>
            <a:spLocks noChangeArrowheads="1"/>
          </p:cNvSpPr>
          <p:nvPr/>
        </p:nvSpPr>
        <p:spPr bwMode="ltGray">
          <a:xfrm>
            <a:off x="2358452" y="6190938"/>
            <a:ext cx="2590800" cy="457200"/>
          </a:xfrm>
          <a:prstGeom prst="rect">
            <a:avLst/>
          </a:prstGeom>
          <a:noFill/>
          <a:ln w="38100" algn="ctr">
            <a:solidFill>
              <a:schemeClr val="tx1"/>
            </a:solidFill>
            <a:miter lim="800000"/>
            <a:headEnd/>
            <a:tailEnd/>
          </a:ln>
        </p:spPr>
        <p:txBody>
          <a:bodyPr wrap="none" anchor="ctr"/>
          <a:lstStyle/>
          <a:p>
            <a:pPr algn="ctr" eaLnBrk="1" hangingPunct="1">
              <a:defRPr/>
            </a:pPr>
            <a:r>
              <a:rPr lang="en-US">
                <a:ln>
                  <a:solidFill>
                    <a:srgbClr val="080808"/>
                  </a:solidFill>
                </a:ln>
              </a:rPr>
              <a:t>Cant 1724 - 1804</a:t>
            </a:r>
          </a:p>
        </p:txBody>
      </p:sp>
      <p:sp>
        <p:nvSpPr>
          <p:cNvPr id="8199" name="Rectangle 12"/>
          <p:cNvSpPr>
            <a:spLocks noChangeArrowheads="1"/>
          </p:cNvSpPr>
          <p:nvPr/>
        </p:nvSpPr>
        <p:spPr bwMode="ltGray">
          <a:xfrm>
            <a:off x="6934200" y="6153463"/>
            <a:ext cx="2971800" cy="475938"/>
          </a:xfrm>
          <a:prstGeom prst="rect">
            <a:avLst/>
          </a:prstGeom>
          <a:noFill/>
          <a:ln w="38100" algn="ctr">
            <a:solidFill>
              <a:schemeClr val="tx1"/>
            </a:solidFill>
            <a:miter lim="800000"/>
            <a:headEnd/>
            <a:tailEnd/>
          </a:ln>
        </p:spPr>
        <p:txBody>
          <a:bodyPr wrap="none" anchor="ctr"/>
          <a:lstStyle/>
          <a:p>
            <a:pPr algn="ctr" eaLnBrk="1" hangingPunct="1">
              <a:defRPr/>
            </a:pPr>
            <a:r>
              <a:rPr lang="en-US">
                <a:ln>
                  <a:solidFill>
                    <a:srgbClr val="080808"/>
                  </a:solidFill>
                </a:ln>
              </a:rPr>
              <a:t>Hêghen1770 - 1831</a:t>
            </a:r>
          </a:p>
        </p:txBody>
      </p:sp>
      <p:pic>
        <p:nvPicPr>
          <p:cNvPr id="32776" name="Picture 14" descr="he%20gh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133600"/>
            <a:ext cx="5257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4803838"/>
      </p:ext>
    </p:extLst>
  </p:cSld>
  <p:clrMapOvr>
    <a:masterClrMapping/>
  </p:clrMapOvr>
  <p:transition>
    <p:wedg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257800"/>
            <a:ext cx="3962400" cy="1447800"/>
          </a:xfrm>
        </p:spPr>
        <p:txBody>
          <a:bodyPr/>
          <a:lstStyle/>
          <a:p>
            <a:r>
              <a:rPr lang="en-US" altLang="en-US" sz="2500">
                <a:latin typeface="Times New Roman" panose="02020603050405020304" pitchFamily="18" charset="0"/>
                <a:cs typeface="Times New Roman" panose="02020603050405020304" pitchFamily="18" charset="0"/>
              </a:rPr>
              <a:t>Nhà triết học Đức </a:t>
            </a:r>
            <a:r>
              <a:rPr lang="de-DE" altLang="en-US" sz="2800"/>
              <a:t> </a:t>
            </a:r>
            <a:r>
              <a:rPr lang="en-US" altLang="en-US" sz="2500">
                <a:latin typeface="Times New Roman" panose="02020603050405020304" pitchFamily="18" charset="0"/>
                <a:cs typeface="Times New Roman" panose="02020603050405020304" pitchFamily="18" charset="0"/>
              </a:rPr>
              <a:t>Kant, Immanuel (1724-1804)</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695" y="2514600"/>
            <a:ext cx="30861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loud Callout 8"/>
          <p:cNvSpPr/>
          <p:nvPr/>
        </p:nvSpPr>
        <p:spPr>
          <a:xfrm>
            <a:off x="1524001" y="666115"/>
            <a:ext cx="6433985" cy="1981200"/>
          </a:xfrm>
          <a:prstGeom prst="cloudCallout">
            <a:avLst/>
          </a:prstGeom>
          <a:solidFill>
            <a:srgbClr val="FFFF0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Vẻ</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đẹp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người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thiếu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nữ</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không</a:t>
            </a:r>
            <a:r>
              <a:rPr lang="en-US" sz="3000" dirty="0">
                <a:latin typeface="Times New Roman" pitchFamily="18" charset="0"/>
                <a:cs typeface="Times New Roman" pitchFamily="18" charset="0"/>
              </a:rPr>
              <a:t> ở </a:t>
            </a:r>
            <a:r>
              <a:rPr lang="en-US" sz="3000" dirty="0" err="1">
                <a:latin typeface="Times New Roman" pitchFamily="18" charset="0"/>
                <a:cs typeface="Times New Roman" pitchFamily="18" charset="0"/>
              </a:rPr>
              <a:t>trên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đôi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má</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hồng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trong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đôi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mắt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kẻ</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tình</a:t>
            </a:r>
            <a:endParaRPr lang="en-US" sz="3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3527" y="2549037"/>
            <a:ext cx="3581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4294967295"/>
          </p:nvPr>
        </p:nvSpPr>
        <p:spPr/>
        <p:txBody>
          <a:bodyPr/>
          <a:lstStyle/>
          <a:p>
            <a:pPr>
              <a:defRPr/>
            </a:pPr>
            <a:fld id="{0D8600E0-E013-44AB-A08E-DA54C829899F}" type="datetime1">
              <a:rPr lang="en-US" smtClean="0"/>
              <a:pPr>
                <a:defRPr/>
              </a:pPr>
              <a:t>9/15/2023</a:t>
            </a:fld>
            <a:endParaRPr lang="en-US"/>
          </a:p>
        </p:txBody>
      </p:sp>
      <p:sp>
        <p:nvSpPr>
          <p:cNvPr id="33799" name="Slide Number Placeholder 6"/>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463C15-89FF-4713-ABDE-CC8CCBE6DB4A}" type="slidenum">
              <a:rPr lang="en-US" altLang="en-US" sz="1200">
                <a:solidFill>
                  <a:srgbClr val="898989"/>
                </a:solidFill>
                <a:latin typeface="Times New Roman" panose="02020603050405020304" pitchFamily="18" charset="0"/>
              </a:rPr>
              <a:pPr>
                <a:spcBef>
                  <a:spcPct val="0"/>
                </a:spcBef>
                <a:buFontTx/>
                <a:buNone/>
              </a:pPr>
              <a:t>28</a:t>
            </a:fld>
            <a:endParaRPr lang="en-US" altLang="en-US" sz="1200">
              <a:solidFill>
                <a:srgbClr val="898989"/>
              </a:solidFill>
              <a:latin typeface="Times New Roman" panose="02020603050405020304" pitchFamily="18" charset="0"/>
            </a:endParaRPr>
          </a:p>
        </p:txBody>
      </p:sp>
      <p:sp>
        <p:nvSpPr>
          <p:cNvPr id="3" name="TextBox 2"/>
          <p:cNvSpPr txBox="1"/>
          <p:nvPr/>
        </p:nvSpPr>
        <p:spPr>
          <a:xfrm>
            <a:off x="3048000" y="142895"/>
            <a:ext cx="5943600" cy="369332"/>
          </a:xfrm>
          <a:prstGeom prst="rect">
            <a:avLst/>
          </a:prstGeom>
          <a:noFill/>
        </p:spPr>
        <p:txBody>
          <a:bodyPr wrap="square" rtlCol="0">
            <a:spAutoFit/>
          </a:bodyPr>
          <a:lstStyle/>
          <a:p>
            <a:r>
              <a:rPr lang="en-SG" dirty="0">
                <a:ln w="0"/>
                <a:solidFill>
                  <a:srgbClr val="FF0000"/>
                </a:solidFill>
                <a:effectLst>
                  <a:outerShdw blurRad="38100" dist="19050" dir="2700000" algn="tl" rotWithShape="0">
                    <a:schemeClr val="dk1">
                      <a:alpha val="40000"/>
                    </a:schemeClr>
                  </a:outerShdw>
                </a:effectLst>
              </a:rPr>
              <a:t>CHỦ NGHĨA DUY TÂM CHỦ QUAN</a:t>
            </a:r>
          </a:p>
        </p:txBody>
      </p:sp>
    </p:spTree>
    <p:extLst>
      <p:ext uri="{BB962C8B-B14F-4D97-AF65-F5344CB8AC3E}">
        <p14:creationId xmlns:p14="http://schemas.microsoft.com/office/powerpoint/2010/main" val="3386569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down)">
                                      <p:cBhvr>
                                        <p:cTn id="7" dur="500"/>
                                        <p:tgtEl>
                                          <p:spTgt spid="205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0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fade">
                                      <p:cBhvr>
                                        <p:cTn id="18"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1992313" y="1"/>
            <a:ext cx="8229600" cy="981075"/>
          </a:xfrm>
        </p:spPr>
        <p:txBody>
          <a:bodyPr>
            <a:normAutofit/>
          </a:bodyPr>
          <a:lstStyle/>
          <a:p>
            <a:r>
              <a:rPr lang="en-US" sz="3500" b="1" dirty="0">
                <a:solidFill>
                  <a:schemeClr val="tx1"/>
                </a:solidFill>
                <a:latin typeface="Times New Roman" pitchFamily="18" charset="0"/>
                <a:cs typeface="Times New Roman" pitchFamily="18" charset="0"/>
              </a:rPr>
              <a:t>- </a:t>
            </a:r>
            <a:r>
              <a:rPr lang="en-US" sz="3500" b="1" dirty="0" err="1">
                <a:solidFill>
                  <a:schemeClr val="tx1"/>
                </a:solidFill>
                <a:latin typeface="Times New Roman" pitchFamily="18" charset="0"/>
                <a:cs typeface="Times New Roman" pitchFamily="18" charset="0"/>
              </a:rPr>
              <a:t>Chủ</a:t>
            </a:r>
            <a:r>
              <a:rPr lang="en-US" sz="3500" b="1" dirty="0">
                <a:solidFill>
                  <a:schemeClr val="tx1"/>
                </a:solidFill>
                <a:latin typeface="Times New Roman" pitchFamily="18" charset="0"/>
                <a:cs typeface="Times New Roman" pitchFamily="18" charset="0"/>
              </a:rPr>
              <a:t> </a:t>
            </a:r>
            <a:r>
              <a:rPr lang="en-US" sz="3500" b="1" dirty="0" err="1">
                <a:solidFill>
                  <a:schemeClr val="tx1"/>
                </a:solidFill>
                <a:latin typeface="Times New Roman" pitchFamily="18" charset="0"/>
                <a:cs typeface="Times New Roman" pitchFamily="18" charset="0"/>
              </a:rPr>
              <a:t>nghĩa</a:t>
            </a:r>
            <a:r>
              <a:rPr lang="en-US" sz="3500" b="1" dirty="0">
                <a:solidFill>
                  <a:schemeClr val="tx1"/>
                </a:solidFill>
                <a:latin typeface="Times New Roman" pitchFamily="18" charset="0"/>
                <a:cs typeface="Times New Roman" pitchFamily="18" charset="0"/>
              </a:rPr>
              <a:t> </a:t>
            </a:r>
            <a:r>
              <a:rPr lang="en-US" sz="3500" b="1" dirty="0" err="1">
                <a:solidFill>
                  <a:schemeClr val="tx1"/>
                </a:solidFill>
                <a:latin typeface="Times New Roman" pitchFamily="18" charset="0"/>
                <a:cs typeface="Times New Roman" pitchFamily="18" charset="0"/>
              </a:rPr>
              <a:t>duy</a:t>
            </a:r>
            <a:r>
              <a:rPr lang="en-US" sz="3500" b="1" dirty="0">
                <a:solidFill>
                  <a:schemeClr val="tx1"/>
                </a:solidFill>
                <a:latin typeface="Times New Roman" pitchFamily="18" charset="0"/>
                <a:cs typeface="Times New Roman" pitchFamily="18" charset="0"/>
              </a:rPr>
              <a:t> </a:t>
            </a:r>
            <a:r>
              <a:rPr lang="en-US" sz="3500" b="1" dirty="0" err="1">
                <a:solidFill>
                  <a:schemeClr val="tx1"/>
                </a:solidFill>
                <a:latin typeface="Times New Roman" pitchFamily="18" charset="0"/>
                <a:cs typeface="Times New Roman" pitchFamily="18" charset="0"/>
              </a:rPr>
              <a:t>tâm</a:t>
            </a:r>
            <a:r>
              <a:rPr lang="en-US" sz="3500" b="1" dirty="0">
                <a:solidFill>
                  <a:schemeClr val="tx1"/>
                </a:solidFill>
                <a:latin typeface="Times New Roman" pitchFamily="18" charset="0"/>
                <a:cs typeface="Times New Roman" pitchFamily="18" charset="0"/>
              </a:rPr>
              <a:t> </a:t>
            </a:r>
            <a:r>
              <a:rPr lang="en-US" sz="3500" b="1" dirty="0" err="1">
                <a:solidFill>
                  <a:schemeClr val="tx1"/>
                </a:solidFill>
                <a:latin typeface="Times New Roman" pitchFamily="18" charset="0"/>
                <a:cs typeface="Times New Roman" pitchFamily="18" charset="0"/>
              </a:rPr>
              <a:t>khách</a:t>
            </a:r>
            <a:r>
              <a:rPr lang="en-US" sz="3500" b="1" dirty="0">
                <a:solidFill>
                  <a:schemeClr val="tx1"/>
                </a:solidFill>
                <a:latin typeface="Times New Roman" pitchFamily="18" charset="0"/>
                <a:cs typeface="Times New Roman" pitchFamily="18" charset="0"/>
              </a:rPr>
              <a:t> </a:t>
            </a:r>
            <a:r>
              <a:rPr lang="en-US" sz="3500" b="1" dirty="0" err="1">
                <a:solidFill>
                  <a:schemeClr val="tx1"/>
                </a:solidFill>
                <a:latin typeface="Times New Roman" pitchFamily="18" charset="0"/>
                <a:cs typeface="Times New Roman" pitchFamily="18" charset="0"/>
              </a:rPr>
              <a:t>quan</a:t>
            </a:r>
            <a:r>
              <a:rPr lang="en-US" sz="3500" b="1" dirty="0">
                <a:solidFill>
                  <a:schemeClr val="tx1"/>
                </a:solidFill>
                <a:latin typeface="Times New Roman" pitchFamily="18" charset="0"/>
                <a:cs typeface="Times New Roman" pitchFamily="18" charset="0"/>
              </a:rPr>
              <a:t>:</a:t>
            </a:r>
          </a:p>
        </p:txBody>
      </p:sp>
      <p:sp>
        <p:nvSpPr>
          <p:cNvPr id="463876" name="Freeform 4"/>
          <p:cNvSpPr>
            <a:spLocks/>
          </p:cNvSpPr>
          <p:nvPr/>
        </p:nvSpPr>
        <p:spPr bwMode="auto">
          <a:xfrm>
            <a:off x="1524001" y="1279526"/>
            <a:ext cx="8991600" cy="4435475"/>
          </a:xfrm>
          <a:custGeom>
            <a:avLst/>
            <a:gdLst/>
            <a:ahLst/>
            <a:cxnLst>
              <a:cxn ang="0">
                <a:pos x="31" y="466"/>
              </a:cxn>
              <a:cxn ang="0">
                <a:pos x="335" y="210"/>
              </a:cxn>
              <a:cxn ang="0">
                <a:pos x="487" y="122"/>
              </a:cxn>
              <a:cxn ang="0">
                <a:pos x="1319" y="66"/>
              </a:cxn>
              <a:cxn ang="0">
                <a:pos x="1983" y="34"/>
              </a:cxn>
              <a:cxn ang="0">
                <a:pos x="2751" y="34"/>
              </a:cxn>
              <a:cxn ang="0">
                <a:pos x="2975" y="82"/>
              </a:cxn>
              <a:cxn ang="0">
                <a:pos x="3447" y="10"/>
              </a:cxn>
              <a:cxn ang="0">
                <a:pos x="4743" y="26"/>
              </a:cxn>
              <a:cxn ang="0">
                <a:pos x="4911" y="106"/>
              </a:cxn>
              <a:cxn ang="0">
                <a:pos x="4887" y="970"/>
              </a:cxn>
              <a:cxn ang="0">
                <a:pos x="4839" y="1002"/>
              </a:cxn>
              <a:cxn ang="0">
                <a:pos x="4903" y="1146"/>
              </a:cxn>
              <a:cxn ang="0">
                <a:pos x="4911" y="1586"/>
              </a:cxn>
              <a:cxn ang="0">
                <a:pos x="4623" y="1650"/>
              </a:cxn>
              <a:cxn ang="0">
                <a:pos x="4023" y="1618"/>
              </a:cxn>
              <a:cxn ang="0">
                <a:pos x="3871" y="1474"/>
              </a:cxn>
              <a:cxn ang="0">
                <a:pos x="2967" y="1538"/>
              </a:cxn>
              <a:cxn ang="0">
                <a:pos x="2663" y="1570"/>
              </a:cxn>
              <a:cxn ang="0">
                <a:pos x="2431" y="1442"/>
              </a:cxn>
              <a:cxn ang="0">
                <a:pos x="1319" y="1546"/>
              </a:cxn>
              <a:cxn ang="0">
                <a:pos x="863" y="1458"/>
              </a:cxn>
              <a:cxn ang="0">
                <a:pos x="143" y="1394"/>
              </a:cxn>
              <a:cxn ang="0">
                <a:pos x="47" y="1338"/>
              </a:cxn>
              <a:cxn ang="0">
                <a:pos x="15" y="1082"/>
              </a:cxn>
              <a:cxn ang="0">
                <a:pos x="191" y="994"/>
              </a:cxn>
              <a:cxn ang="0">
                <a:pos x="319" y="946"/>
              </a:cxn>
              <a:cxn ang="0">
                <a:pos x="1319" y="834"/>
              </a:cxn>
              <a:cxn ang="0">
                <a:pos x="1271" y="810"/>
              </a:cxn>
              <a:cxn ang="0">
                <a:pos x="911" y="898"/>
              </a:cxn>
              <a:cxn ang="0">
                <a:pos x="687" y="858"/>
              </a:cxn>
              <a:cxn ang="0">
                <a:pos x="519" y="786"/>
              </a:cxn>
              <a:cxn ang="0">
                <a:pos x="295" y="658"/>
              </a:cxn>
              <a:cxn ang="0">
                <a:pos x="231" y="578"/>
              </a:cxn>
              <a:cxn ang="0">
                <a:pos x="7" y="466"/>
              </a:cxn>
            </a:cxnLst>
            <a:rect l="0" t="0" r="r" b="b"/>
            <a:pathLst>
              <a:path w="5002" h="1666">
                <a:moveTo>
                  <a:pt x="15" y="538"/>
                </a:moveTo>
                <a:cubicBezTo>
                  <a:pt x="19" y="514"/>
                  <a:pt x="28" y="490"/>
                  <a:pt x="31" y="466"/>
                </a:cubicBezTo>
                <a:cubicBezTo>
                  <a:pt x="36" y="418"/>
                  <a:pt x="16" y="359"/>
                  <a:pt x="47" y="322"/>
                </a:cubicBezTo>
                <a:cubicBezTo>
                  <a:pt x="129" y="224"/>
                  <a:pt x="236" y="255"/>
                  <a:pt x="335" y="210"/>
                </a:cubicBezTo>
                <a:cubicBezTo>
                  <a:pt x="355" y="201"/>
                  <a:pt x="432" y="171"/>
                  <a:pt x="455" y="154"/>
                </a:cubicBezTo>
                <a:cubicBezTo>
                  <a:pt x="467" y="145"/>
                  <a:pt x="474" y="130"/>
                  <a:pt x="487" y="122"/>
                </a:cubicBezTo>
                <a:cubicBezTo>
                  <a:pt x="542" y="85"/>
                  <a:pt x="631" y="39"/>
                  <a:pt x="695" y="26"/>
                </a:cubicBezTo>
                <a:cubicBezTo>
                  <a:pt x="905" y="38"/>
                  <a:pt x="1109" y="58"/>
                  <a:pt x="1319" y="66"/>
                </a:cubicBezTo>
                <a:cubicBezTo>
                  <a:pt x="1380" y="78"/>
                  <a:pt x="1424" y="92"/>
                  <a:pt x="1487" y="98"/>
                </a:cubicBezTo>
                <a:cubicBezTo>
                  <a:pt x="1656" y="90"/>
                  <a:pt x="1815" y="52"/>
                  <a:pt x="1983" y="34"/>
                </a:cubicBezTo>
                <a:cubicBezTo>
                  <a:pt x="2050" y="27"/>
                  <a:pt x="2183" y="18"/>
                  <a:pt x="2183" y="18"/>
                </a:cubicBezTo>
                <a:cubicBezTo>
                  <a:pt x="2192" y="18"/>
                  <a:pt x="2710" y="31"/>
                  <a:pt x="2751" y="34"/>
                </a:cubicBezTo>
                <a:cubicBezTo>
                  <a:pt x="2801" y="38"/>
                  <a:pt x="2861" y="60"/>
                  <a:pt x="2911" y="66"/>
                </a:cubicBezTo>
                <a:cubicBezTo>
                  <a:pt x="2932" y="71"/>
                  <a:pt x="2954" y="77"/>
                  <a:pt x="2975" y="82"/>
                </a:cubicBezTo>
                <a:cubicBezTo>
                  <a:pt x="2986" y="85"/>
                  <a:pt x="3007" y="90"/>
                  <a:pt x="3007" y="90"/>
                </a:cubicBezTo>
                <a:cubicBezTo>
                  <a:pt x="3160" y="78"/>
                  <a:pt x="3302" y="58"/>
                  <a:pt x="3447" y="10"/>
                </a:cubicBezTo>
                <a:cubicBezTo>
                  <a:pt x="3770" y="14"/>
                  <a:pt x="4092" y="30"/>
                  <a:pt x="4415" y="18"/>
                </a:cubicBezTo>
                <a:cubicBezTo>
                  <a:pt x="4524" y="0"/>
                  <a:pt x="4634" y="8"/>
                  <a:pt x="4743" y="26"/>
                </a:cubicBezTo>
                <a:cubicBezTo>
                  <a:pt x="4786" y="52"/>
                  <a:pt x="4815" y="74"/>
                  <a:pt x="4863" y="90"/>
                </a:cubicBezTo>
                <a:cubicBezTo>
                  <a:pt x="4879" y="95"/>
                  <a:pt x="4911" y="106"/>
                  <a:pt x="4911" y="106"/>
                </a:cubicBezTo>
                <a:cubicBezTo>
                  <a:pt x="4969" y="281"/>
                  <a:pt x="4927" y="146"/>
                  <a:pt x="4927" y="610"/>
                </a:cubicBezTo>
                <a:cubicBezTo>
                  <a:pt x="4927" y="731"/>
                  <a:pt x="5002" y="932"/>
                  <a:pt x="4887" y="970"/>
                </a:cubicBezTo>
                <a:cubicBezTo>
                  <a:pt x="4879" y="978"/>
                  <a:pt x="4872" y="988"/>
                  <a:pt x="4863" y="994"/>
                </a:cubicBezTo>
                <a:cubicBezTo>
                  <a:pt x="4856" y="999"/>
                  <a:pt x="4841" y="994"/>
                  <a:pt x="4839" y="1002"/>
                </a:cubicBezTo>
                <a:cubicBezTo>
                  <a:pt x="4826" y="1053"/>
                  <a:pt x="4843" y="1055"/>
                  <a:pt x="4871" y="1074"/>
                </a:cubicBezTo>
                <a:cubicBezTo>
                  <a:pt x="4896" y="1112"/>
                  <a:pt x="4884" y="1089"/>
                  <a:pt x="4903" y="1146"/>
                </a:cubicBezTo>
                <a:cubicBezTo>
                  <a:pt x="4906" y="1154"/>
                  <a:pt x="4911" y="1170"/>
                  <a:pt x="4911" y="1170"/>
                </a:cubicBezTo>
                <a:cubicBezTo>
                  <a:pt x="4922" y="1366"/>
                  <a:pt x="4924" y="1338"/>
                  <a:pt x="4911" y="1586"/>
                </a:cubicBezTo>
                <a:cubicBezTo>
                  <a:pt x="4909" y="1622"/>
                  <a:pt x="4839" y="1666"/>
                  <a:pt x="4839" y="1666"/>
                </a:cubicBezTo>
                <a:cubicBezTo>
                  <a:pt x="4751" y="1662"/>
                  <a:pt x="4700" y="1664"/>
                  <a:pt x="4623" y="1650"/>
                </a:cubicBezTo>
                <a:cubicBezTo>
                  <a:pt x="4575" y="1641"/>
                  <a:pt x="4548" y="1628"/>
                  <a:pt x="4495" y="1626"/>
                </a:cubicBezTo>
                <a:cubicBezTo>
                  <a:pt x="4338" y="1621"/>
                  <a:pt x="4180" y="1621"/>
                  <a:pt x="4023" y="1618"/>
                </a:cubicBezTo>
                <a:cubicBezTo>
                  <a:pt x="3966" y="1561"/>
                  <a:pt x="3989" y="1588"/>
                  <a:pt x="3951" y="1538"/>
                </a:cubicBezTo>
                <a:cubicBezTo>
                  <a:pt x="3937" y="1497"/>
                  <a:pt x="3904" y="1496"/>
                  <a:pt x="3871" y="1474"/>
                </a:cubicBezTo>
                <a:cubicBezTo>
                  <a:pt x="3612" y="1477"/>
                  <a:pt x="3347" y="1432"/>
                  <a:pt x="3095" y="1490"/>
                </a:cubicBezTo>
                <a:cubicBezTo>
                  <a:pt x="3052" y="1500"/>
                  <a:pt x="3011" y="1527"/>
                  <a:pt x="2967" y="1538"/>
                </a:cubicBezTo>
                <a:cubicBezTo>
                  <a:pt x="2931" y="1562"/>
                  <a:pt x="2895" y="1565"/>
                  <a:pt x="2855" y="1578"/>
                </a:cubicBezTo>
                <a:cubicBezTo>
                  <a:pt x="2791" y="1575"/>
                  <a:pt x="2727" y="1577"/>
                  <a:pt x="2663" y="1570"/>
                </a:cubicBezTo>
                <a:cubicBezTo>
                  <a:pt x="2647" y="1568"/>
                  <a:pt x="2625" y="1537"/>
                  <a:pt x="2615" y="1530"/>
                </a:cubicBezTo>
                <a:cubicBezTo>
                  <a:pt x="2564" y="1496"/>
                  <a:pt x="2491" y="1457"/>
                  <a:pt x="2431" y="1442"/>
                </a:cubicBezTo>
                <a:cubicBezTo>
                  <a:pt x="2148" y="1445"/>
                  <a:pt x="1866" y="1445"/>
                  <a:pt x="1583" y="1450"/>
                </a:cubicBezTo>
                <a:cubicBezTo>
                  <a:pt x="1480" y="1452"/>
                  <a:pt x="1413" y="1527"/>
                  <a:pt x="1319" y="1546"/>
                </a:cubicBezTo>
                <a:cubicBezTo>
                  <a:pt x="1255" y="1543"/>
                  <a:pt x="1191" y="1543"/>
                  <a:pt x="1127" y="1538"/>
                </a:cubicBezTo>
                <a:cubicBezTo>
                  <a:pt x="1034" y="1531"/>
                  <a:pt x="959" y="1463"/>
                  <a:pt x="863" y="1458"/>
                </a:cubicBezTo>
                <a:cubicBezTo>
                  <a:pt x="703" y="1451"/>
                  <a:pt x="543" y="1447"/>
                  <a:pt x="383" y="1442"/>
                </a:cubicBezTo>
                <a:cubicBezTo>
                  <a:pt x="289" y="1431"/>
                  <a:pt x="228" y="1422"/>
                  <a:pt x="143" y="1394"/>
                </a:cubicBezTo>
                <a:cubicBezTo>
                  <a:pt x="101" y="1380"/>
                  <a:pt x="126" y="1391"/>
                  <a:pt x="71" y="1354"/>
                </a:cubicBezTo>
                <a:cubicBezTo>
                  <a:pt x="63" y="1349"/>
                  <a:pt x="47" y="1338"/>
                  <a:pt x="47" y="1338"/>
                </a:cubicBezTo>
                <a:cubicBezTo>
                  <a:pt x="35" y="1302"/>
                  <a:pt x="19" y="1270"/>
                  <a:pt x="7" y="1234"/>
                </a:cubicBezTo>
                <a:cubicBezTo>
                  <a:pt x="10" y="1183"/>
                  <a:pt x="0" y="1131"/>
                  <a:pt x="15" y="1082"/>
                </a:cubicBezTo>
                <a:cubicBezTo>
                  <a:pt x="23" y="1054"/>
                  <a:pt x="63" y="1050"/>
                  <a:pt x="87" y="1034"/>
                </a:cubicBezTo>
                <a:cubicBezTo>
                  <a:pt x="114" y="1016"/>
                  <a:pt x="161" y="1004"/>
                  <a:pt x="191" y="994"/>
                </a:cubicBezTo>
                <a:cubicBezTo>
                  <a:pt x="200" y="991"/>
                  <a:pt x="206" y="982"/>
                  <a:pt x="215" y="978"/>
                </a:cubicBezTo>
                <a:cubicBezTo>
                  <a:pt x="248" y="964"/>
                  <a:pt x="284" y="953"/>
                  <a:pt x="319" y="946"/>
                </a:cubicBezTo>
                <a:cubicBezTo>
                  <a:pt x="467" y="949"/>
                  <a:pt x="1242" y="976"/>
                  <a:pt x="1311" y="930"/>
                </a:cubicBezTo>
                <a:cubicBezTo>
                  <a:pt x="1335" y="895"/>
                  <a:pt x="1343" y="893"/>
                  <a:pt x="1319" y="834"/>
                </a:cubicBezTo>
                <a:cubicBezTo>
                  <a:pt x="1316" y="826"/>
                  <a:pt x="1303" y="830"/>
                  <a:pt x="1295" y="826"/>
                </a:cubicBezTo>
                <a:cubicBezTo>
                  <a:pt x="1286" y="822"/>
                  <a:pt x="1279" y="815"/>
                  <a:pt x="1271" y="810"/>
                </a:cubicBezTo>
                <a:cubicBezTo>
                  <a:pt x="1218" y="813"/>
                  <a:pt x="1164" y="813"/>
                  <a:pt x="1111" y="818"/>
                </a:cubicBezTo>
                <a:cubicBezTo>
                  <a:pt x="1044" y="824"/>
                  <a:pt x="974" y="877"/>
                  <a:pt x="911" y="898"/>
                </a:cubicBezTo>
                <a:cubicBezTo>
                  <a:pt x="894" y="897"/>
                  <a:pt x="791" y="895"/>
                  <a:pt x="751" y="882"/>
                </a:cubicBezTo>
                <a:cubicBezTo>
                  <a:pt x="625" y="840"/>
                  <a:pt x="808" y="888"/>
                  <a:pt x="687" y="858"/>
                </a:cubicBezTo>
                <a:cubicBezTo>
                  <a:pt x="659" y="839"/>
                  <a:pt x="638" y="838"/>
                  <a:pt x="607" y="826"/>
                </a:cubicBezTo>
                <a:cubicBezTo>
                  <a:pt x="577" y="815"/>
                  <a:pt x="549" y="796"/>
                  <a:pt x="519" y="786"/>
                </a:cubicBezTo>
                <a:cubicBezTo>
                  <a:pt x="474" y="771"/>
                  <a:pt x="415" y="773"/>
                  <a:pt x="375" y="746"/>
                </a:cubicBezTo>
                <a:cubicBezTo>
                  <a:pt x="337" y="721"/>
                  <a:pt x="321" y="697"/>
                  <a:pt x="295" y="658"/>
                </a:cubicBezTo>
                <a:cubicBezTo>
                  <a:pt x="284" y="642"/>
                  <a:pt x="290" y="618"/>
                  <a:pt x="279" y="602"/>
                </a:cubicBezTo>
                <a:cubicBezTo>
                  <a:pt x="268" y="585"/>
                  <a:pt x="247" y="586"/>
                  <a:pt x="231" y="578"/>
                </a:cubicBezTo>
                <a:cubicBezTo>
                  <a:pt x="167" y="546"/>
                  <a:pt x="91" y="538"/>
                  <a:pt x="31" y="498"/>
                </a:cubicBezTo>
                <a:cubicBezTo>
                  <a:pt x="13" y="471"/>
                  <a:pt x="22" y="481"/>
                  <a:pt x="7" y="466"/>
                </a:cubicBezTo>
              </a:path>
            </a:pathLst>
          </a:custGeom>
          <a:blipFill dpi="0" rotWithShape="1">
            <a:blip r:embed="rId2"/>
            <a:srcRect/>
            <a:tile tx="0" ty="0" sx="100000" sy="100000" flip="none" algn="tl"/>
          </a:blipFill>
          <a:ln w="9525">
            <a:round/>
            <a:headEnd/>
            <a:tailEnd/>
          </a:ln>
          <a:effectLst/>
          <a:scene3d>
            <a:camera prst="legacyObliqueTopRight"/>
            <a:lightRig rig="legacyFlat3" dir="b"/>
          </a:scene3d>
          <a:sp3d extrusionH="430200" prstMaterial="legacyMatte">
            <a:bevelT w="13500" h="13500" prst="angle"/>
            <a:bevelB w="13500" h="13500" prst="angle"/>
            <a:extrusionClr>
              <a:srgbClr val="FFCC99"/>
            </a:extrusionClr>
          </a:sp3d>
        </p:spPr>
        <p:txBody>
          <a:bodyPr wrap="none">
            <a:flatTx/>
          </a:bodyPr>
          <a:lstStyle/>
          <a:p>
            <a:endParaRPr lang="en-US"/>
          </a:p>
        </p:txBody>
      </p:sp>
      <p:sp>
        <p:nvSpPr>
          <p:cNvPr id="463875" name="Rectangle 3"/>
          <p:cNvSpPr>
            <a:spLocks noGrp="1" noChangeArrowheads="1"/>
          </p:cNvSpPr>
          <p:nvPr>
            <p:ph type="body" idx="4294967295"/>
          </p:nvPr>
        </p:nvSpPr>
        <p:spPr>
          <a:xfrm>
            <a:off x="2133602" y="990601"/>
            <a:ext cx="8077199" cy="5029199"/>
          </a:xfrm>
          <a:blipFill>
            <a:blip r:embed="rId3"/>
            <a:tile tx="0" ty="0" sx="100000" sy="100000" flip="none" algn="tl"/>
          </a:blipFill>
        </p:spPr>
        <p:txBody>
          <a:bodyPr>
            <a:normAutofit/>
          </a:bodyPr>
          <a:lstStyle/>
          <a:p>
            <a:pPr marL="0" indent="0" algn="ctr">
              <a:lnSpc>
                <a:spcPct val="80000"/>
              </a:lnSpc>
              <a:buNone/>
            </a:pPr>
            <a:r>
              <a:rPr lang="en-US" sz="3500" dirty="0">
                <a:latin typeface="Times New Roman" pitchFamily="18" charset="0"/>
                <a:cs typeface="Times New Roman" pitchFamily="18" charset="0"/>
              </a:rPr>
              <a:t> </a:t>
            </a:r>
          </a:p>
          <a:p>
            <a:pPr marL="0" indent="0" algn="ctr">
              <a:lnSpc>
                <a:spcPct val="80000"/>
              </a:lnSpc>
            </a:pPr>
            <a:r>
              <a:rPr lang="en-US" sz="3600" dirty="0">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Chủ</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nghĩa</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duy</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tâm</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khách</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quan</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cho</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rằng</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thực</a:t>
            </a:r>
            <a:r>
              <a:rPr lang="en-US" sz="4000" dirty="0">
                <a:solidFill>
                  <a:srgbClr val="002060"/>
                </a:solidFill>
                <a:latin typeface="Times New Roman" pitchFamily="18" charset="0"/>
                <a:cs typeface="Times New Roman" pitchFamily="18" charset="0"/>
              </a:rPr>
              <a:t> thể </a:t>
            </a:r>
            <a:r>
              <a:rPr lang="en-US" sz="4000" dirty="0" err="1">
                <a:solidFill>
                  <a:srgbClr val="002060"/>
                </a:solidFill>
                <a:latin typeface="Times New Roman" pitchFamily="18" charset="0"/>
                <a:cs typeface="Times New Roman" pitchFamily="18" charset="0"/>
              </a:rPr>
              <a:t>của</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thế</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giới</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cơ</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sở</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của</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mọi</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tồn</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tại</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là</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một</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bản</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nguyên</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tinh</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thần</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nào</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đó</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có</a:t>
            </a:r>
            <a:r>
              <a:rPr lang="en-US" sz="4000" dirty="0">
                <a:solidFill>
                  <a:srgbClr val="002060"/>
                </a:solidFill>
                <a:latin typeface="Times New Roman" pitchFamily="18" charset="0"/>
                <a:cs typeface="Times New Roman" pitchFamily="18" charset="0"/>
              </a:rPr>
              <a:t> thể </a:t>
            </a:r>
            <a:r>
              <a:rPr lang="en-US" sz="4000" dirty="0" err="1">
                <a:solidFill>
                  <a:srgbClr val="002060"/>
                </a:solidFill>
                <a:latin typeface="Times New Roman" pitchFamily="18" charset="0"/>
                <a:cs typeface="Times New Roman" pitchFamily="18" charset="0"/>
              </a:rPr>
              <a:t>là</a:t>
            </a:r>
            <a:r>
              <a:rPr lang="en-US" sz="4000" dirty="0">
                <a:solidFill>
                  <a:srgbClr val="002060"/>
                </a:solidFill>
                <a:latin typeface="Times New Roman" pitchFamily="18" charset="0"/>
                <a:cs typeface="Times New Roman" pitchFamily="18" charset="0"/>
              </a:rPr>
              <a:t> “ý </a:t>
            </a:r>
            <a:r>
              <a:rPr lang="en-US" sz="4000" dirty="0" err="1">
                <a:solidFill>
                  <a:srgbClr val="002060"/>
                </a:solidFill>
                <a:latin typeface="Times New Roman" pitchFamily="18" charset="0"/>
                <a:cs typeface="Times New Roman" pitchFamily="18" charset="0"/>
              </a:rPr>
              <a:t>chí</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của</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Thượng</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đế</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là</a:t>
            </a:r>
            <a:r>
              <a:rPr lang="en-US" sz="4000" dirty="0">
                <a:solidFill>
                  <a:srgbClr val="002060"/>
                </a:solidFill>
                <a:latin typeface="Times New Roman" pitchFamily="18" charset="0"/>
                <a:cs typeface="Times New Roman" pitchFamily="18" charset="0"/>
              </a:rPr>
              <a:t> “ý </a:t>
            </a:r>
            <a:r>
              <a:rPr lang="en-US" sz="4000" dirty="0" err="1">
                <a:solidFill>
                  <a:srgbClr val="002060"/>
                </a:solidFill>
                <a:latin typeface="Times New Roman" pitchFamily="18" charset="0"/>
                <a:cs typeface="Times New Roman" pitchFamily="18" charset="0"/>
              </a:rPr>
              <a:t>niệm</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tuyệt</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đối”tồn</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tại</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khách</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quan</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bên</a:t>
            </a:r>
            <a:r>
              <a:rPr lang="en-US" sz="4000" dirty="0">
                <a:solidFill>
                  <a:srgbClr val="002060"/>
                </a:solidFill>
                <a:latin typeface="Times New Roman" pitchFamily="18" charset="0"/>
                <a:cs typeface="Times New Roman" pitchFamily="18" charset="0"/>
              </a:rPr>
              <a:t> </a:t>
            </a:r>
            <a:r>
              <a:rPr lang="en-US" sz="4000" dirty="0" err="1">
                <a:solidFill>
                  <a:srgbClr val="002060"/>
                </a:solidFill>
                <a:latin typeface="Times New Roman" pitchFamily="18" charset="0"/>
                <a:cs typeface="Times New Roman" pitchFamily="18" charset="0"/>
              </a:rPr>
              <a:t>ngoài</a:t>
            </a:r>
            <a:r>
              <a:rPr lang="en-US" sz="4000" dirty="0">
                <a:solidFill>
                  <a:srgbClr val="002060"/>
                </a:solidFill>
                <a:latin typeface="Times New Roman" pitchFamily="18" charset="0"/>
                <a:cs typeface="Times New Roman" pitchFamily="18" charset="0"/>
              </a:rPr>
              <a:t> con </a:t>
            </a:r>
            <a:r>
              <a:rPr lang="en-US" sz="4000" dirty="0" err="1">
                <a:solidFill>
                  <a:srgbClr val="002060"/>
                </a:solidFill>
                <a:latin typeface="Times New Roman" pitchFamily="18" charset="0"/>
                <a:cs typeface="Times New Roman" pitchFamily="18" charset="0"/>
              </a:rPr>
              <a:t>người</a:t>
            </a:r>
            <a:r>
              <a:rPr lang="en-US" sz="4000" dirty="0">
                <a:solidFill>
                  <a:srgbClr val="002060"/>
                </a:solidFill>
                <a:latin typeface="Times New Roman" pitchFamily="18" charset="0"/>
                <a:cs typeface="Times New Roman" pitchFamily="18" charset="0"/>
              </a:rPr>
              <a:t>.</a:t>
            </a:r>
          </a:p>
          <a:p>
            <a:pPr marL="0" indent="0" algn="r">
              <a:lnSpc>
                <a:spcPct val="80000"/>
              </a:lnSpc>
            </a:pPr>
            <a:endParaRPr lang="en-US" sz="4000" b="1" dirty="0">
              <a:solidFill>
                <a:srgbClr val="002060"/>
              </a:solidFill>
              <a:effectLst>
                <a:outerShdw blurRad="38100" dist="38100" dir="2700000" algn="tl">
                  <a:srgbClr val="000000"/>
                </a:outerShdw>
              </a:effectLst>
              <a:latin typeface="Times New Roman" pitchFamily="18" charset="0"/>
              <a:cs typeface="Times New Roman" pitchFamily="18" charset="0"/>
            </a:endParaRPr>
          </a:p>
        </p:txBody>
      </p:sp>
      <p:sp>
        <p:nvSpPr>
          <p:cNvPr id="5" name="Date Placeholder 4"/>
          <p:cNvSpPr>
            <a:spLocks noGrp="1"/>
          </p:cNvSpPr>
          <p:nvPr>
            <p:ph type="dt" sz="half" idx="4294967295"/>
          </p:nvPr>
        </p:nvSpPr>
        <p:spPr/>
        <p:txBody>
          <a:bodyPr/>
          <a:lstStyle/>
          <a:p>
            <a:fld id="{F4373962-75FD-4112-895A-EB66678B93E6}" type="datetime1">
              <a:rPr lang="en-US" smtClean="0"/>
              <a:pPr/>
              <a:t>9/15/2023</a:t>
            </a:fld>
            <a:endParaRPr lang="en-US"/>
          </a:p>
        </p:txBody>
      </p:sp>
      <p:sp>
        <p:nvSpPr>
          <p:cNvPr id="6" name="Slide Number Placeholder 5"/>
          <p:cNvSpPr>
            <a:spLocks noGrp="1"/>
          </p:cNvSpPr>
          <p:nvPr>
            <p:ph type="sldNum" sz="quarter" idx="4294967295"/>
          </p:nvPr>
        </p:nvSpPr>
        <p:spPr/>
        <p:txBody>
          <a:bodyPr/>
          <a:lstStyle/>
          <a:p>
            <a:fld id="{C0BC0745-EFBE-4630-98A6-0FF68940D666}" type="slidenum">
              <a:rPr lang="en-US" smtClean="0"/>
              <a:pPr/>
              <a:t>29</a:t>
            </a:fld>
            <a:endParaRPr lang="en-US"/>
          </a:p>
        </p:txBody>
      </p:sp>
    </p:spTree>
    <p:extLst>
      <p:ext uri="{BB962C8B-B14F-4D97-AF65-F5344CB8AC3E}">
        <p14:creationId xmlns:p14="http://schemas.microsoft.com/office/powerpoint/2010/main" val="682661226"/>
      </p:ext>
    </p:extLst>
  </p:cSld>
  <p:clrMapOvr>
    <a:masterClrMapping/>
  </p:clrMapOvr>
  <p:transition>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noChangeArrowheads="1"/>
          </p:cNvSpPr>
          <p:nvPr>
            <p:ph idx="1"/>
          </p:nvPr>
        </p:nvSpPr>
        <p:spPr>
          <a:xfrm>
            <a:off x="1828799" y="685800"/>
            <a:ext cx="9628743" cy="5257800"/>
          </a:xfrm>
        </p:spPr>
        <p:txBody>
          <a:bodyPr>
            <a:normAutofit fontScale="92500" lnSpcReduction="20000"/>
          </a:bodyPr>
          <a:lstStyle/>
          <a:p>
            <a:pPr>
              <a:buFontTx/>
              <a:buNone/>
            </a:pPr>
            <a:r>
              <a:rPr lang="en-US" altLang="en-US" sz="2800" b="1">
                <a:solidFill>
                  <a:srgbClr val="FF0000"/>
                </a:solidFill>
                <a:latin typeface="Times New Roman" panose="02020603050405020304" pitchFamily="18" charset="0"/>
                <a:cs typeface="Times New Roman" panose="02020603050405020304" pitchFamily="18" charset="0"/>
              </a:rPr>
              <a:t>	YÊU CẦU VỀ NỘI QUY GIẢNG ĐƯỜNG</a:t>
            </a:r>
          </a:p>
          <a:p>
            <a:pPr>
              <a:buFontTx/>
              <a:buNone/>
            </a:pPr>
            <a:endParaRPr lang="en-US" altLang="en-US" sz="3000" b="1">
              <a:solidFill>
                <a:srgbClr val="FFFF00"/>
              </a:solidFill>
              <a:latin typeface="Times New Roman" panose="02020603050405020304" pitchFamily="18" charset="0"/>
              <a:cs typeface="Times New Roman" panose="02020603050405020304" pitchFamily="18" charset="0"/>
            </a:endParaRPr>
          </a:p>
          <a:p>
            <a:pPr>
              <a:buFontTx/>
              <a:buNone/>
            </a:pPr>
            <a:r>
              <a:rPr lang="en-US" altLang="en-US" sz="3000" b="1">
                <a:solidFill>
                  <a:srgbClr val="FFFF00"/>
                </a:solidFill>
                <a:latin typeface="Times New Roman" panose="02020603050405020304" pitchFamily="18" charset="0"/>
                <a:cs typeface="Times New Roman" panose="02020603050405020304" pitchFamily="18" charset="0"/>
              </a:rPr>
              <a:t>	</a:t>
            </a:r>
            <a:r>
              <a:rPr lang="en-US" altLang="en-US" sz="3000" b="1">
                <a:solidFill>
                  <a:schemeClr val="tx1"/>
                </a:solidFill>
                <a:latin typeface="Times New Roman" panose="02020603050405020304" pitchFamily="18" charset="0"/>
                <a:cs typeface="Times New Roman" panose="02020603050405020304" pitchFamily="18" charset="0"/>
              </a:rPr>
              <a:t>Sinh viên:</a:t>
            </a:r>
          </a:p>
          <a:p>
            <a:pPr>
              <a:buFontTx/>
              <a:buNone/>
            </a:pPr>
            <a:endParaRPr lang="en-US" altLang="en-US" sz="3000" b="1">
              <a:solidFill>
                <a:srgbClr val="66FFFF"/>
              </a:solidFill>
              <a:latin typeface="Times New Roman" panose="02020603050405020304" pitchFamily="18" charset="0"/>
              <a:cs typeface="Times New Roman" panose="02020603050405020304" pitchFamily="18" charset="0"/>
            </a:endParaRPr>
          </a:p>
          <a:p>
            <a:pPr>
              <a:buFontTx/>
              <a:buNone/>
            </a:pPr>
            <a:r>
              <a:rPr lang="en-US" altLang="en-US" sz="3000" b="1">
                <a:solidFill>
                  <a:srgbClr val="66FFFF"/>
                </a:solidFill>
                <a:latin typeface="Times New Roman" panose="02020603050405020304" pitchFamily="18" charset="0"/>
                <a:cs typeface="Times New Roman" panose="02020603050405020304" pitchFamily="18" charset="0"/>
              </a:rPr>
              <a:t>	</a:t>
            </a:r>
            <a:r>
              <a:rPr lang="en-US" altLang="en-US" sz="3000">
                <a:latin typeface="Times New Roman" panose="02020603050405020304" pitchFamily="18" charset="0"/>
                <a:cs typeface="Times New Roman" panose="02020603050405020304" pitchFamily="18" charset="0"/>
              </a:rPr>
              <a:t>1. 	Không được sử dụng điện thoại</a:t>
            </a:r>
            <a:r>
              <a:rPr lang="en-US" altLang="en-US" sz="3000">
                <a:solidFill>
                  <a:srgbClr val="66FFFF"/>
                </a:solidFill>
                <a:latin typeface="Times New Roman" panose="02020603050405020304" pitchFamily="18" charset="0"/>
                <a:cs typeface="Times New Roman" panose="02020603050405020304" pitchFamily="18" charset="0"/>
              </a:rPr>
              <a:t> </a:t>
            </a:r>
            <a:r>
              <a:rPr lang="en-US" altLang="en-US" sz="3000">
                <a:latin typeface="Times New Roman" panose="02020603050405020304" pitchFamily="18" charset="0"/>
                <a:cs typeface="Times New Roman" panose="02020603050405020304" pitchFamily="18" charset="0"/>
              </a:rPr>
              <a:t>và nói chuyện riêng trong giờ học </a:t>
            </a:r>
          </a:p>
          <a:p>
            <a:pPr>
              <a:buFontTx/>
              <a:buNone/>
            </a:pPr>
            <a:r>
              <a:rPr lang="en-US" altLang="en-US" sz="3000">
                <a:solidFill>
                  <a:srgbClr val="FFFF00"/>
                </a:solidFill>
                <a:latin typeface="Times New Roman" panose="02020603050405020304" pitchFamily="18" charset="0"/>
                <a:cs typeface="Times New Roman" panose="02020603050405020304" pitchFamily="18" charset="0"/>
              </a:rPr>
              <a:t>	</a:t>
            </a:r>
            <a:r>
              <a:rPr lang="en-US" altLang="en-US" sz="3000">
                <a:latin typeface="Times New Roman" panose="02020603050405020304" pitchFamily="18" charset="0"/>
                <a:cs typeface="Times New Roman" panose="02020603050405020304" pitchFamily="18" charset="0"/>
              </a:rPr>
              <a:t>2</a:t>
            </a:r>
            <a:r>
              <a:rPr lang="en-US" altLang="en-US" sz="3000">
                <a:solidFill>
                  <a:srgbClr val="FFFF00"/>
                </a:solidFill>
                <a:latin typeface="Times New Roman" panose="02020603050405020304" pitchFamily="18" charset="0"/>
                <a:cs typeface="Times New Roman" panose="02020603050405020304" pitchFamily="18" charset="0"/>
              </a:rPr>
              <a:t>.</a:t>
            </a:r>
            <a:r>
              <a:rPr lang="en-US" altLang="en-US" sz="3000">
                <a:latin typeface="Times New Roman" panose="02020603050405020304" pitchFamily="18" charset="0"/>
                <a:cs typeface="Times New Roman" panose="02020603050405020304" pitchFamily="18" charset="0"/>
              </a:rPr>
              <a:t> 	Không được sử dụng giờ học của môn học này để giải quyết công việc của những môn học khác. </a:t>
            </a:r>
          </a:p>
          <a:p>
            <a:pPr>
              <a:buFontTx/>
              <a:buNone/>
            </a:pPr>
            <a:r>
              <a:rPr lang="en-US" altLang="en-US" sz="3000">
                <a:latin typeface="Times New Roman" panose="02020603050405020304" pitchFamily="18" charset="0"/>
                <a:cs typeface="Times New Roman" panose="02020603050405020304" pitchFamily="18" charset="0"/>
              </a:rPr>
              <a:t>	3.  	Không được làm ảnh hưởng đến sự tập trung của giờ học.</a:t>
            </a:r>
          </a:p>
          <a:p>
            <a:pPr>
              <a:buFontTx/>
              <a:buNone/>
            </a:pPr>
            <a:r>
              <a:rPr lang="en-US" altLang="en-US" sz="3000">
                <a:latin typeface="Times New Roman" panose="02020603050405020304" pitchFamily="18" charset="0"/>
                <a:cs typeface="Times New Roman" panose="02020603050405020304" pitchFamily="18" charset="0"/>
              </a:rPr>
              <a:t>   4.   Không nên đi muộn, xin về sớm</a:t>
            </a:r>
          </a:p>
          <a:p>
            <a:pPr>
              <a:buFontTx/>
              <a:buNone/>
            </a:pPr>
            <a:r>
              <a:rPr lang="en-US" altLang="en-US" sz="3000">
                <a:latin typeface="Times New Roman" panose="02020603050405020304" pitchFamily="18" charset="0"/>
                <a:cs typeface="Times New Roman" panose="02020603050405020304" pitchFamily="18" charset="0"/>
              </a:rPr>
              <a:t>   5.   Không nên đi ra đi vào trong giờ học gây ảnh hưởng đến lớp học</a:t>
            </a:r>
          </a:p>
        </p:txBody>
      </p:sp>
    </p:spTree>
    <p:extLst>
      <p:ext uri="{BB962C8B-B14F-4D97-AF65-F5344CB8AC3E}">
        <p14:creationId xmlns:p14="http://schemas.microsoft.com/office/powerpoint/2010/main" val="2237655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 calcmode="lin" valueType="num">
                                      <p:cBhvr additive="base">
                                        <p:cTn id="3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 calcmode="lin" valueType="num">
                                      <p:cBhvr additive="base">
                                        <p:cTn id="3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791200"/>
            <a:ext cx="3962400" cy="914400"/>
          </a:xfrm>
        </p:spPr>
        <p:txBody>
          <a:bodyPr>
            <a:normAutofit/>
          </a:bodyPr>
          <a:lstStyle/>
          <a:p>
            <a:pPr algn="ctr"/>
            <a:r>
              <a:rPr lang="en-US" sz="2500" dirty="0" err="1">
                <a:latin typeface="Times New Roman" pitchFamily="18" charset="0"/>
                <a:cs typeface="Times New Roman" pitchFamily="18" charset="0"/>
              </a:rPr>
              <a:t>Nhà</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triết</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học</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Hy</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Lạp</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cổ</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đại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Platon</a:t>
            </a:r>
            <a:r>
              <a:rPr lang="en-US" sz="2500" dirty="0">
                <a:latin typeface="Times New Roman" pitchFamily="18" charset="0"/>
                <a:cs typeface="Times New Roman" pitchFamily="18" charset="0"/>
              </a:rPr>
              <a:t> 427- 347 TCN)</a:t>
            </a:r>
          </a:p>
        </p:txBody>
      </p:sp>
      <p:pic>
        <p:nvPicPr>
          <p:cNvPr id="2051" name="Picture 3"/>
          <p:cNvPicPr>
            <a:picLocks noChangeAspect="1" noChangeArrowheads="1"/>
          </p:cNvPicPr>
          <p:nvPr/>
        </p:nvPicPr>
        <p:blipFill>
          <a:blip r:embed="rId2"/>
          <a:srcRect/>
          <a:stretch>
            <a:fillRect/>
          </a:stretch>
        </p:blipFill>
        <p:spPr bwMode="auto">
          <a:xfrm>
            <a:off x="1981200" y="2590801"/>
            <a:ext cx="2971800" cy="335279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tretch>
            <a:fillRect/>
          </a:stretch>
        </p:blipFill>
        <p:spPr bwMode="auto">
          <a:xfrm>
            <a:off x="5410200" y="2362201"/>
            <a:ext cx="5257800" cy="3581399"/>
          </a:xfrm>
          <a:prstGeom prst="rect">
            <a:avLst/>
          </a:prstGeom>
          <a:noFill/>
          <a:ln w="9525">
            <a:noFill/>
            <a:miter lim="800000"/>
            <a:headEnd/>
            <a:tailEnd/>
          </a:ln>
          <a:effectLst/>
        </p:spPr>
      </p:pic>
      <p:sp>
        <p:nvSpPr>
          <p:cNvPr id="9" name="Cloud Callout 8"/>
          <p:cNvSpPr/>
          <p:nvPr/>
        </p:nvSpPr>
        <p:spPr>
          <a:xfrm>
            <a:off x="1905000" y="0"/>
            <a:ext cx="6629400" cy="2590800"/>
          </a:xfrm>
          <a:prstGeom prst="cloudCallou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dirty="0">
                <a:latin typeface="Times New Roman" pitchFamily="18" charset="0"/>
                <a:cs typeface="Times New Roman" pitchFamily="18" charset="0"/>
              </a:rPr>
              <a:t> </a:t>
            </a:r>
          </a:p>
          <a:p>
            <a:pPr algn="ctr"/>
            <a:r>
              <a:rPr lang="en-US" sz="3000" dirty="0" err="1">
                <a:latin typeface="Times New Roman" pitchFamily="18" charset="0"/>
                <a:cs typeface="Times New Roman" pitchFamily="18" charset="0"/>
              </a:rPr>
              <a:t>Bản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chất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thế</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những</a:t>
            </a:r>
            <a:r>
              <a:rPr lang="en-US" sz="3000" dirty="0">
                <a:latin typeface="Times New Roman" pitchFamily="18" charset="0"/>
                <a:cs typeface="Times New Roman" pitchFamily="18" charset="0"/>
              </a:rPr>
              <a:t> “ý </a:t>
            </a:r>
            <a:r>
              <a:rPr lang="en-US" sz="3000" dirty="0" err="1">
                <a:latin typeface="Times New Roman" pitchFamily="18" charset="0"/>
                <a:cs typeface="Times New Roman" pitchFamily="18" charset="0"/>
              </a:rPr>
              <a:t>niệm</a:t>
            </a:r>
            <a:r>
              <a:rPr lang="en-US" sz="3000" dirty="0">
                <a:latin typeface="Times New Roman" pitchFamily="18" charset="0"/>
                <a:cs typeface="Times New Roman" pitchFamily="18" charset="0"/>
              </a:rPr>
              <a:t>” (idea hay </a:t>
            </a:r>
            <a:r>
              <a:rPr lang="en-US" sz="3000" dirty="0" err="1">
                <a:latin typeface="Times New Roman" pitchFamily="18" charset="0"/>
                <a:cs typeface="Times New Roman" pitchFamily="18" charset="0"/>
              </a:rPr>
              <a:t>eidos</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sự</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vật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trong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thế</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chỉ</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hiện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bóng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ý </a:t>
            </a:r>
            <a:r>
              <a:rPr lang="en-US" sz="3000" dirty="0" err="1">
                <a:latin typeface="Times New Roman" pitchFamily="18" charset="0"/>
                <a:cs typeface="Times New Roman" pitchFamily="18" charset="0"/>
              </a:rPr>
              <a:t>niệm</a:t>
            </a:r>
            <a:endParaRPr lang="en-US" sz="3000" dirty="0">
              <a:latin typeface="Times New Roman" pitchFamily="18" charset="0"/>
              <a:cs typeface="Times New Roman" pitchFamily="18" charset="0"/>
            </a:endParaRPr>
          </a:p>
        </p:txBody>
      </p:sp>
      <p:sp>
        <p:nvSpPr>
          <p:cNvPr id="6" name="Date Placeholder 5"/>
          <p:cNvSpPr>
            <a:spLocks noGrp="1"/>
          </p:cNvSpPr>
          <p:nvPr>
            <p:ph type="dt" sz="half" idx="4294967295"/>
          </p:nvPr>
        </p:nvSpPr>
        <p:spPr/>
        <p:txBody>
          <a:bodyPr/>
          <a:lstStyle/>
          <a:p>
            <a:fld id="{AA3D8B40-93CC-4015-952C-253F323228E7}" type="datetime1">
              <a:rPr lang="en-US" smtClean="0"/>
              <a:pPr/>
              <a:t>9/15/2023</a:t>
            </a:fld>
            <a:endParaRPr lang="en-US"/>
          </a:p>
        </p:txBody>
      </p:sp>
      <p:sp>
        <p:nvSpPr>
          <p:cNvPr id="7" name="Slide Number Placeholder 6"/>
          <p:cNvSpPr>
            <a:spLocks noGrp="1"/>
          </p:cNvSpPr>
          <p:nvPr>
            <p:ph type="sldNum" sz="quarter" idx="4294967295"/>
          </p:nvPr>
        </p:nvSpPr>
        <p:spPr/>
        <p:txBody>
          <a:bodyPr/>
          <a:lstStyle/>
          <a:p>
            <a:fld id="{C0BC0745-EFBE-4630-98A6-0FF68940D666}" type="slidenum">
              <a:rPr lang="en-US" smtClean="0"/>
              <a:pPr/>
              <a:t>30</a:t>
            </a:fld>
            <a:endParaRPr lang="en-US"/>
          </a:p>
        </p:txBody>
      </p:sp>
    </p:spTree>
    <p:extLst>
      <p:ext uri="{BB962C8B-B14F-4D97-AF65-F5344CB8AC3E}">
        <p14:creationId xmlns:p14="http://schemas.microsoft.com/office/powerpoint/2010/main" val="378594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down)">
                                      <p:cBhvr>
                                        <p:cTn id="7" dur="500"/>
                                        <p:tgtEl>
                                          <p:spTgt spid="205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wipe(down)">
                                      <p:cBhvr>
                                        <p:cTn id="13" dur="500"/>
                                        <p:tgtEl>
                                          <p:spTgt spid="2052"/>
                                        </p:tgtEl>
                                      </p:cBhvr>
                                    </p:animEffect>
                                  </p:childTnLst>
                                </p:cTn>
                              </p:par>
                            </p:childTnLst>
                          </p:cTn>
                        </p:par>
                      </p:childTnLst>
                    </p:cTn>
                  </p:par>
                  <p:par>
                    <p:cTn id="14" fill="hold">
                      <p:stCondLst>
                        <p:cond delay="indefinite"/>
                      </p:stCondLst>
                      <p:childTnLst>
                        <p:par>
                          <p:cTn id="15" fill="hold">
                            <p:stCondLst>
                              <p:cond delay="0"/>
                            </p:stCondLst>
                            <p:childTnLst>
                              <p:par>
                                <p:cTn id="16" presetID="34"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from="(-#ppt_w/2)" to="(#ppt_x)" calcmode="lin" valueType="num">
                                      <p:cBhvr>
                                        <p:cTn id="18" dur="600" fill="hold">
                                          <p:stCondLst>
                                            <p:cond delay="0"/>
                                          </p:stCondLst>
                                        </p:cTn>
                                        <p:tgtEl>
                                          <p:spTgt spid="9"/>
                                        </p:tgtEl>
                                        <p:attrNameLst>
                                          <p:attrName>ppt_x</p:attrName>
                                        </p:attrNameLst>
                                      </p:cBhvr>
                                    </p:anim>
                                    <p:anim from="0" to="-1.0" calcmode="lin" valueType="num">
                                      <p:cBhvr>
                                        <p:cTn id="19" dur="200" decel="50000" autoRev="1" fill="hold">
                                          <p:stCondLst>
                                            <p:cond delay="600"/>
                                          </p:stCondLst>
                                        </p:cTn>
                                        <p:tgtEl>
                                          <p:spTgt spid="9"/>
                                        </p:tgtEl>
                                        <p:attrNameLst>
                                          <p:attrName>xshear</p:attrName>
                                        </p:attrNameLst>
                                      </p:cBhvr>
                                    </p:anim>
                                    <p:animScale>
                                      <p:cBhvr>
                                        <p:cTn id="20" dur="200" decel="100000" autoRev="1" fill="hold">
                                          <p:stCondLst>
                                            <p:cond delay="600"/>
                                          </p:stCondLst>
                                        </p:cTn>
                                        <p:tgtEl>
                                          <p:spTgt spid="9"/>
                                        </p:tgtEl>
                                      </p:cBhvr>
                                      <p:from x="100000" y="100000"/>
                                      <p:to x="80000" y="100000"/>
                                    </p:animScale>
                                    <p:anim by="(#ppt_h/3+#ppt_w*0.1)" calcmode="lin" valueType="num">
                                      <p:cBhvr additive="sum">
                                        <p:cTn id="21" dur="200" decel="100000" autoRev="1" fill="hold">
                                          <p:stCondLst>
                                            <p:cond delay="600"/>
                                          </p:stCondLst>
                                        </p:cTn>
                                        <p:tgtEl>
                                          <p:spTgt spid="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descr="data:image/jpeg;base64,/9j/4AAQSkZJRgABAQAAAQABAAD/2wCEAAkGBxQTEhUUExQWFRQVFRQXGBcXGRcXFxcYFxUYFxUYFxcYHCggGBwlHBQUITEhJSkrLi4uFx8zODMsNygtLiwBCgoKDg0OGhAQGiwkICQsLCwsLCwsLCwsLCwsLCwsLCwtLCwsLCwsLCwsLCwsLCwsLCwsLCwsLCwsLCwsLCwsLP/AABEIALcBEwMBIgACEQEDEQH/xAAcAAABBQEBAQAAAAAAAAAAAAAFAAIDBAYHAQj/xABAEAACAQIDBgQDBQcCBQUAAAABAgMAEQQhMQUGEkFRYRMicYEHMpFCUnKhsRQjYoLB0fBT4RUzQ6LxY5KywtL/xAAaAQACAwEBAAAAAAAAAAAAAAABAgADBAUG/8QALREAAgIBBAEDAgUFAQAAAAAAAAECEQMEEiExQRNRYSIyBXGBkbEUQlKh8CP/2gAMAwEAAhEDEQA/AMZ4EZ0y9K9/Y+jfWs5g9oEZE0Ygxt+dY3Fo9djzwmi6sbDoakvUKz09ZaQ0KSEczTwLVUxU9sr1RbEGjQryqIWU2vmKrmNebULfEmoXxZo7SqWoQdUKOZ/KvZcYijNqzjYhjUYUsaO0R6pr7UXMZjTKbDJakw2GtnXmEw9qvBdBUJCLb3S7LgyUelV3epMRJaqbGgWzkP8AFUGxqeMg6UNlk0uL2pks7HK9h0FOsbZiya/Hj47fsi/iMaq9z0H96oPtByeQHS1Qlabw1asaRy834hmyPh0vgL4HEB+xGo/t2q6EBrOKSpuNRRbBz8XbqP7VVOFco6mh1yyrZP7v5LvF/tTCb0yR888q9U1WdFuxcdqd43WmNTDRBbRYVx1pkyk1EDT1loE3XwxiwAVFiMOlsxVwkGhe1JbCw50V2JPao9FeOMAm1TrEar4FTe9XDlTGeCVWeqTTXkr0uLVHEtzQGfwTxE15LU6rUWJ0qDNUiiz17VdmzpU1GfcDjU0GKtrUpwZPam/sdu9PaZiUMkXcQnh8VV1JqALdfSr2HnvVbRvxZr4ZfxAvnVOVKlWUj06VZV1PKl6L+JAsrenLh70R/ZVvlTv2fpRsHpA9sNlU0OGtVvw6cFtQsdY0NRLUlHm9M6fUbyAHQm9sxpnRjBsozavHj4XL9kRyPc1E96tMtRMlXxgkcTNrMmX4RTKVa2XsuXESCKFC7tewBAyGpJJsAKaUoti9h4vBrDiXVoSX/dm4Dqyi4uv2bi+R1sbinMZV3j3dmwThJwBxLxKyklG+8AxAzByI9ORFaDZe4IEIxGPnXCxNbhU24zfMX4slJH2QCfTStvsfaWH21hGgxACzqLsFyKtos0N+WeY5Xsbgi8su1HaVcLidnnETxWZZFWIwMPl8YNKf3V+a5kG4zyqEOabzbtwIFbAyy4oHNuGNpFUW18WNeH+XWsmMsxX0HgsfjjKTPBh8NhIw1yZON2AHlKspCouhPEBlXG9+MbDPjZZMOB4ZIzAsHYCzOB0J+uvOgFNp2gdhNo2ybMfpRJo7i4qTdLcjEbQa8Y8OEEhpnF0FtVUZGRuwyFsyK6BvL8Nxh8Or4TxJGjX94jHiaQal0A+0PuDUDLP5qZ4/KO5pPxGLqGX9zmZuMjSFWAVcZWINQvGR3H51WdSvYQSnCKktPvQCkeqoFBcfm9ulGgaCy5uaMSnP0kT4cVPaoohU4ogiuCBsN3qaEAU6msKFh21ySXqDFaVMgqvjXAB61Ay6BDA0qvxQZCvKezL6TLjJULxVeK0wpSWaXAGSQVWaMjMUZaOmxwgnOm3FLw2wdFiAcjkatJUuN2cpGWRoZE7IbNmOtTh9CvdB1L9y+09qaMU3Kn4XBtKfKLjry+tHMJshV+bM/lRUbK8uqjj7f6ArDLK+gy6nSiCYW2pufyol4dMZKsUEjmZtdlnwnSKLR1E0V/ar7JXTtycCJMK2HxGEMYYZuYyolXkSxFw4yz9COdOZLaOQeESbAEkmwAzJJ0AA1NaPZm4WKkKmSJ44yfMfKXA7RFgx/XsdK1uxdnQ7LxEzYkkkhf2dwpZnUkh1QAf8y/AD69DRAbSlwQbE7QnYmTiEWEQJkLgi9vtAWBN7C+ZYkVBTO7W+GsckQkwMvGQCCrsCHZcmHEAPDe9wVI1+7RTHQyY3ZDpKjLisOPMrCzeJCLg/zx89POavbzbJlNsds5ykzKrOgsFnQgFWZGyLAdeXQjNbmb6ftjGGSLgnVSSVzjYKQDrmhu2huNc6hDi+z8bJBKksLFZEN1I/MEcwRkRzrcbx/EKPEYdAkUiYoC/iKxQQto3A48zhrfKbC1r5is/tvYLJjpcNCjORIeBUFzwtZlFh0VgL9q2e7PwpvZ8a1ufgxnP+eQaei/8AuqEMFh4sdtF/DDT4gi1wWYovQtxHgT1Nq3+wvhIiqHxcgd8vIl/DX8TfM/tYZnWtn/xzZ+DTwlkijVfsRjisedxGCb9znTId+cCxsJ7fiSRR9SthUsJd2TCYiI1kV4wuSqBaMAZAcIsv4aLVVw20opBdJUcHmrAj61ZokOZ/ET4dmQtisELS5tJCMhKdS0fIP1GjeuvLsPiuLJgQwJBByIIyIIOhvyr6drCb/wDw9TGXngtHiwMzok1tA/RuQf2Nxa1c4X0dDSa2WJ7ZdHIyK9tURDxu0UqlJEPCysLEH/Oeh1p3HWej0EMikrQ7S9Aon85Pc0Qx+LsptQzCrTJGbPNOSSC4GVIGvMNrXsosaBcurHU5VpqCpaA6RG5tVEWd+EKLDMn+l6mkkBewFz+Q715JIsYIGpzPc0UVSa/QscQFKgL4ok0qbaU/1KNJSr21eUhsEwqGH5qnNVFaz1EKywbs3CBcmieE2MBm+Z6DT361Qw84hcORdRe9szYjM+2tbnZex3nQuluAC4bM8X4La5VZBKrZyvxDPljLZHhAeOEKLKAANAMgPaneHWmwm6rNLwGWNV+8bg+gQgZ/l3rYbI2XhoATBaRwSplPmII1AOgPKy+9WpqrOO07ObY3Yc8UaySRsqtoTqPxDVfe1OwG7OJmHFHExU6MbKD6FiL+1bHbu8qxSeGFLkgljoNSNTrmCOehodtDeLESKPBlaMLp8o4vVrZdhpSLIroZwdEe5+wXhxqDExFfI5i4rFTILEWYXBYLxm2uV6k+Ie1cZBiRwSPHCQpjK5Bjbz8R+0b3yPK2VaXdjaDYvCuMQOF434C9uE3ADK4+663By6A87VBu/tfETx2xOHUp/qNZQ/Q+Eyn65DpVraRWO2JN/wARwSNOtnV7q4H/AFIzdZUH6jTJhpQvbe3MPIypPgnxE0bFU4FEkbNa7cD3zGVypBItmMqPzyxSkIQDwXKrbyA8JXTQ5Ej3NU8U0uShYyqsD83CQFzFlItqAPQmq3k9hlD3OWby7axWIlYP4kYcqBhxxhbLcKvBlxHM8sz7AbD4fbr46EOzyfs8UgF0KhpSRowB8sbWy8wPddCNHhpZ+INJ4SoDfW7D0sLUsVt0K6hHJzt2z/Wp6i8h2exbxDYbZ0LykW4j5m+aWZzoCzZu3qbAX0Arlu8W92IxZILGOLlEhNrfxnVz65dq0u9eGkx3BZ1XwwwCEEAkn5iRfOwUacu9AtnbpSCVDME8IN5rOtyOWWtibDrnU3Jk20AcHs2WUfu4nYdQPL9dKixeDkiNpEZCdOIEX9Cdfau07Iw6lrWFlGS6DLt0q7vBgopsPIkwHhhGbiP2OEEhweRGtNtBZwzZ2PkgfjjYqefRuzDmK63u5tvxIkkGjX4l1sQbMB7j9K44oyrWbD3miw8Cx8EjNmWPlAuxvYXNzbIacqCZGjr6tcXHPOlesds34g4VgqsJIyABdwvDp94Mbe9q1GHxyPbhOunf05GnsWgHvjufDjkufJOoskwGY5hXH2k7crm1q4ltnZc2FkMU6cLj3VhyZG+0p6+xsQRX0jQjeTd+HGxeHKNLlHHzo3VT+o0NJOFmzS6t4nT6/g+Zse17CvcMlFt7d2p8HP4coupuUkHySDqOhHNTmO4sTUijyqp8HWxtTluRJh1zqeYXFQIasIb0rNkeqGxaVFjJ+Fe5yAqwMqEbXmsydmH61ErYuaeyFjmxAjHCDdvtHvQ6aYsau4/CgG40OdVUhzp1Riyb72+CMR0qJrh8qVTcT0Areka8NemqzpCFU8SLEGrgqDFrlUQJLgnAuK7Vs/CjB4BU/wBOIk8rtYsfqxNck3LwZxGIiQDIMHf8KEE/XIe9dX34wrS4HERp8xicAcz5b2Hc2I96ZHJ/EZ7nGCMlgdny4vEZu178Tv8AdF+Q5dAP7VvtqYtcPDfQCyrzNzkPU6n2oPuxsTwsOqSOZZLLxNcrxG1suE3y63vz50J+IOOEcAVmbXjUk3IKcjzb5rZ9aL74OX+ZrofCx+FRoT4UsRBQjWGQD5T1U/mKyGOx4aQRtAMPigwVithC/Uuh+UWz4lv7ispu/vhIWJiDQOyEPYZOLjhIBuL5nPI3OWproOxt20C+LiLySsLniYmxOvPzZczerZtVyVx7DeEkWKMKGZha9/s+3L2qWGUSLc5gnQG2X1rPbWXw0RYbkNkqZkKc8+vDrl2t6X8JE6RDjPntnlb8qpTfksZNj8FwkeCTxHLhvl1uCfesrvNtKTCMniIzGQEqVItkbEEk3uLjlzFavYCu8pdtFW3uT/sf8NZP4obUSSWOFLExcRcjkzWHD6gLn6jpTKKasDk06MxLvVOzAiNVW+YuSxHTiyA+hrZ7Ew0MwWQMbHnfzKeYYG/+Zjvzlmo3uymKXimgQsgyZbgB7ahb6sOvf2o7UC2bHefZk+HhMuGQT8PmZD8xTmUKjMjW1jle3Q1sDipWhjlmw8kIJBPFY+wHzW5gkCi27+8SyICDeM/VDzBHL0o9LEW55U2xMG5me2fvBEZNeAqdG8psb216jlrQL4jbXxRbwmHBh28ycNyJRkQWbqMvJlbvka3MOxo+LiZVLdSBeiGMwMcq8EiK6gg8LAEXGhsaZRYraOGbP2NNNnGhK/ePlX6nX2vRHEbm4tULiMOoFzwG5t2BALe167K0Cm11Hl0y07W6VLR2k3HztatPuZtko6wObxubLf7DHS3YnK3UjvUnxGwSR4w8AA40WRgNAxLAntfhB9Saz2z0JljC6mRLevELUvQx3DZ2JLeVtRoeoq6aDYD/AJi27/oaMmnQhR2xsqLExNFMoZG+oI0ZT9lh1riO9u6smBex88TE+HJbI/wt91+3PUc7d7qrtPCxSRMkyq0bCxDc76W58V9LZ3tallGzVpdVLC/dex80rrUwcUf383NlwTcSXfDubK/NCdEk6Ho2h9cqxpVl+YVS0dyGeMlujyguDQPGL4jk8QVVNrnmedhRETeQnoKzOpuc6MEU6zLSSrsMTYpSAoa9ufWm4Q+aqsUcR1BB6g/3q/h8OL3D39daLpAxSnJ26/Rl2lTgKVVm0s0rULi2l1q3HilNCho5Iss01868DCmk1Bw58PCwxTopYccZJ4bBrIQ1ludToPXtXRN4JXw+HLxX48iFdmfXuSbEfSuablT8OPhJ53H1U10vfZrRxkaeNhx7NKqn8jUaOJrI1mXyFpMODEvESOEhsjb5c/6VxTezbTY2cqL+HGSqjmRfN+97fkK67vdijHgpmGREbAHuch+tcGlcowdPmX6Ecwe1WRpMywwPJjlJeDd7oYDiliTlcE+i5/0/OupbTxPAtrciScrD/M/pWJ+FrpOWmXQKBbmrHNge4sPqKJb87V8PhAzLNp/CuZH6D3oz5ZRFeAtslRJ5mzGouNPSre0W4IzwrxEA2W9rnkL8q82DiY5IVePQjMdCORqeGPjk7JmfXkP6+1SvCAZrfHH4nCwqsQCo/wA8q5sHP2P4BawDc7cjWA2fs6Wc2jW4vmxyUHnduuegua7nPh1dWRwGVgQVOYIPUVAcIgQIEUIvyqBYD0A0qzaLZz/BbkIwAdnY3HEw8o7qAQf7+lHcciYDCsURuCFWe1+ItmWbM8ySda0badANKz23MO+JjliQgFkZRxXtdgRVb74GXRy/Ye25IpDJbJyS6cjc3y6EXyNdf3c2wjorKbxn6qeYI5elcYmwbxMY5FKupsynUH+3fnRTYW1Xw78S5qfmTkw/oehp06Fo7picSkaGR2CoouWOgHWudbx/ENmumEBRdPFYec/gX7Pqc+wrU7B2wkkYIPFG1wQdVPNWHvmKC7f+HiSEvhXEd8/Da5j/AJSM1HaxHS1M/gCA2yfiBMiBJh4ltJBbxLdDfJvXI9b0TxXxLXg/dQsX6uQFHeykk+lx61nZtxccpsIg3dZI7f8AcwP5U/DbiYtj5kEY7kMfolx+dLyGkAcfjXmkaSRuJ2NyT/mQAAFu1avc/YJUieUWNv3anXMfORyy0He/Sjuw9xkiIZhxuPtPawPVUF7epvWsw2BVM9T1P9BRSI2R7NwvCOI6nl0FXqZLKFFybD9TyAGpPYVCVZ9bovQHzH1I+Udhn3GYphT2SfMqg4mGv3V/EevYZ6aDOvI4LHiY8TdTy6hR9kfmeZNTIgAAAAA0AyA9BSNQhFiYFkVkdQyMCGVhcEHUEVxXf7cdsJeWG74Yn1aK/J+q9G9j1PbyKbJGCCCAQQQQcwQdQQdRQlGy/T6iWF8deUfK2M8qEXzP5UNSAmuq/Ej4cNEDPg1LRfM8QzaPqU+8nbUdxpziJdKq5R01KOd7l0Umw7dK8BYUd8MEVXkjGjD3obi56auUwcMW1Krv7GKVS0D08nuJtnnlTf2RhRdK9IpNzNfoRBa8S9asRyFsqtcNeSWUGpYyhXkpvtDwZY2XVHVzbnwm9v1rte9sgkwIkXMBUkB/AyyD/wCNfP078Tmu47hS/tGylRszHxxH0Gn/AGsKZrg4+plulv8AZhLfePi2fMR/p8XsCDXESK77gMH42C8J9TEY2904SfzrhWx9kTYjGDCW4GDssh+4EP7w/kbdyKlWTS5YwjJM638I9meDgWkIsZpGf2FkX/4X/mrB7+bZkl2l4SAuo4IlUamRje492A9u1dhUJBCqILKgVFUdhYVkdy9x2ixU2LxJBZpZGhW4bgDsbuTyJU2A5Z8zkYteTHN23Je5ptkYEYXDJHccVruRzY/MfS+Q7AUU2XKrRBkIYNmSOprJ/EHbQw8Ba4HEyxr6sc/+0P8ASgu7W8HgEEG8L6j7p5/5/wCKMX5FcbR0+9V53uDZgCNOenbnXsWIDKGU3BF70H2riRoNe1GchIocu1CeJHADDQjQ97XyqTZ2GtpVHDwA5uLtp7d6P4JKkE/IZMG70brJjI7iyzqPI/X+B+q9+X1B5NjMG8TtHIpV1NiD/mY7131KBb27spjEuLLMo8j9f4H6r+n1BdxETOUbG2s+HfiXMH5lOjD+h6GuqbB24kiBkN0Oo5oeYI5H/BWV2T8PZCvHiDb/ANJTckfxOMh6D6itps7YyooHCEUaIuX1tUSYXQXBuLjMUq8RQBYCwpkswXLMk6KMyfbkO5y70whLUBnvkgv/ABH5R7/aPYdMyK88It8+n3Bp/MftemQ9amAqBIo4bG5PE3U/oo0UenvepaVKoQVKlSvRAKopplRSzEKo1JyAoftvb0OGH7xrsdEXNz7ch3OVc723tp8S3E3lQaR3uo7nLM0rlRZGDYY3r34IjkGF5K37w9bZcI/rXG/D5nM99SetanbuJCwvbUjh+psfTK9ZRJb+2tVSt8nU0LhFuHnssw0+RAdabFpTr1UdZdEBw3c0qnvSo2CkPQ5UnawvXkelQ4qSwzoFjdInU9Kr43itYKT6A0LnxzXyyHaoDj36mmUWY56qHRPDg3vcqw9jXUvhDjAomhORLK9uxXhJ/wC0fWuTft796t7I3glglEkZ8wBBB0IOoP0H0pnGRiySxyg4o+iMPjliNjp5vyNqH4TZyLi5cXGnE88apwgaEG7sxvYX4YxfL5epF8/u48mLWPEeKsYa5aEqXBzsCH4hY3HIVstibLWNncMWZuZyAF/lUchcXzJPequejD9tlbaHiJZ5QvAMyFJPCepva4HavcNtMMps9uEi988jpRHaEwy7EVlt/UmMAfDk+KrgkC37xNClj83Iga621qdEjzwZn4uYxJYoYQQH8TjsNLcDKLnlctl6VD8M93cTMCZ1ZMOtrM1wZR91Qc7D7+nrRnc3d10laXHqsk/lYBirBbjUgZcQtboLZVtto7YVVqxSpUyTilL6WMx2MWJAigKqiwAyAAqtho8uI5sfy7CuebT3sSacxqbhdf4uvD1tWj3b2tZgjG6m1j+n+e3oUueRWuODXYWG5oxBHao8PELAirarVyRQ2PWva8r2mAKvHYAXJAA5nIfWommzso4iNeSj8R/oLmqEu04VSSZpBIIW4W4c+B7heBU5NcgZ5562oBL3EzfL5V+8R5j+FTp6n6c6fFEF056nUnuSczWcO3ZJZTFEEjkS94Z7WmFhxBJo2IDLexWxsdeztzZ2VZMK6sjYdvKrEMfBe5j8wNmtZlv0AoWSjSV5SpUwBV5SNZfbm+Mcd1htK/3v+mvuPmPYfWg3Qyi30aLF4pIlLyMEUc2Nh/ue1Yrbm+zNdMMOEf6jDM/hU6ep+lZjaGOkmbjlcseV8gPwqMloXj9opEvE7BR359gNSarcm+i+OJLllqWS5LMSzHMkm5J7k60E2xvBHDkTd+SLr7n7P+a1ntp7yvLcRnw0+8fnP/59vrQiPEIumZ6mptHX1eaX/eAhisZiJs7hV5LoB3N9T/lqdAyRjNuI8z3oY+MJpgJNRpvs04pY8buHL92GjtAU046hQU08IaTajT682X/280qpiE0qlIO+ZpbgVE+IA50Flx5NV2mJpVAvlql4C82PHrVNsf0AHsKphSamjw9NSRQ8s59ClxZbWq/hk50RjwdOaEVN1AeGUuZHQ9wcM8ODSSRwY3J4QMzHdiAGt1Nz2vRzFbyfs7cBYAEqOJswoNiS2YtlfOgW5GDxSQWlw5OGPmQlfMQ1y3lXMrncEjn0qztrYaYmbxCGiUgAFlZVIGlrjnfkKql9xzpqm0V8XvJPjMR+z4IK5Qh2kLfu+FWHMA3vly51r8LtGPiXjV5JI8jlZVbmQvPsaqbsbvxYPxHSzNLw8XCLABb2t9SSaCb3b0R4ZyY2PjkfKueXItyHai1f2iRTfBuMRhhL+880RscytwRzuBnfLrXMPiFtCSORYkYFHW4dbg5GxFjpyz53rPw724mQOWLGT7BGa3uLiQE5i19KY8ksrccxBa1ssgPSjtp2zVpsEpy+ATibt518si62yz6jt2/w6Hd7bfF5WyI1HTuOxqnisLxC6/MNO/Y0DkBU8aZMOX9O4q5NSRXqNO9PK/7WfQ+6G3rgRyHpwt16D/Nf12Qr5/3V20HUZ2tkeqnp6d663uzt3jAjkPmGhPP/AHpovwzLOHlGjklC66nQDMn0FQNJe/GwUKLleIAgHQub5DI6dNTTdpYd3jcRP4UjLZZAASOmvL+9ZndsFpHw8qRxMg/fREGSTE3FjK0j/NGSeVzoCRpTMqCE23OEEAqI5DIkMvAVijkXyqkhJzu4NmACmhOCws3HG8aTJjPKuJM1/AkVQbkuPKcwOApmL9K0GztiCNJIWYSYdvkjcXKKfmQsT5lvpcXHWikaAAACwAAAGgAyAFCg2C9m7vxQ8ObSeHfwvF4W8IE3ISyixv8AaNzkM6JpEoLEKAWILEAAsQLAk88han1DisUkal5GCKNSxsP/AD2og7JqGbY25Dhh+8bzHRFzc+3IdzlWV25vwTdMMOEf6jDzH8KnT1P0FYzEYrMs7EscySbknuTrSOfsXQwt9h7be8kuIupPBH9xTr+NvtemnagMs4UZkZewH9qA7V3kSPyjzN91f/seX61lsZjpJz52y+4uSj16mlq+WWr/ABiH9q71arAOM/fPyD0+9+nrWcZGlbjkcse/9Og7U1wAeFrgZaVbgeMfa/Ko3S4NGLAnL6yWHCJ90fQVP+wRn7A/T9K8XGRjvSO0xSWzoqOJd0I7JTlcfnTP+HWr07VHSnLtRTqKnIaw+KGDCU8YYVOmJRqk4ehoWWKEfBW8AUqscNKhYdhnUjvViLDVfhwlFNl7IlnbghjaRuijId2Oij1NM5GSGBJXIEw4Simy9jyTtwQxtI3PhGQ/EdF966Pu/wDDJRZsW/EdfDjyX+Z9T7W9TWsfGwYYCCBBx8oohc+pA0H8R+tD8yqesxw4xq3/AKMnu78OUjtJiyHbIiMHyA6+Y/b9NPWtm+HidCgRShy4eEcNuYtpaoocDI54pmt/Aug9Tz9qullAsMhUSOfkzTm7kxrZaC55CoJsOXDK7XDC3COluvXvXsmMVef96HYja33QMzYcX6gamg2itJmK3j2BtWFGbDyiZF4iLuRKFubEh7KSBrY8tK5fhuOzzSkkvzbNiTzNdV3s3uljPhobs6nkOFV0uw+thnfrXJts4y54RoKaPPCRsww9OLyz8dFvYEl+P1/pRVm5UD2ApQOSCAbWvz1vRZGyJNCa5OnpJN4lfz/JLDqarYzBhsxkfyNWsOMqUlKnTNGTHGcdsgDC0kDh1FuoOjDmD/eukbu7XWVFZT2F9Qfut36Vz+aezkHNTyqbDSthn8RPNG3zDkw/owrR9x5/Li9GVdxPobd7bfGAkh83I9f96PcIve2el+dul65DsTagkVWVr3+VuvY9GFdA2FtrjHC/zfr/AL0UzNOFco0FeE0H2zvHDh8ieN+SLr/MdFHrWC21vBNiLhjwp9xcl/mOre/0qOSRIYnI1m298447rDaV+v8A0x7/AGvb61g9p7SkmbilcseV8gv4V0FUcTilQEkgAak5AVk9qbzljwQC5++dP5V5+p+lJzI0KMYfmHtpbVSIXZrdOp9BzrI43bEsxst0Tr9o+/L2+tV1w5ZuJyWY8znV+HB+1S0jTDTTn93C9gfDgByBv61dGDZdACOmhojHGFGVVMXjAMqTc2bVp4Y17FXhDHMEHoR+nWmSbP6VLg2MjXvkPzNEOCo3QYY4zVsBthSKjMZrQGOq82GFTcCWm9gNw0uE0RMFMMNqNlTwsoBiKnixpFWPADVXmwZFHhi7ckOUXV2nSoQVPSvKOxA/qpndN3/hoBZsW9//AE4yQP5n1Ptb1rcR+DhkEcaBRyjjW7HvYfqfrU7ueZ4R21+tVpMYkYNrDqf7nnS1Rz8maeV/UyKWKeb5m8CPopDSkd2+VPa57ilhcLFhwREoF8ydWY9WY5sfU1Rx221UXYhR1byj2vmfYVkdr7/QpfgJkPbJf/cdfaltCxhKXSNxPtDqfas7tneqGH/myqn8PzOf5RpXKdt78YqclUbw10smp9WOdAI8C7m5vnqTmabb7lscEm6Ss6Li/idh1J4IZZD95uFfpe5A9qFt8RcROeCKGOPQ8V2ci3Um1/SsjiMMqWGrHIDvRBFEEf8AEdfWo1Gui/HpXv8AqfC7H7b2ifMWYtI+rHU/29KE7Nw9yXbQadzUErl2uaPYHDL4a+n586P2o0wXr5PhdI8Vr1O/IVKkAFNUeaqjoKNEy6U2TSnGmmoOwLicOXJtrVjZ8TKpEman7Izt3HerKQ+a9e4trIadSaMU9NCabkebPxjYWT70L2Jtn6Ovf9a6Ps/aAZQwa54eJWGjC1wR3rlqYxB5H+Q8/uk/0PP/AM1e2Ztc4UMjXeIglbWPCT93O1jVvas4ko+nLYzYSSW11rObZ3nSO6r536A5D1b+grM7U3glmuo8idBqfxN/QVRhw3WhtS7LVKU+IfuS4zGSzm7nLkBko9B/XWm4eMIwJq5FFUpw16Dl4NWPS19XklglHKrkZqpFHarSmq2dKFke1JCsdwbZ5+lZ55ixsK0u0Y+KMjqKz2Fip4VRi1im8iS6ZdwKEDKr6uRUeGWrfDSNmnFGo0hiS1IGqNkpoJFAttjpIuY1qMC+R1qQSV41j2NQnBUliIzFPhn5Gp+x1/Wqc0VjREarlFowqc7UqqhjSo0C17HZ9tb1LEDxkjsBc/2H51ido77yN/yl4P4j5m9jy9rV7SpVyczBji1bMxjMc8hJd2Y9yaGkGQ2Gle0qfpGntqPgv4XZ4XWvcfixGuWtKlSrl8mnL/54m4lXZ0VgZpMyfl7CqWMnLt2rylTrtmTJ9OOMV55Y5I6ObP8AlFKlSyNOmSTLLUxBSpUhtY6vGNKlUFZBIapY6ckWpUqZFGV8EMeHDDOqj7NsdcqVKmUmjPPDCatomjwYFWEhpUqFjwxxXSLKR08rSpUC9DFqeEZ17SqMaI7EaUGRMz60qVSJVnXKL0NWRSpVBoCvXhFKlQHI2SkBXlKiKKdcgelNU8Qz1r2lUD5K5FKlSolVH//Z"/>
          <p:cNvSpPr>
            <a:spLocks noChangeAspect="1" noChangeArrowheads="1"/>
          </p:cNvSpPr>
          <p:nvPr/>
        </p:nvSpPr>
        <p:spPr bwMode="auto">
          <a:xfrm>
            <a:off x="1704975"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800">
              <a:latin typeface="Times New Roman" panose="02020603050405020304" pitchFamily="18" charset="0"/>
            </a:endParaRPr>
          </a:p>
        </p:txBody>
      </p:sp>
      <p:pic>
        <p:nvPicPr>
          <p:cNvPr id="116740" name="Picture 4" descr="http://xmedia.nguoiduatin.vn/public/data/images/xuanhong/Chuyenla/nguoiduatin-4.jpg"/>
          <p:cNvPicPr>
            <a:picLocks noChangeAspect="1" noChangeArrowheads="1"/>
          </p:cNvPicPr>
          <p:nvPr/>
        </p:nvPicPr>
        <p:blipFill>
          <a:blip r:embed="rId3" cstate="print"/>
          <a:srcRect/>
          <a:stretch>
            <a:fillRect/>
          </a:stretch>
        </p:blipFill>
        <p:spPr bwMode="auto">
          <a:xfrm>
            <a:off x="1752600" y="1066800"/>
            <a:ext cx="3581400" cy="5276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1524000" y="177225"/>
            <a:ext cx="9448800" cy="1077218"/>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Ngày</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nay CNDT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có</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còn</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tồn</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tại</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hay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không</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Vì</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sao</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pic>
        <p:nvPicPr>
          <p:cNvPr id="116742" name="Picture 6" descr="http://sodep09.com.vn/userfiles/anhso-225921_anigif3a.gif"/>
          <p:cNvPicPr>
            <a:picLocks noChangeAspect="1" noChangeArrowheads="1" noCrop="1"/>
          </p:cNvPicPr>
          <p:nvPr/>
        </p:nvPicPr>
        <p:blipFill>
          <a:blip r:embed="rId4" cstate="print"/>
          <a:srcRect/>
          <a:stretch>
            <a:fillRect/>
          </a:stretch>
        </p:blipFill>
        <p:spPr bwMode="auto">
          <a:xfrm>
            <a:off x="5562600" y="914400"/>
            <a:ext cx="4648200" cy="56388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41263216"/>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checkerboard(across)">
                                      <p:cBhvr>
                                        <p:cTn id="7" dur="500"/>
                                        <p:tgtEl>
                                          <p:spTgt spid="116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16742"/>
                                        </p:tgtEl>
                                        <p:attrNameLst>
                                          <p:attrName>style.visibility</p:attrName>
                                        </p:attrNameLst>
                                      </p:cBhvr>
                                      <p:to>
                                        <p:strVal val="visible"/>
                                      </p:to>
                                    </p:set>
                                    <p:animEffect transition="in" filter="diamond(in)">
                                      <p:cBhvr>
                                        <p:cTn id="12" dur="2000"/>
                                        <p:tgtEl>
                                          <p:spTgt spid="116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752600" y="-244759"/>
            <a:ext cx="8915400" cy="1100138"/>
          </a:xfrm>
        </p:spPr>
        <p:txBody>
          <a:bodyPr>
            <a:normAutofit fontScale="90000"/>
          </a:bodyPr>
          <a:lstStyle/>
          <a:p>
            <a:br>
              <a:rPr lang="en-GB" altLang="en-US" i="1" dirty="0">
                <a:latin typeface="Times New Roman" pitchFamily="18" charset="0"/>
                <a:cs typeface="Times New Roman" pitchFamily="18" charset="0"/>
              </a:rPr>
            </a:br>
            <a:r>
              <a:rPr lang="en-GB" altLang="en-US" i="1" dirty="0">
                <a:latin typeface="Times New Roman" pitchFamily="18" charset="0"/>
                <a:cs typeface="Times New Roman" pitchFamily="18" charset="0"/>
              </a:rPr>
              <a:t>c. </a:t>
            </a:r>
            <a:r>
              <a:rPr lang="en-GB" altLang="en-US" i="1" dirty="0" err="1">
                <a:latin typeface="Times New Roman" pitchFamily="18" charset="0"/>
                <a:cs typeface="Times New Roman" pitchFamily="18" charset="0"/>
              </a:rPr>
              <a:t>Thuyết</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có</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thể</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biết</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Khả</a:t>
            </a:r>
            <a:r>
              <a:rPr lang="en-GB" altLang="en-US" i="1" dirty="0">
                <a:latin typeface="Times New Roman" pitchFamily="18" charset="0"/>
                <a:cs typeface="Times New Roman" pitchFamily="18" charset="0"/>
              </a:rPr>
              <a:t> tri </a:t>
            </a:r>
            <a:r>
              <a:rPr lang="en-GB" altLang="en-US" i="1" dirty="0" err="1">
                <a:latin typeface="Times New Roman" pitchFamily="18" charset="0"/>
                <a:cs typeface="Times New Roman" pitchFamily="18" charset="0"/>
              </a:rPr>
              <a:t>luận</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và</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thuyết</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không</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thể</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biết</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Bất</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khả</a:t>
            </a:r>
            <a:r>
              <a:rPr lang="en-GB" altLang="en-US" i="1" dirty="0">
                <a:latin typeface="Times New Roman" pitchFamily="18" charset="0"/>
                <a:cs typeface="Times New Roman" pitchFamily="18" charset="0"/>
              </a:rPr>
              <a:t> tri</a:t>
            </a:r>
            <a:r>
              <a:rPr lang="vi-VN" altLang="en-US" i="1" dirty="0">
                <a:latin typeface="Times New Roman" pitchFamily="18" charset="0"/>
                <a:cs typeface="Times New Roman" pitchFamily="18" charset="0"/>
              </a:rPr>
              <a:t> luận</a:t>
            </a:r>
            <a:r>
              <a:rPr lang="en-GB" altLang="en-US" i="1" dirty="0">
                <a:latin typeface="Times New Roman" pitchFamily="18" charset="0"/>
                <a:cs typeface="Times New Roman" pitchFamily="18" charset="0"/>
              </a:rPr>
              <a:t>)</a:t>
            </a:r>
            <a:br>
              <a:rPr lang="vi-VN" altLang="en-US" dirty="0">
                <a:latin typeface="Times New Roman" pitchFamily="18" charset="0"/>
                <a:cs typeface="Times New Roman" pitchFamily="18" charset="0"/>
              </a:rPr>
            </a:br>
            <a:endParaRPr lang="vi-VN" altLang="en-US" dirty="0"/>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A7D7504A-A3E7-454E-A1F8-E755B891FD74}" type="datetime1">
              <a:rPr lang="en-US" smtClean="0"/>
              <a:pPr>
                <a:defRPr/>
              </a:pPr>
              <a:t>9/15/2023</a:t>
            </a:fld>
            <a:endParaRPr lang="en-US"/>
          </a:p>
        </p:txBody>
      </p:sp>
      <p:sp>
        <p:nvSpPr>
          <p:cNvPr id="11" name="Down Arrow Callout 10"/>
          <p:cNvSpPr/>
          <p:nvPr/>
        </p:nvSpPr>
        <p:spPr>
          <a:xfrm>
            <a:off x="1828800" y="1450975"/>
            <a:ext cx="2438400" cy="1295400"/>
          </a:xfrm>
          <a:prstGeom prst="downArrowCallou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altLang="en-US" sz="2800" b="1" kern="0" dirty="0">
                <a:solidFill>
                  <a:srgbClr val="000000"/>
                </a:solidFill>
                <a:latin typeface="Times New Roman" panose="02020603050405020304" pitchFamily="18" charset="0"/>
                <a:cs typeface="Times New Roman" panose="02020603050405020304" pitchFamily="18" charset="0"/>
              </a:rPr>
              <a:t>K</a:t>
            </a:r>
            <a:r>
              <a:rPr lang="en-GB" altLang="en-US" sz="2800" b="1" kern="0" dirty="0" err="1">
                <a:solidFill>
                  <a:srgbClr val="000000"/>
                </a:solidFill>
                <a:latin typeface="Times New Roman" panose="02020603050405020304" pitchFamily="18" charset="0"/>
                <a:cs typeface="Times New Roman" panose="02020603050405020304" pitchFamily="18" charset="0"/>
              </a:rPr>
              <a:t>hả</a:t>
            </a:r>
            <a:r>
              <a:rPr lang="en-GB" altLang="en-US" sz="2800" b="1" kern="0" dirty="0">
                <a:solidFill>
                  <a:srgbClr val="000000"/>
                </a:solidFill>
                <a:latin typeface="Times New Roman" panose="02020603050405020304" pitchFamily="18" charset="0"/>
                <a:cs typeface="Times New Roman" panose="02020603050405020304" pitchFamily="18" charset="0"/>
              </a:rPr>
              <a:t> tri</a:t>
            </a:r>
            <a:r>
              <a:rPr lang="vi-VN" altLang="en-US" sz="2800" b="1" kern="0" dirty="0">
                <a:solidFill>
                  <a:srgbClr val="000000"/>
                </a:solidFill>
                <a:latin typeface="Times New Roman" panose="02020603050405020304" pitchFamily="18" charset="0"/>
                <a:cs typeface="Times New Roman" panose="02020603050405020304" pitchFamily="18" charset="0"/>
              </a:rPr>
              <a:t> luận</a:t>
            </a:r>
            <a:endParaRPr lang="en-US" dirty="0"/>
          </a:p>
        </p:txBody>
      </p:sp>
      <p:sp>
        <p:nvSpPr>
          <p:cNvPr id="12" name="Down Arrow Callout 11"/>
          <p:cNvSpPr/>
          <p:nvPr/>
        </p:nvSpPr>
        <p:spPr>
          <a:xfrm>
            <a:off x="5181600" y="1450975"/>
            <a:ext cx="2438400" cy="1295400"/>
          </a:xfrm>
          <a:prstGeom prst="downArrowCallou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vi-VN" altLang="en-US" sz="2400" b="1" kern="0" dirty="0">
                <a:solidFill>
                  <a:srgbClr val="000000"/>
                </a:solidFill>
                <a:latin typeface="Times New Roman" panose="02020603050405020304" pitchFamily="18" charset="0"/>
                <a:ea typeface="Cordia New"/>
                <a:cs typeface="Times New Roman" panose="02020603050405020304" pitchFamily="18" charset="0"/>
              </a:rPr>
              <a:t>Bất khả tri luận</a:t>
            </a:r>
            <a:endParaRPr lang="en-US" sz="2400" dirty="0"/>
          </a:p>
        </p:txBody>
      </p:sp>
      <p:sp>
        <p:nvSpPr>
          <p:cNvPr id="13" name="Down Arrow Callout 12"/>
          <p:cNvSpPr/>
          <p:nvPr/>
        </p:nvSpPr>
        <p:spPr>
          <a:xfrm>
            <a:off x="8188325" y="1450975"/>
            <a:ext cx="2438400" cy="1295400"/>
          </a:xfrm>
          <a:prstGeom prst="downArrowCallou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vi-VN" altLang="en-US" sz="2800" b="1" kern="0" dirty="0">
                <a:solidFill>
                  <a:srgbClr val="000000"/>
                </a:solidFill>
                <a:latin typeface="Times New Roman" panose="02020603050405020304" pitchFamily="18" charset="0"/>
                <a:cs typeface="Times New Roman" panose="02020603050405020304" pitchFamily="18" charset="0"/>
              </a:rPr>
              <a:t>Hoài nghi luận</a:t>
            </a:r>
            <a:endParaRPr lang="en-US" dirty="0"/>
          </a:p>
        </p:txBody>
      </p:sp>
      <p:sp>
        <p:nvSpPr>
          <p:cNvPr id="15" name="Flowchart: Alternate Process 14"/>
          <p:cNvSpPr/>
          <p:nvPr/>
        </p:nvSpPr>
        <p:spPr>
          <a:xfrm>
            <a:off x="1662114" y="2916238"/>
            <a:ext cx="2681287" cy="3713162"/>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anchor="ctr"/>
          <a:lstStyle/>
          <a:p>
            <a:pPr algn="just" eaLnBrk="1" hangingPunct="1">
              <a:defRPr/>
            </a:pPr>
            <a:r>
              <a:rPr lang="en-GB" altLang="en-US" sz="2400" dirty="0" err="1">
                <a:latin typeface="Times New Roman" panose="02020603050405020304" pitchFamily="18" charset="0"/>
                <a:cs typeface="Times New Roman" panose="02020603050405020304" pitchFamily="18" charset="0"/>
              </a:rPr>
              <a:t>Khẳng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định</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người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về</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nguyên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tắc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có</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thể</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hiểu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được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bản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chất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sự</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vật</a:t>
            </a:r>
            <a:r>
              <a:rPr lang="vi-VN" altLang="en-US" sz="2400" dirty="0">
                <a:latin typeface="Times New Roman" panose="02020603050405020304" pitchFamily="18" charset="0"/>
                <a:cs typeface="Times New Roman" panose="02020603050405020304" pitchFamily="18" charset="0"/>
              </a:rPr>
              <a:t>; những cái mà con người biết về nguyên tắc là phù hợp với chính sự vật</a:t>
            </a:r>
            <a:r>
              <a:rPr lang="vi-VN" altLang="en-US" sz="2400" dirty="0">
                <a:latin typeface="Times New Roman" panose="02020603050405020304" pitchFamily="18" charset="0"/>
                <a:ea typeface="Cordia New"/>
                <a:cs typeface="Times New Roman" panose="02020603050405020304" pitchFamily="18" charset="0"/>
              </a:rPr>
              <a:t>.</a:t>
            </a:r>
          </a:p>
        </p:txBody>
      </p:sp>
      <p:sp>
        <p:nvSpPr>
          <p:cNvPr id="16" name="Flowchart: Alternate Process 15"/>
          <p:cNvSpPr/>
          <p:nvPr/>
        </p:nvSpPr>
        <p:spPr>
          <a:xfrm>
            <a:off x="4662489" y="2916239"/>
            <a:ext cx="3476625" cy="3692525"/>
          </a:xfrm>
          <a:prstGeom prst="flowChartAlternateProcess">
            <a:avLst/>
          </a:prstGeom>
        </p:spPr>
        <p:style>
          <a:lnRef idx="2">
            <a:schemeClr val="accent2"/>
          </a:lnRef>
          <a:fillRef idx="1">
            <a:schemeClr val="lt1"/>
          </a:fillRef>
          <a:effectRef idx="0">
            <a:schemeClr val="accent2"/>
          </a:effectRef>
          <a:fontRef idx="minor">
            <a:schemeClr val="dk1"/>
          </a:fontRef>
        </p:style>
        <p:txBody>
          <a:bodyPr anchor="ctr"/>
          <a:lstStyle/>
          <a:p>
            <a:pPr algn="just" eaLnBrk="1" hangingPunct="1">
              <a:defRPr/>
            </a:pPr>
            <a:r>
              <a:rPr lang="en-GB" altLang="en-US" sz="2200" dirty="0">
                <a:latin typeface="Times New Roman" panose="02020603050405020304" pitchFamily="18" charset="0"/>
                <a:cs typeface="Times New Roman" panose="02020603050405020304" pitchFamily="18" charset="0"/>
              </a:rPr>
              <a:t>Con </a:t>
            </a:r>
            <a:r>
              <a:rPr lang="en-GB" altLang="en-US" sz="2200" dirty="0" err="1">
                <a:latin typeface="Times New Roman" panose="02020603050405020304" pitchFamily="18" charset="0"/>
                <a:cs typeface="Times New Roman" panose="02020603050405020304" pitchFamily="18" charset="0"/>
              </a:rPr>
              <a:t>người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không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thê</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hiểu</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được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bản</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chất</a:t>
            </a:r>
            <a:r>
              <a:rPr lang="en-GB" altLang="en-US" sz="2200" dirty="0">
                <a:latin typeface="Times New Roman" panose="02020603050405020304" pitchFamily="18" charset="0"/>
                <a:cs typeface="Times New Roman" panose="02020603050405020304" pitchFamily="18" charset="0"/>
              </a:rPr>
              <a:t> </a:t>
            </a:r>
            <a:r>
              <a:rPr lang="vi-VN" altLang="en-US" sz="2200" dirty="0">
                <a:latin typeface="Times New Roman" panose="02020603050405020304" pitchFamily="18" charset="0"/>
                <a:cs typeface="Times New Roman" panose="02020603050405020304" pitchFamily="18" charset="0"/>
              </a:rPr>
              <a:t>thật sự </a:t>
            </a:r>
            <a:r>
              <a:rPr lang="en-GB" altLang="en-US" sz="2200" dirty="0" err="1">
                <a:latin typeface="Times New Roman" panose="02020603050405020304" pitchFamily="18" charset="0"/>
                <a:cs typeface="Times New Roman" panose="02020603050405020304" pitchFamily="18" charset="0"/>
              </a:rPr>
              <a:t>của</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đối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tượng</a:t>
            </a:r>
            <a:r>
              <a:rPr lang="vi-VN" altLang="en-US" sz="2200" dirty="0">
                <a:latin typeface="Times New Roman" panose="02020603050405020304" pitchFamily="18" charset="0"/>
                <a:cs typeface="Times New Roman" panose="02020603050405020304" pitchFamily="18" charset="0"/>
              </a:rPr>
              <a: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Các</a:t>
            </a:r>
            <a:r>
              <a:rPr lang="en-GB" altLang="en-US" sz="2200" dirty="0">
                <a:latin typeface="Times New Roman" panose="02020603050405020304" pitchFamily="18" charset="0"/>
                <a:cs typeface="Times New Roman" panose="02020603050405020304" pitchFamily="18" charset="0"/>
              </a:rPr>
              <a:t> h</a:t>
            </a:r>
            <a:r>
              <a:rPr lang="vi-VN" altLang="en-US" sz="2200" dirty="0">
                <a:latin typeface="Times New Roman" panose="02020603050405020304" pitchFamily="18" charset="0"/>
                <a:cs typeface="Times New Roman" panose="02020603050405020304" pitchFamily="18" charset="0"/>
              </a:rPr>
              <a:t>iểu biết của con người về</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tính</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chất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đặc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điểm</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của</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đối</a:t>
            </a:r>
            <a:r>
              <a:rPr lang="en-GB" altLang="en-US" sz="2200" dirty="0">
                <a:latin typeface="Times New Roman" panose="02020603050405020304" pitchFamily="18" charset="0"/>
                <a:cs typeface="Times New Roman" panose="02020603050405020304" pitchFamily="18" charset="0"/>
              </a:rPr>
              <a:t> </a:t>
            </a:r>
            <a:r>
              <a:rPr lang="en-GB" altLang="en-US" sz="2200" err="1">
                <a:latin typeface="Times New Roman" panose="02020603050405020304" pitchFamily="18" charset="0"/>
                <a:cs typeface="Times New Roman" panose="02020603050405020304" pitchFamily="18" charset="0"/>
              </a:rPr>
              <a:t>tượng</a:t>
            </a:r>
            <a:r>
              <a:rPr lang="en-GB" altLang="en-US" sz="2200">
                <a:latin typeface="Times New Roman" panose="02020603050405020304" pitchFamily="18" charset="0"/>
                <a:cs typeface="Times New Roman" panose="02020603050405020304" pitchFamily="18" charset="0"/>
              </a:rPr>
              <a:t> mà </a:t>
            </a:r>
            <a:r>
              <a:rPr lang="en-GB" altLang="en-US" sz="2200" dirty="0" err="1">
                <a:latin typeface="Times New Roman" panose="02020603050405020304" pitchFamily="18" charset="0"/>
                <a:cs typeface="Times New Roman" panose="02020603050405020304" pitchFamily="18" charset="0"/>
              </a:rPr>
              <a:t>dù</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có</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tính</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xác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thực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cũng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không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cho</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phép</a:t>
            </a:r>
            <a:r>
              <a:rPr lang="en-GB" altLang="en-US" sz="2200" dirty="0">
                <a:latin typeface="Times New Roman" panose="02020603050405020304" pitchFamily="18" charset="0"/>
                <a:cs typeface="Times New Roman" panose="02020603050405020304" pitchFamily="18" charset="0"/>
              </a:rPr>
              <a:t> con </a:t>
            </a:r>
            <a:r>
              <a:rPr lang="en-GB" altLang="en-US" sz="2200" dirty="0" err="1">
                <a:latin typeface="Times New Roman" panose="02020603050405020304" pitchFamily="18" charset="0"/>
                <a:cs typeface="Times New Roman" panose="02020603050405020304" pitchFamily="18" charset="0"/>
              </a:rPr>
              <a:t>người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đồng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nhất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chúng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với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đối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tượng</a:t>
            </a:r>
            <a:r>
              <a:rPr lang="vi-VN" altLang="en-US" sz="2200" dirty="0">
                <a:latin typeface="Times New Roman" panose="02020603050405020304" pitchFamily="18" charset="0"/>
                <a:cs typeface="Times New Roman" panose="02020603050405020304" pitchFamily="18" charset="0"/>
              </a:rPr>
              <a:t> vì nó không đáng tin cậy</a:t>
            </a:r>
          </a:p>
        </p:txBody>
      </p:sp>
      <p:sp>
        <p:nvSpPr>
          <p:cNvPr id="17" name="Flowchart: Alternate Process 16"/>
          <p:cNvSpPr/>
          <p:nvPr/>
        </p:nvSpPr>
        <p:spPr>
          <a:xfrm>
            <a:off x="8458201" y="2916239"/>
            <a:ext cx="2054225" cy="3692525"/>
          </a:xfrm>
          <a:prstGeom prst="flowChartAlternateProcess">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vi-VN" altLang="en-US" sz="2400" dirty="0">
                <a:latin typeface="Times New Roman" panose="02020603050405020304" pitchFamily="18" charset="0"/>
                <a:cs typeface="Times New Roman" panose="02020603050405020304" pitchFamily="18" charset="0"/>
              </a:rPr>
              <a:t>N</a:t>
            </a:r>
            <a:r>
              <a:rPr lang="en-GB" altLang="en-US" sz="2400" dirty="0" err="1">
                <a:latin typeface="Times New Roman" panose="02020603050405020304" pitchFamily="18" charset="0"/>
                <a:cs typeface="Times New Roman" panose="02020603050405020304" pitchFamily="18" charset="0"/>
              </a:rPr>
              <a:t>ghi</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ngờ </a:t>
            </a:r>
            <a:r>
              <a:rPr lang="en-GB" altLang="en-US" sz="2400" dirty="0" err="1">
                <a:latin typeface="Times New Roman" panose="02020603050405020304" pitchFamily="18" charset="0"/>
                <a:cs typeface="Times New Roman" panose="02020603050405020304" pitchFamily="18" charset="0"/>
              </a:rPr>
              <a:t>trong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việc</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đánh giá </a:t>
            </a:r>
            <a:r>
              <a:rPr lang="en-GB" altLang="en-US" sz="2400" dirty="0">
                <a:latin typeface="Times New Roman" panose="02020603050405020304" pitchFamily="18" charset="0"/>
                <a:cs typeface="Times New Roman" panose="02020603050405020304" pitchFamily="18" charset="0"/>
              </a:rPr>
              <a:t>tri </a:t>
            </a:r>
            <a:r>
              <a:rPr lang="en-GB" altLang="en-US" sz="2400" dirty="0" err="1">
                <a:latin typeface="Times New Roman" panose="02020603050405020304" pitchFamily="18" charset="0"/>
                <a:cs typeface="Times New Roman" panose="02020603050405020304" pitchFamily="18" charset="0"/>
              </a:rPr>
              <a:t>thức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đã</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đạt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được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cho</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rằng</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người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không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thê</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đạt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chân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lý</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khách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quan</a:t>
            </a:r>
            <a:endParaRPr lang="vi-V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2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Left)">
                                      <p:cBhvr>
                                        <p:cTn id="17" dur="500"/>
                                        <p:tgtEl>
                                          <p:spTgt spid="12"/>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strips(down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amond(in)">
                                      <p:cBhvr>
                                        <p:cTn id="25" dur="2000"/>
                                        <p:tgtEl>
                                          <p:spTgt spid="13"/>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amond(in)">
                                      <p:cBhvr>
                                        <p:cTn id="28"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828800" y="304800"/>
            <a:ext cx="9144000" cy="990600"/>
          </a:xfrm>
        </p:spPr>
        <p:txBody>
          <a:bodyPr/>
          <a:lstStyle/>
          <a:p>
            <a:r>
              <a:rPr lang="vi-VN" altLang="en-US">
                <a:latin typeface="Times New Roman" pitchFamily="18" charset="0"/>
                <a:cs typeface="Times New Roman" pitchFamily="18" charset="0"/>
              </a:rPr>
              <a:t>3. Biện chứng và siêu hình</a:t>
            </a: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59BF1CD9-1682-4E31-B444-9BB31591FE22}" type="datetime1">
              <a:rPr lang="en-US" smtClean="0"/>
              <a:pPr>
                <a:defRPr/>
              </a:pPr>
              <a:t>9/15/2023</a:t>
            </a:fld>
            <a:endParaRPr lang="en-US"/>
          </a:p>
        </p:txBody>
      </p:sp>
      <p:graphicFrame>
        <p:nvGraphicFramePr>
          <p:cNvPr id="3" name="Diagram 2"/>
          <p:cNvGraphicFramePr/>
          <p:nvPr/>
        </p:nvGraphicFramePr>
        <p:xfrm>
          <a:off x="2133600" y="1600201"/>
          <a:ext cx="8001000" cy="4024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3963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524000" y="-348656"/>
            <a:ext cx="9144000" cy="990600"/>
          </a:xfrm>
        </p:spPr>
        <p:txBody>
          <a:bodyPr>
            <a:normAutofit fontScale="90000"/>
          </a:bodyPr>
          <a:lstStyle/>
          <a:p>
            <a:br>
              <a:rPr lang="vi-VN" altLang="en-US" i="1" dirty="0">
                <a:latin typeface="Times New Roman" pitchFamily="18" charset="0"/>
                <a:cs typeface="Times New Roman" pitchFamily="18" charset="0"/>
              </a:rPr>
            </a:br>
            <a:r>
              <a:rPr lang="nl-NL" altLang="en-US" i="1" dirty="0">
                <a:latin typeface="Times New Roman" pitchFamily="18" charset="0"/>
                <a:cs typeface="Times New Roman" pitchFamily="18" charset="0"/>
              </a:rPr>
              <a:t>a. </a:t>
            </a:r>
            <a:r>
              <a:rPr lang="nl-NL" altLang="en-US" sz="3200" i="1" dirty="0">
                <a:solidFill>
                  <a:srgbClr val="FF0000"/>
                </a:solidFill>
                <a:latin typeface="Times New Roman" pitchFamily="18" charset="0"/>
                <a:cs typeface="Times New Roman" pitchFamily="18" charset="0"/>
              </a:rPr>
              <a:t>Khái niệm biện chứng và siêu hình trong lịch sử </a:t>
            </a:r>
            <a:br>
              <a:rPr lang="vi-VN" altLang="en-US" dirty="0">
                <a:latin typeface="Times New Roman" pitchFamily="18" charset="0"/>
                <a:cs typeface="Times New Roman" pitchFamily="18" charset="0"/>
              </a:rPr>
            </a:br>
            <a:endParaRPr lang="vi-VN" altLang="en-US"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3622146454"/>
              </p:ext>
            </p:extLst>
          </p:nvPr>
        </p:nvGraphicFramePr>
        <p:xfrm>
          <a:off x="1676400" y="1228725"/>
          <a:ext cx="8839200" cy="5348288"/>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3452878212"/>
                    </a:ext>
                  </a:extLst>
                </a:gridCol>
                <a:gridCol w="4419600">
                  <a:extLst>
                    <a:ext uri="{9D8B030D-6E8A-4147-A177-3AD203B41FA5}">
                      <a16:colId xmlns:a16="http://schemas.microsoft.com/office/drawing/2014/main" val="3327019565"/>
                    </a:ext>
                  </a:extLst>
                </a:gridCol>
              </a:tblGrid>
              <a:tr h="676279">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Phương</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pháp</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siêu</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hình</a:t>
                      </a:r>
                      <a:endParaRPr kumimoji="0" lang="vi-V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Phương</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pháp</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biện</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chứng</a:t>
                      </a:r>
                      <a:endParaRPr kumimoji="0" lang="vi-V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83492530"/>
                  </a:ext>
                </a:extLst>
              </a:tr>
              <a:tr h="4672009">
                <a:tc>
                  <a:txBody>
                    <a:bodyPr/>
                    <a:lstStyle/>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Nhận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thức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đối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tượng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a:t>
                      </a:r>
                      <a:r>
                        <a:rPr lang="vi-VN" altLang="en-US" sz="2400" dirty="0">
                          <a:latin typeface="Times New Roman" panose="02020603050405020304" pitchFamily="18" charset="0"/>
                          <a:cs typeface="Times New Roman" panose="02020603050405020304" pitchFamily="18" charset="0"/>
                        </a:rPr>
                        <a:t>o</a:t>
                      </a:r>
                      <a:r>
                        <a:rPr lang="en-GB" altLang="en-US" sz="2400" dirty="0" err="1">
                          <a:latin typeface="Times New Roman" panose="02020603050405020304" pitchFamily="18" charset="0"/>
                          <a:cs typeface="Times New Roman" panose="02020603050405020304" pitchFamily="18" charset="0"/>
                        </a:rPr>
                        <a:t>ng</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trạng</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thái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tĩnh</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tại,</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cô</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lập</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tách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rời</a:t>
                      </a:r>
                      <a:r>
                        <a:rPr lang="en-GB" altLang="en-US" sz="24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ü"/>
                      </a:pPr>
                      <a:endParaRPr lang="en-GB"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phương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pháp</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được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đưa</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từ</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toán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học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lý</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học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cổ</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điển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vào</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các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khoa</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học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thực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nghiệm</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triết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học</a:t>
                      </a:r>
                      <a:endParaRPr lang="en-GB"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GB"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Có</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vai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trò</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to </a:t>
                      </a:r>
                      <a:r>
                        <a:rPr lang="en-GB" altLang="en-US" sz="2400" dirty="0" err="1">
                          <a:latin typeface="Times New Roman" panose="02020603050405020304" pitchFamily="18" charset="0"/>
                          <a:cs typeface="Times New Roman" panose="02020603050405020304" pitchFamily="18" charset="0"/>
                        </a:rPr>
                        <a:t>lớn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trong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việc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giải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quyết</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các</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vấn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đề</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cơ</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học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nhưng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hạn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chế</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giải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quyết</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các</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vấn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đề</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về</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động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liên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hệ</a:t>
                      </a:r>
                      <a:r>
                        <a:rPr lang="en-GB" altLang="en-US" sz="2400" dirty="0">
                          <a:latin typeface="Times New Roman" panose="02020603050405020304" pitchFamily="18" charset="0"/>
                          <a:cs typeface="Times New Roman" panose="02020603050405020304" pitchFamily="18" charset="0"/>
                        </a:rPr>
                        <a:t> </a:t>
                      </a:r>
                    </a:p>
                  </a:txBody>
                  <a:tcPr/>
                </a:tc>
                <a:tc>
                  <a:txBody>
                    <a:bodyPr/>
                    <a:lstStyle/>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Nhận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thức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đối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tượng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trong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các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mối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liên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hệ</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phổ</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biến</a:t>
                      </a:r>
                      <a:r>
                        <a:rPr lang="vi-VN" altLang="en-US" sz="2400" dirty="0">
                          <a:latin typeface="Times New Roman" panose="02020603050405020304" pitchFamily="18" charset="0"/>
                          <a:cs typeface="Times New Roman" panose="02020603050405020304" pitchFamily="18" charset="0"/>
                        </a:rPr>
                        <a: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động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phát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triển</a:t>
                      </a:r>
                      <a:r>
                        <a:rPr lang="en-GB" altLang="en-US" sz="24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phương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pháp</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giúp</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người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không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chỉ</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thấy</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sự</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tồn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tại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các</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sự</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mà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còn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thấy</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cả</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sự</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sinh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thành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phát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triển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tiêu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vong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vi-VN" altLang="en-US" sz="2400" dirty="0">
                          <a:latin typeface="Times New Roman" panose="02020603050405020304" pitchFamily="18" charset="0"/>
                          <a:cs typeface="Times New Roman" panose="02020603050405020304" pitchFamily="18" charset="0"/>
                        </a:rPr>
                        <a:t> chúng</a:t>
                      </a:r>
                      <a:endParaRPr lang="en-GB"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Phương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pháp</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tư</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duy</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biện</a:t>
                      </a:r>
                      <a:r>
                        <a:rPr lang="en-GB" altLang="en-US" sz="2400" dirty="0">
                          <a:latin typeface="Times New Roman" panose="02020603050405020304" pitchFamily="18" charset="0"/>
                          <a:cs typeface="Times New Roman" panose="02020603050405020304" pitchFamily="18" charset="0"/>
                        </a:rPr>
                        <a:t> </a:t>
                      </a:r>
                      <a:r>
                        <a:rPr lang="en-GB" altLang="en-US" sz="2400" err="1">
                          <a:latin typeface="Times New Roman" panose="02020603050405020304" pitchFamily="18" charset="0"/>
                          <a:cs typeface="Times New Roman" panose="02020603050405020304" pitchFamily="18" charset="0"/>
                        </a:rPr>
                        <a:t>chứng</a:t>
                      </a:r>
                      <a:r>
                        <a:rPr lang="en-GB" altLang="en-US" sz="2400">
                          <a:latin typeface="Times New Roman" panose="02020603050405020304" pitchFamily="18" charset="0"/>
                          <a:cs typeface="Times New Roman" panose="02020603050405020304" pitchFamily="18" charset="0"/>
                        </a:rPr>
                        <a:t> trở </a:t>
                      </a:r>
                      <a:r>
                        <a:rPr lang="en-GB" altLang="en-US" sz="2400" dirty="0" err="1">
                          <a:latin typeface="Times New Roman" panose="02020603050405020304" pitchFamily="18" charset="0"/>
                          <a:cs typeface="Times New Roman" panose="02020603050405020304" pitchFamily="18" charset="0"/>
                        </a:rPr>
                        <a:t>thành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công</a:t>
                      </a:r>
                      <a:r>
                        <a:rPr lang="en-GB" altLang="en-US" sz="2400" dirty="0">
                          <a:latin typeface="Times New Roman" panose="02020603050405020304" pitchFamily="18" charset="0"/>
                          <a:cs typeface="Times New Roman" panose="02020603050405020304" pitchFamily="18" charset="0"/>
                        </a:rPr>
                        <a:t> cụ </a:t>
                      </a:r>
                      <a:r>
                        <a:rPr lang="en-GB" altLang="en-US" sz="2400" dirty="0" err="1">
                          <a:latin typeface="Times New Roman" panose="02020603050405020304" pitchFamily="18" charset="0"/>
                          <a:cs typeface="Times New Roman" panose="02020603050405020304" pitchFamily="18" charset="0"/>
                        </a:rPr>
                        <a:t>hữu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hiệu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giúp</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người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nhận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thức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cải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tạo</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thê</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giới</a:t>
                      </a:r>
                      <a:r>
                        <a:rPr lang="en-GB" altLang="en-US" sz="2400" dirty="0">
                          <a:latin typeface="Times New Roman" panose="02020603050405020304" pitchFamily="18" charset="0"/>
                          <a:cs typeface="Times New Roman" panose="02020603050405020304" pitchFamily="18" charset="0"/>
                        </a:rPr>
                        <a:t> </a:t>
                      </a:r>
                      <a:endParaRPr lang="vi-V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9542676"/>
                  </a:ext>
                </a:extLst>
              </a:tr>
            </a:tbl>
          </a:graphicData>
        </a:graphic>
      </p:graphicFrame>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A7D7504A-A3E7-454E-A1F8-E755B891FD74}" type="datetime1">
              <a:rPr lang="en-US" smtClean="0"/>
              <a:pPr>
                <a:defRPr/>
              </a:pPr>
              <a:t>9/15/2023</a:t>
            </a:fld>
            <a:endParaRPr lang="en-US"/>
          </a:p>
        </p:txBody>
      </p:sp>
    </p:spTree>
    <p:extLst>
      <p:ext uri="{BB962C8B-B14F-4D97-AF65-F5344CB8AC3E}">
        <p14:creationId xmlns:p14="http://schemas.microsoft.com/office/powerpoint/2010/main" val="20926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05001" y="152400"/>
            <a:ext cx="8424863" cy="763588"/>
          </a:xfrm>
          <a:solidFill>
            <a:schemeClr val="accent3">
              <a:lumMod val="95000"/>
            </a:schemeClr>
          </a:solidFill>
        </p:spPr>
        <p:txBody>
          <a:bodyPr/>
          <a:lstStyle/>
          <a:p>
            <a:pPr eaLnBrk="1" hangingPunct="1">
              <a:defRPr/>
            </a:pPr>
            <a:r>
              <a:rPr lang="en-US" i="1" dirty="0">
                <a:solidFill>
                  <a:schemeClr val="tx1"/>
                </a:solidFill>
                <a:latin typeface="Times New Roman" pitchFamily="18" charset="0"/>
                <a:cs typeface="Times New Roman" pitchFamily="18" charset="0"/>
              </a:rPr>
              <a:t>b. </a:t>
            </a:r>
            <a:r>
              <a:rPr lang="vi-VN" i="1" dirty="0">
                <a:latin typeface="Times New Roman" panose="02020603050405020304" pitchFamily="18" charset="0"/>
                <a:cs typeface="Times New Roman" panose="02020603050405020304" pitchFamily="18" charset="0"/>
              </a:rPr>
              <a:t>Các h</a:t>
            </a:r>
            <a:r>
              <a:rPr lang="en-US" i="1" dirty="0">
                <a:latin typeface="Times New Roman" panose="02020603050405020304" pitchFamily="18" charset="0"/>
                <a:cs typeface="Times New Roman" panose="02020603050405020304" pitchFamily="18" charset="0"/>
              </a:rPr>
              <a:t>ì</a:t>
            </a:r>
            <a:r>
              <a:rPr lang="vi-VN" i="1" dirty="0">
                <a:latin typeface="Times New Roman" panose="02020603050405020304" pitchFamily="18" charset="0"/>
                <a:cs typeface="Times New Roman" panose="02020603050405020304" pitchFamily="18" charset="0"/>
              </a:rPr>
              <a:t>nh thức cơ bản của PBC </a:t>
            </a:r>
            <a:endParaRPr lang="en-US" sz="3200" i="1" dirty="0">
              <a:solidFill>
                <a:srgbClr val="FFFF00"/>
              </a:solidFill>
              <a:latin typeface="Times New Roman" pitchFamily="18" charset="0"/>
              <a:cs typeface="Times New Roman" pitchFamily="18" charset="0"/>
            </a:endParaRPr>
          </a:p>
        </p:txBody>
      </p:sp>
      <p:sp>
        <p:nvSpPr>
          <p:cNvPr id="34819" name="Rectangle 3"/>
          <p:cNvSpPr>
            <a:spLocks noChangeArrowheads="1"/>
          </p:cNvSpPr>
          <p:nvPr/>
        </p:nvSpPr>
        <p:spPr bwMode="auto">
          <a:xfrm>
            <a:off x="1524000" y="2057401"/>
            <a:ext cx="914400" cy="3529013"/>
          </a:xfrm>
          <a:prstGeom prst="rect">
            <a:avLst/>
          </a:prstGeom>
          <a:solidFill>
            <a:srgbClr val="ADDFA5"/>
          </a:solidFill>
          <a:ln w="9525">
            <a:solidFill>
              <a:srgbClr val="FF0000"/>
            </a:solidFill>
            <a:miter lim="800000"/>
            <a:headEnd/>
            <a:tailEnd/>
          </a:ln>
        </p:spPr>
        <p:txBody>
          <a:bodyPr wrap="none" anchor="ctr"/>
          <a:lstStyle/>
          <a:p>
            <a:pPr algn="ctr"/>
            <a:endParaRPr lang="vi-VN" altLang="en-US" sz="2400" b="1">
              <a:latin typeface=".VnTimeH" pitchFamily="34" charset="0"/>
            </a:endParaRPr>
          </a:p>
        </p:txBody>
      </p:sp>
      <p:sp>
        <p:nvSpPr>
          <p:cNvPr id="20484" name="Rectangle 4"/>
          <p:cNvSpPr>
            <a:spLocks noChangeArrowheads="1"/>
          </p:cNvSpPr>
          <p:nvPr/>
        </p:nvSpPr>
        <p:spPr bwMode="auto">
          <a:xfrm>
            <a:off x="6858001" y="5181600"/>
            <a:ext cx="3529013" cy="914400"/>
          </a:xfrm>
          <a:prstGeom prst="rect">
            <a:avLst/>
          </a:prstGeom>
          <a:solidFill>
            <a:srgbClr val="ADDFA5"/>
          </a:solidFill>
          <a:ln w="9525">
            <a:solidFill>
              <a:schemeClr val="tx1"/>
            </a:solidFill>
            <a:miter lim="800000"/>
            <a:headEnd/>
            <a:tailEnd/>
          </a:ln>
        </p:spPr>
        <p:txBody>
          <a:bodyPr wrap="none" anchor="ctr"/>
          <a:lstStyle/>
          <a:p>
            <a:pPr algn="ctr"/>
            <a:r>
              <a:rPr lang="en-US" altLang="en-US" sz="2800" b="1" dirty="0">
                <a:latin typeface="Times New Roman" pitchFamily="18" charset="0"/>
              </a:rPr>
              <a:t>PBC </a:t>
            </a:r>
            <a:r>
              <a:rPr lang="en-US" altLang="en-US" sz="2800" b="1" dirty="0" err="1">
                <a:latin typeface="Times New Roman" pitchFamily="18" charset="0"/>
              </a:rPr>
              <a:t>cổ</a:t>
            </a:r>
            <a:r>
              <a:rPr lang="en-US" altLang="en-US" sz="2800" b="1" dirty="0">
                <a:latin typeface="Times New Roman" pitchFamily="18" charset="0"/>
              </a:rPr>
              <a:t> </a:t>
            </a:r>
            <a:r>
              <a:rPr lang="en-US" altLang="en-US" sz="2800" b="1" dirty="0" err="1">
                <a:latin typeface="Times New Roman" pitchFamily="18" charset="0"/>
              </a:rPr>
              <a:t>đại</a:t>
            </a:r>
            <a:endParaRPr lang="en-US" altLang="en-US" sz="2800" b="1" dirty="0">
              <a:latin typeface="Times New Roman" pitchFamily="18" charset="0"/>
            </a:endParaRPr>
          </a:p>
          <a:p>
            <a:pPr algn="ctr"/>
            <a:r>
              <a:rPr lang="en-US" altLang="en-US" sz="2800" b="1" dirty="0" err="1">
                <a:latin typeface="Times New Roman" pitchFamily="18" charset="0"/>
              </a:rPr>
              <a:t>Trực</a:t>
            </a:r>
            <a:r>
              <a:rPr lang="en-US" altLang="en-US" sz="2800" b="1" dirty="0">
                <a:latin typeface="Times New Roman" pitchFamily="18" charset="0"/>
              </a:rPr>
              <a:t> </a:t>
            </a:r>
            <a:r>
              <a:rPr lang="en-US" altLang="en-US" sz="2800" b="1" dirty="0" err="1">
                <a:latin typeface="Times New Roman" pitchFamily="18" charset="0"/>
              </a:rPr>
              <a:t>quan</a:t>
            </a:r>
            <a:r>
              <a:rPr lang="en-US" altLang="en-US" sz="2800" b="1" dirty="0">
                <a:latin typeface="Times New Roman" pitchFamily="18" charset="0"/>
              </a:rPr>
              <a:t>, </a:t>
            </a:r>
            <a:r>
              <a:rPr lang="en-US" altLang="en-US" sz="2800" b="1" dirty="0" err="1">
                <a:latin typeface="Times New Roman" pitchFamily="18" charset="0"/>
              </a:rPr>
              <a:t>tự</a:t>
            </a:r>
            <a:r>
              <a:rPr lang="en-US" altLang="en-US" sz="2800" b="1" dirty="0">
                <a:latin typeface="Times New Roman" pitchFamily="18" charset="0"/>
              </a:rPr>
              <a:t> </a:t>
            </a:r>
            <a:r>
              <a:rPr lang="en-US" altLang="en-US" sz="2800" b="1" dirty="0" err="1">
                <a:latin typeface="Times New Roman" pitchFamily="18" charset="0"/>
              </a:rPr>
              <a:t>phát</a:t>
            </a:r>
            <a:endParaRPr lang="en-US" altLang="en-US" sz="2800" b="1" dirty="0">
              <a:latin typeface="Times New Roman" pitchFamily="18" charset="0"/>
            </a:endParaRPr>
          </a:p>
        </p:txBody>
      </p:sp>
      <p:sp>
        <p:nvSpPr>
          <p:cNvPr id="20485" name="Rectangle 5"/>
          <p:cNvSpPr>
            <a:spLocks noChangeArrowheads="1"/>
          </p:cNvSpPr>
          <p:nvPr/>
        </p:nvSpPr>
        <p:spPr bwMode="auto">
          <a:xfrm>
            <a:off x="6934201" y="3352800"/>
            <a:ext cx="3457575" cy="914400"/>
          </a:xfrm>
          <a:prstGeom prst="rect">
            <a:avLst/>
          </a:prstGeom>
          <a:solidFill>
            <a:srgbClr val="ADDFA5"/>
          </a:solidFill>
          <a:ln w="9525">
            <a:solidFill>
              <a:schemeClr val="tx1"/>
            </a:solidFill>
            <a:miter lim="800000"/>
            <a:headEnd/>
            <a:tailEnd/>
          </a:ln>
        </p:spPr>
        <p:txBody>
          <a:bodyPr wrap="none" anchor="ctr"/>
          <a:lstStyle/>
          <a:p>
            <a:pPr algn="ctr"/>
            <a:r>
              <a:rPr lang="en-US" altLang="en-US" sz="2800" b="1" dirty="0">
                <a:latin typeface="Times New Roman" pitchFamily="18" charset="0"/>
                <a:cs typeface="Times New Roman" pitchFamily="18" charset="0"/>
              </a:rPr>
              <a:t>PBCDT</a:t>
            </a:r>
          </a:p>
          <a:p>
            <a:pPr algn="ctr"/>
            <a:r>
              <a:rPr lang="en-US" altLang="en-US" sz="2800" b="1" dirty="0">
                <a:latin typeface="Times New Roman" pitchFamily="18" charset="0"/>
                <a:cs typeface="Times New Roman" pitchFamily="18" charset="0"/>
              </a:rPr>
              <a:t>PPL: BC- TGQ: DT</a:t>
            </a:r>
          </a:p>
        </p:txBody>
      </p:sp>
      <p:sp>
        <p:nvSpPr>
          <p:cNvPr id="20486" name="Rectangle 6"/>
          <p:cNvSpPr>
            <a:spLocks noChangeArrowheads="1"/>
          </p:cNvSpPr>
          <p:nvPr/>
        </p:nvSpPr>
        <p:spPr bwMode="auto">
          <a:xfrm>
            <a:off x="6858001" y="1447800"/>
            <a:ext cx="3457575" cy="914400"/>
          </a:xfrm>
          <a:prstGeom prst="rect">
            <a:avLst/>
          </a:prstGeom>
          <a:solidFill>
            <a:srgbClr val="ADDFA5"/>
          </a:solidFill>
          <a:ln w="9525">
            <a:solidFill>
              <a:schemeClr val="tx1"/>
            </a:solidFill>
            <a:miter lim="800000"/>
            <a:headEnd/>
            <a:tailEnd/>
          </a:ln>
        </p:spPr>
        <p:txBody>
          <a:bodyPr wrap="none" anchor="ctr"/>
          <a:lstStyle/>
          <a:p>
            <a:pPr algn="ctr"/>
            <a:r>
              <a:rPr lang="en-US" altLang="en-US" sz="2800" b="1" dirty="0">
                <a:latin typeface="Times New Roman" pitchFamily="18" charset="0"/>
                <a:cs typeface="Times New Roman" pitchFamily="18" charset="0"/>
              </a:rPr>
              <a:t>PBCDV</a:t>
            </a:r>
          </a:p>
          <a:p>
            <a:pPr algn="ctr"/>
            <a:r>
              <a:rPr lang="en-US" altLang="en-US" sz="2800" b="1" dirty="0">
                <a:latin typeface="Times New Roman" pitchFamily="18" charset="0"/>
                <a:cs typeface="Times New Roman" pitchFamily="18" charset="0"/>
              </a:rPr>
              <a:t>TGQ: DV - PPL: BC</a:t>
            </a:r>
          </a:p>
        </p:txBody>
      </p:sp>
      <p:sp>
        <p:nvSpPr>
          <p:cNvPr id="20487" name="Oval 7"/>
          <p:cNvSpPr>
            <a:spLocks noChangeArrowheads="1"/>
          </p:cNvSpPr>
          <p:nvPr/>
        </p:nvSpPr>
        <p:spPr bwMode="auto">
          <a:xfrm>
            <a:off x="2927351" y="5157788"/>
            <a:ext cx="2879725" cy="914400"/>
          </a:xfrm>
          <a:prstGeom prst="ellipse">
            <a:avLst/>
          </a:prstGeom>
          <a:solidFill>
            <a:srgbClr val="ADDFA5"/>
          </a:solidFill>
          <a:ln w="9525">
            <a:solidFill>
              <a:schemeClr val="tx1"/>
            </a:solidFill>
            <a:round/>
            <a:headEnd/>
            <a:tailEnd/>
          </a:ln>
        </p:spPr>
        <p:txBody>
          <a:bodyPr wrap="none" anchor="ctr"/>
          <a:lstStyle/>
          <a:p>
            <a:pPr algn="ctr"/>
            <a:r>
              <a:rPr lang="en-US" altLang="en-US" sz="2400" b="1">
                <a:latin typeface="Times New Roman" pitchFamily="18" charset="0"/>
                <a:cs typeface="Times New Roman" pitchFamily="18" charset="0"/>
              </a:rPr>
              <a:t>Vũ trụ vận động</a:t>
            </a:r>
          </a:p>
          <a:p>
            <a:pPr algn="ctr"/>
            <a:r>
              <a:rPr lang="en-US" altLang="en-US" sz="2400" b="1">
                <a:latin typeface="Times New Roman" pitchFamily="18" charset="0"/>
                <a:cs typeface="Times New Roman" pitchFamily="18" charset="0"/>
              </a:rPr>
              <a:t>Biến hóa</a:t>
            </a:r>
          </a:p>
        </p:txBody>
      </p:sp>
      <p:sp>
        <p:nvSpPr>
          <p:cNvPr id="20488" name="Oval 8"/>
          <p:cNvSpPr>
            <a:spLocks noChangeArrowheads="1"/>
          </p:cNvSpPr>
          <p:nvPr/>
        </p:nvSpPr>
        <p:spPr bwMode="auto">
          <a:xfrm>
            <a:off x="3071813" y="3429000"/>
            <a:ext cx="2952750" cy="914400"/>
          </a:xfrm>
          <a:prstGeom prst="ellipse">
            <a:avLst/>
          </a:prstGeom>
          <a:solidFill>
            <a:srgbClr val="ADDFA5"/>
          </a:solidFill>
          <a:ln w="9525">
            <a:solidFill>
              <a:schemeClr val="tx1"/>
            </a:solidFill>
            <a:round/>
            <a:headEnd/>
            <a:tailEnd/>
          </a:ln>
        </p:spPr>
        <p:txBody>
          <a:bodyPr wrap="none" anchor="ctr"/>
          <a:lstStyle/>
          <a:p>
            <a:pPr algn="ctr"/>
            <a:r>
              <a:rPr lang="en-US" altLang="en-US" sz="2400" b="1">
                <a:latin typeface="Times New Roman" pitchFamily="18" charset="0"/>
                <a:cs typeface="Times New Roman" pitchFamily="18" charset="0"/>
              </a:rPr>
              <a:t>BC của ý niệm</a:t>
            </a:r>
            <a:r>
              <a:rPr lang="en-US" altLang="en-US" sz="2400" b="1">
                <a:latin typeface=".VnTime" pitchFamily="34" charset="0"/>
              </a:rPr>
              <a:t> </a:t>
            </a:r>
          </a:p>
          <a:p>
            <a:pPr algn="ctr"/>
            <a:r>
              <a:rPr lang="en-US" altLang="en-US" sz="2400" b="1">
                <a:latin typeface=".VnTime" pitchFamily="34" charset="0"/>
                <a:sym typeface="Wingdings" pitchFamily="2" charset="2"/>
              </a:rPr>
              <a:t></a:t>
            </a:r>
            <a:r>
              <a:rPr lang="en-US" altLang="en-US" sz="2400" b="1">
                <a:latin typeface=".VnTime" pitchFamily="34" charset="0"/>
              </a:rPr>
              <a:t> </a:t>
            </a:r>
            <a:r>
              <a:rPr lang="en-US" altLang="en-US" sz="2400" b="1">
                <a:latin typeface="Times New Roman" pitchFamily="18" charset="0"/>
                <a:cs typeface="Times New Roman" pitchFamily="18" charset="0"/>
              </a:rPr>
              <a:t>BC của sự vật</a:t>
            </a:r>
            <a:endParaRPr lang="en-US" altLang="en-US" sz="2400" b="1">
              <a:latin typeface=".VnTime" pitchFamily="34" charset="0"/>
            </a:endParaRPr>
          </a:p>
        </p:txBody>
      </p:sp>
      <p:sp>
        <p:nvSpPr>
          <p:cNvPr id="20489" name="Oval 9"/>
          <p:cNvSpPr>
            <a:spLocks noChangeArrowheads="1"/>
          </p:cNvSpPr>
          <p:nvPr/>
        </p:nvSpPr>
        <p:spPr bwMode="auto">
          <a:xfrm>
            <a:off x="3000376" y="1143000"/>
            <a:ext cx="3097213" cy="1874838"/>
          </a:xfrm>
          <a:prstGeom prst="ellipse">
            <a:avLst/>
          </a:prstGeom>
          <a:solidFill>
            <a:srgbClr val="ADDFA5"/>
          </a:solidFill>
          <a:ln w="9525">
            <a:solidFill>
              <a:schemeClr val="tx1"/>
            </a:solidFill>
            <a:round/>
            <a:headEnd/>
            <a:tailEnd/>
          </a:ln>
        </p:spPr>
        <p:txBody>
          <a:bodyPr wrap="none" anchor="ctr"/>
          <a:lstStyle/>
          <a:p>
            <a:pPr algn="ctr"/>
            <a:r>
              <a:rPr lang="en-US" altLang="en-US" sz="2800" b="1">
                <a:latin typeface="Times New Roman" pitchFamily="18" charset="0"/>
                <a:cs typeface="Times New Roman" pitchFamily="18" charset="0"/>
              </a:rPr>
              <a:t>Là học thuyết về</a:t>
            </a:r>
          </a:p>
          <a:p>
            <a:pPr algn="ctr"/>
            <a:r>
              <a:rPr lang="en-US" altLang="en-US" sz="2800" b="1">
                <a:latin typeface="Times New Roman" pitchFamily="18" charset="0"/>
                <a:cs typeface="Times New Roman" pitchFamily="18" charset="0"/>
              </a:rPr>
              <a:t>MLH phổ biến &amp;PT</a:t>
            </a:r>
          </a:p>
        </p:txBody>
      </p:sp>
      <p:sp>
        <p:nvSpPr>
          <p:cNvPr id="20490" name="Text Box 10"/>
          <p:cNvSpPr txBox="1">
            <a:spLocks noChangeArrowheads="1"/>
          </p:cNvSpPr>
          <p:nvPr/>
        </p:nvSpPr>
        <p:spPr bwMode="auto">
          <a:xfrm rot="10800000">
            <a:off x="1737719" y="1565275"/>
            <a:ext cx="615553" cy="4641850"/>
          </a:xfrm>
          <a:prstGeom prst="rect">
            <a:avLst/>
          </a:prstGeom>
          <a:noFill/>
          <a:ln w="9525">
            <a:noFill/>
            <a:miter lim="800000"/>
            <a:headEnd/>
            <a:tailEnd/>
          </a:ln>
        </p:spPr>
        <p:txBody>
          <a:bodyPr vert="eaVert">
            <a:spAutoFit/>
          </a:bodyPr>
          <a:lstStyle/>
          <a:p>
            <a:pPr algn="ctr"/>
            <a:r>
              <a:rPr lang="en-US" altLang="en-US" sz="2400" b="1">
                <a:solidFill>
                  <a:srgbClr val="FF0066"/>
                </a:solidFill>
                <a:latin typeface=".VnTimeH" pitchFamily="34" charset="0"/>
              </a:rPr>
              <a:t> </a:t>
            </a:r>
            <a:r>
              <a:rPr lang="en-US" altLang="en-US" sz="2800" b="1">
                <a:latin typeface=".VnTimeH" pitchFamily="34" charset="0"/>
              </a:rPr>
              <a:t>   </a:t>
            </a:r>
            <a:r>
              <a:rPr lang="en-US" altLang="en-US" sz="2800" b="1">
                <a:latin typeface="Times New Roman" pitchFamily="18" charset="0"/>
                <a:cs typeface="Times New Roman" pitchFamily="18" charset="0"/>
              </a:rPr>
              <a:t>PHÉP BIỆN CHỨNG</a:t>
            </a:r>
            <a:endParaRPr lang="en-US" altLang="en-US" sz="2800" b="1">
              <a:latin typeface=".VnTimeH" pitchFamily="34" charset="0"/>
            </a:endParaRPr>
          </a:p>
        </p:txBody>
      </p:sp>
      <p:sp>
        <p:nvSpPr>
          <p:cNvPr id="34827" name="Line 11"/>
          <p:cNvSpPr>
            <a:spLocks noChangeShapeType="1"/>
          </p:cNvSpPr>
          <p:nvPr/>
        </p:nvSpPr>
        <p:spPr bwMode="auto">
          <a:xfrm flipV="1">
            <a:off x="2424113" y="2205039"/>
            <a:ext cx="0" cy="71437"/>
          </a:xfrm>
          <a:prstGeom prst="line">
            <a:avLst/>
          </a:prstGeom>
          <a:noFill/>
          <a:ln w="9525">
            <a:solidFill>
              <a:schemeClr val="tx1"/>
            </a:solidFill>
            <a:round/>
            <a:headEnd/>
            <a:tailEnd/>
          </a:ln>
        </p:spPr>
        <p:txBody>
          <a:bodyPr/>
          <a:lstStyle/>
          <a:p>
            <a:endParaRPr lang="vi-VN"/>
          </a:p>
        </p:txBody>
      </p:sp>
      <p:sp>
        <p:nvSpPr>
          <p:cNvPr id="34828" name="Line 12"/>
          <p:cNvSpPr>
            <a:spLocks noChangeShapeType="1"/>
          </p:cNvSpPr>
          <p:nvPr/>
        </p:nvSpPr>
        <p:spPr bwMode="auto">
          <a:xfrm>
            <a:off x="2424113" y="2060575"/>
            <a:ext cx="576262" cy="0"/>
          </a:xfrm>
          <a:prstGeom prst="line">
            <a:avLst/>
          </a:prstGeom>
          <a:noFill/>
          <a:ln w="9525">
            <a:solidFill>
              <a:schemeClr val="tx1"/>
            </a:solidFill>
            <a:round/>
            <a:headEnd/>
            <a:tailEnd/>
          </a:ln>
        </p:spPr>
        <p:txBody>
          <a:bodyPr/>
          <a:lstStyle/>
          <a:p>
            <a:endParaRPr lang="vi-VN"/>
          </a:p>
        </p:txBody>
      </p:sp>
      <p:sp>
        <p:nvSpPr>
          <p:cNvPr id="34829" name="Line 13"/>
          <p:cNvSpPr>
            <a:spLocks noChangeShapeType="1"/>
          </p:cNvSpPr>
          <p:nvPr/>
        </p:nvSpPr>
        <p:spPr bwMode="auto">
          <a:xfrm>
            <a:off x="2424113" y="3789363"/>
            <a:ext cx="647700" cy="0"/>
          </a:xfrm>
          <a:prstGeom prst="line">
            <a:avLst/>
          </a:prstGeom>
          <a:noFill/>
          <a:ln w="9525">
            <a:solidFill>
              <a:schemeClr val="tx1"/>
            </a:solidFill>
            <a:round/>
            <a:headEnd/>
            <a:tailEnd/>
          </a:ln>
        </p:spPr>
        <p:txBody>
          <a:bodyPr/>
          <a:lstStyle/>
          <a:p>
            <a:endParaRPr lang="vi-VN"/>
          </a:p>
        </p:txBody>
      </p:sp>
      <p:sp>
        <p:nvSpPr>
          <p:cNvPr id="34830" name="Line 14"/>
          <p:cNvSpPr>
            <a:spLocks noChangeShapeType="1"/>
          </p:cNvSpPr>
          <p:nvPr/>
        </p:nvSpPr>
        <p:spPr bwMode="auto">
          <a:xfrm>
            <a:off x="2424114" y="5589588"/>
            <a:ext cx="503237" cy="0"/>
          </a:xfrm>
          <a:prstGeom prst="line">
            <a:avLst/>
          </a:prstGeom>
          <a:noFill/>
          <a:ln w="9525">
            <a:solidFill>
              <a:schemeClr val="tx1"/>
            </a:solidFill>
            <a:round/>
            <a:headEnd/>
            <a:tailEnd/>
          </a:ln>
        </p:spPr>
        <p:txBody>
          <a:bodyPr/>
          <a:lstStyle/>
          <a:p>
            <a:endParaRPr lang="vi-VN"/>
          </a:p>
        </p:txBody>
      </p:sp>
      <p:sp>
        <p:nvSpPr>
          <p:cNvPr id="34831" name="Line 15"/>
          <p:cNvSpPr>
            <a:spLocks noChangeShapeType="1"/>
          </p:cNvSpPr>
          <p:nvPr/>
        </p:nvSpPr>
        <p:spPr bwMode="auto">
          <a:xfrm>
            <a:off x="6096001" y="2133600"/>
            <a:ext cx="720725" cy="0"/>
          </a:xfrm>
          <a:prstGeom prst="line">
            <a:avLst/>
          </a:prstGeom>
          <a:noFill/>
          <a:ln w="9525">
            <a:solidFill>
              <a:schemeClr val="tx1"/>
            </a:solidFill>
            <a:round/>
            <a:headEnd/>
            <a:tailEnd/>
          </a:ln>
        </p:spPr>
        <p:txBody>
          <a:bodyPr/>
          <a:lstStyle/>
          <a:p>
            <a:endParaRPr lang="vi-VN"/>
          </a:p>
        </p:txBody>
      </p:sp>
      <p:sp>
        <p:nvSpPr>
          <p:cNvPr id="34832" name="Line 16"/>
          <p:cNvSpPr>
            <a:spLocks noChangeShapeType="1"/>
          </p:cNvSpPr>
          <p:nvPr/>
        </p:nvSpPr>
        <p:spPr bwMode="auto">
          <a:xfrm>
            <a:off x="6024564" y="3933825"/>
            <a:ext cx="935037" cy="0"/>
          </a:xfrm>
          <a:prstGeom prst="line">
            <a:avLst/>
          </a:prstGeom>
          <a:noFill/>
          <a:ln w="9525">
            <a:solidFill>
              <a:schemeClr val="tx1"/>
            </a:solidFill>
            <a:round/>
            <a:headEnd/>
            <a:tailEnd/>
          </a:ln>
        </p:spPr>
        <p:txBody>
          <a:bodyPr/>
          <a:lstStyle/>
          <a:p>
            <a:endParaRPr lang="vi-VN"/>
          </a:p>
        </p:txBody>
      </p:sp>
      <p:sp>
        <p:nvSpPr>
          <p:cNvPr id="34833" name="Line 17"/>
          <p:cNvSpPr>
            <a:spLocks noChangeShapeType="1"/>
          </p:cNvSpPr>
          <p:nvPr/>
        </p:nvSpPr>
        <p:spPr bwMode="auto">
          <a:xfrm>
            <a:off x="5808663" y="5661025"/>
            <a:ext cx="1079500" cy="0"/>
          </a:xfrm>
          <a:prstGeom prst="line">
            <a:avLst/>
          </a:prstGeom>
          <a:noFill/>
          <a:ln w="9525">
            <a:solidFill>
              <a:schemeClr val="tx1"/>
            </a:solidFill>
            <a:round/>
            <a:headEnd/>
            <a:tailEnd/>
          </a:ln>
        </p:spPr>
        <p:txBody>
          <a:bodyPr/>
          <a:lstStyle/>
          <a:p>
            <a:endParaRPr lang="vi-VN"/>
          </a:p>
        </p:txBody>
      </p:sp>
      <p:sp>
        <p:nvSpPr>
          <p:cNvPr id="20498" name="Line 18"/>
          <p:cNvSpPr>
            <a:spLocks noChangeShapeType="1"/>
          </p:cNvSpPr>
          <p:nvPr/>
        </p:nvSpPr>
        <p:spPr bwMode="auto">
          <a:xfrm flipV="1">
            <a:off x="8759825" y="4292600"/>
            <a:ext cx="0" cy="865188"/>
          </a:xfrm>
          <a:prstGeom prst="line">
            <a:avLst/>
          </a:prstGeom>
          <a:noFill/>
          <a:ln w="38100">
            <a:solidFill>
              <a:schemeClr val="tx1"/>
            </a:solidFill>
            <a:round/>
            <a:headEnd/>
            <a:tailEnd type="triangle" w="med" len="med"/>
          </a:ln>
        </p:spPr>
        <p:txBody>
          <a:bodyPr/>
          <a:lstStyle/>
          <a:p>
            <a:endParaRPr lang="vi-VN"/>
          </a:p>
        </p:txBody>
      </p:sp>
      <p:sp>
        <p:nvSpPr>
          <p:cNvPr id="20499" name="Line 19"/>
          <p:cNvSpPr>
            <a:spLocks noChangeShapeType="1"/>
          </p:cNvSpPr>
          <p:nvPr/>
        </p:nvSpPr>
        <p:spPr bwMode="auto">
          <a:xfrm flipV="1">
            <a:off x="8688388" y="2420939"/>
            <a:ext cx="0" cy="936625"/>
          </a:xfrm>
          <a:prstGeom prst="line">
            <a:avLst/>
          </a:prstGeom>
          <a:noFill/>
          <a:ln w="38100">
            <a:solidFill>
              <a:schemeClr val="tx1"/>
            </a:solidFill>
            <a:round/>
            <a:headEnd/>
            <a:tailEnd type="triangle" w="med" len="med"/>
          </a:ln>
        </p:spPr>
        <p:txBody>
          <a:bodyPr/>
          <a:lstStyle/>
          <a:p>
            <a:endParaRPr lang="vi-VN"/>
          </a:p>
        </p:txBody>
      </p:sp>
    </p:spTree>
    <p:extLst>
      <p:ext uri="{BB962C8B-B14F-4D97-AF65-F5344CB8AC3E}">
        <p14:creationId xmlns:p14="http://schemas.microsoft.com/office/powerpoint/2010/main" val="21613387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ox(in)">
                                      <p:cBhvr>
                                        <p:cTn id="7" dur="5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490"/>
                                        </p:tgtEl>
                                        <p:attrNameLst>
                                          <p:attrName>style.visibility</p:attrName>
                                        </p:attrNameLst>
                                      </p:cBhvr>
                                      <p:to>
                                        <p:strVal val="visible"/>
                                      </p:to>
                                    </p:set>
                                    <p:animEffect transition="in" filter="box(in)">
                                      <p:cBhvr>
                                        <p:cTn id="12" dur="500"/>
                                        <p:tgtEl>
                                          <p:spTgt spid="204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487"/>
                                        </p:tgtEl>
                                        <p:attrNameLst>
                                          <p:attrName>style.visibility</p:attrName>
                                        </p:attrNameLst>
                                      </p:cBhvr>
                                      <p:to>
                                        <p:strVal val="visible"/>
                                      </p:to>
                                    </p:set>
                                    <p:animEffect transition="in" filter="box(in)">
                                      <p:cBhvr>
                                        <p:cTn id="17" dur="500"/>
                                        <p:tgtEl>
                                          <p:spTgt spid="204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484"/>
                                        </p:tgtEl>
                                        <p:attrNameLst>
                                          <p:attrName>style.visibility</p:attrName>
                                        </p:attrNameLst>
                                      </p:cBhvr>
                                      <p:to>
                                        <p:strVal val="visible"/>
                                      </p:to>
                                    </p:set>
                                    <p:animEffect transition="in" filter="box(in)">
                                      <p:cBhvr>
                                        <p:cTn id="22" dur="500"/>
                                        <p:tgtEl>
                                          <p:spTgt spid="204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498"/>
                                        </p:tgtEl>
                                        <p:attrNameLst>
                                          <p:attrName>style.visibility</p:attrName>
                                        </p:attrNameLst>
                                      </p:cBhvr>
                                      <p:to>
                                        <p:strVal val="visible"/>
                                      </p:to>
                                    </p:set>
                                    <p:animEffect transition="in" filter="box(in)">
                                      <p:cBhvr>
                                        <p:cTn id="27" dur="500"/>
                                        <p:tgtEl>
                                          <p:spTgt spid="204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485"/>
                                        </p:tgtEl>
                                        <p:attrNameLst>
                                          <p:attrName>style.visibility</p:attrName>
                                        </p:attrNameLst>
                                      </p:cBhvr>
                                      <p:to>
                                        <p:strVal val="visible"/>
                                      </p:to>
                                    </p:set>
                                    <p:animEffect transition="in" filter="box(in)">
                                      <p:cBhvr>
                                        <p:cTn id="32" dur="500"/>
                                        <p:tgtEl>
                                          <p:spTgt spid="204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0488"/>
                                        </p:tgtEl>
                                        <p:attrNameLst>
                                          <p:attrName>style.visibility</p:attrName>
                                        </p:attrNameLst>
                                      </p:cBhvr>
                                      <p:to>
                                        <p:strVal val="visible"/>
                                      </p:to>
                                    </p:set>
                                    <p:animEffect transition="in" filter="box(in)">
                                      <p:cBhvr>
                                        <p:cTn id="37" dur="500"/>
                                        <p:tgtEl>
                                          <p:spTgt spid="204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0499"/>
                                        </p:tgtEl>
                                        <p:attrNameLst>
                                          <p:attrName>style.visibility</p:attrName>
                                        </p:attrNameLst>
                                      </p:cBhvr>
                                      <p:to>
                                        <p:strVal val="visible"/>
                                      </p:to>
                                    </p:set>
                                    <p:animEffect transition="in" filter="box(in)">
                                      <p:cBhvr>
                                        <p:cTn id="42" dur="500"/>
                                        <p:tgtEl>
                                          <p:spTgt spid="204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0486"/>
                                        </p:tgtEl>
                                        <p:attrNameLst>
                                          <p:attrName>style.visibility</p:attrName>
                                        </p:attrNameLst>
                                      </p:cBhvr>
                                      <p:to>
                                        <p:strVal val="visible"/>
                                      </p:to>
                                    </p:set>
                                    <p:animEffect transition="in" filter="box(in)">
                                      <p:cBhvr>
                                        <p:cTn id="47" dur="500"/>
                                        <p:tgtEl>
                                          <p:spTgt spid="2048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0489"/>
                                        </p:tgtEl>
                                        <p:attrNameLst>
                                          <p:attrName>style.visibility</p:attrName>
                                        </p:attrNameLst>
                                      </p:cBhvr>
                                      <p:to>
                                        <p:strVal val="visible"/>
                                      </p:to>
                                    </p:set>
                                    <p:animEffect transition="in" filter="box(in)">
                                      <p:cBhvr>
                                        <p:cTn id="52" dur="500"/>
                                        <p:tgtEl>
                                          <p:spTgt spid="20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20484" grpId="0" animBg="1"/>
      <p:bldP spid="20485" grpId="0" animBg="1"/>
      <p:bldP spid="20486" grpId="0" animBg="1"/>
      <p:bldP spid="20487" grpId="0" animBg="1"/>
      <p:bldP spid="20488" grpId="0" animBg="1"/>
      <p:bldP spid="20489" grpId="0" animBg="1"/>
      <p:bldP spid="20490" grpId="0"/>
      <p:bldP spid="20498" grpId="0" animBg="1"/>
      <p:bldP spid="2049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489075" y="228600"/>
            <a:ext cx="9372600" cy="990600"/>
          </a:xfrm>
        </p:spPr>
        <p:txBody>
          <a:bodyPr>
            <a:normAutofit fontScale="90000"/>
          </a:bodyPr>
          <a:lstStyle/>
          <a:p>
            <a:br>
              <a:rPr lang="en-US" altLang="en-US" sz="2800">
                <a:latin typeface="Times New Roman" pitchFamily="18" charset="0"/>
                <a:cs typeface="Times New Roman" pitchFamily="18" charset="0"/>
              </a:rPr>
            </a:br>
            <a:r>
              <a:rPr lang="en-US" altLang="en-US" sz="2800">
                <a:latin typeface="Times New Roman" pitchFamily="18" charset="0"/>
                <a:cs typeface="Times New Roman" pitchFamily="18" charset="0"/>
              </a:rPr>
              <a:t>I</a:t>
            </a:r>
            <a:r>
              <a:rPr lang="vi-VN" altLang="en-US" sz="2800">
                <a:latin typeface="Times New Roman" pitchFamily="18" charset="0"/>
                <a:cs typeface="Times New Roman" pitchFamily="18" charset="0"/>
              </a:rPr>
              <a:t>I. TRIẾT HỌC MÁC</a:t>
            </a:r>
            <a:r>
              <a:rPr lang="en-US" altLang="en-US" sz="2800">
                <a:latin typeface="Times New Roman" pitchFamily="18" charset="0"/>
                <a:cs typeface="Times New Roman" pitchFamily="18" charset="0"/>
              </a:rPr>
              <a:t> - </a:t>
            </a:r>
            <a:r>
              <a:rPr lang="vi-VN" altLang="en-US" sz="2800">
                <a:latin typeface="Times New Roman" pitchFamily="18" charset="0"/>
                <a:cs typeface="Times New Roman" pitchFamily="18" charset="0"/>
              </a:rPr>
              <a:t>LÊNIN VÀ VAI TRÒ CỦA </a:t>
            </a:r>
            <a:r>
              <a:rPr lang="en-US" altLang="en-US" sz="2800">
                <a:latin typeface="Times New Roman" pitchFamily="18" charset="0"/>
                <a:cs typeface="Times New Roman" pitchFamily="18" charset="0"/>
              </a:rPr>
              <a:t>TRIẾT HỌC MÁC - LÊNIN</a:t>
            </a:r>
            <a:r>
              <a:rPr lang="vi-VN" altLang="en-US" sz="2800">
                <a:latin typeface="Times New Roman" pitchFamily="18" charset="0"/>
                <a:cs typeface="Times New Roman" pitchFamily="18" charset="0"/>
              </a:rPr>
              <a:t> TRONG ĐỜI SỐNG XÃ HỘI</a:t>
            </a:r>
            <a:br>
              <a:rPr lang="vi-VN" altLang="en-US" sz="2800">
                <a:latin typeface="Times New Roman" pitchFamily="18" charset="0"/>
                <a:cs typeface="Times New Roman" pitchFamily="18" charset="0"/>
              </a:rPr>
            </a:br>
            <a:endParaRPr lang="vi-VN" altLang="en-US" sz="280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59BF1CD9-1682-4E31-B444-9BB31591FE22}" type="datetime1">
              <a:rPr lang="en-US" smtClean="0"/>
              <a:pPr>
                <a:defRPr/>
              </a:pPr>
              <a:t>9/15/2023</a:t>
            </a:fld>
            <a:endParaRPr lang="en-US"/>
          </a:p>
        </p:txBody>
      </p:sp>
      <p:graphicFrame>
        <p:nvGraphicFramePr>
          <p:cNvPr id="2" name="Diagram 1"/>
          <p:cNvGraphicFramePr/>
          <p:nvPr/>
        </p:nvGraphicFramePr>
        <p:xfrm>
          <a:off x="1524000" y="1371601"/>
          <a:ext cx="8915400" cy="5349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0657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524000" y="185738"/>
            <a:ext cx="9144000" cy="990600"/>
          </a:xfrm>
        </p:spPr>
        <p:txBody>
          <a:bodyPr>
            <a:normAutofit fontScale="90000"/>
          </a:bodyPr>
          <a:lstStyle/>
          <a:p>
            <a:br>
              <a:rPr lang="en-US" altLang="en-US" sz="3200">
                <a:latin typeface="Times New Roman" pitchFamily="18" charset="0"/>
                <a:cs typeface="Times New Roman" pitchFamily="18" charset="0"/>
              </a:rPr>
            </a:br>
            <a:r>
              <a:rPr lang="en-US" altLang="en-US" sz="3200">
                <a:latin typeface="Times New Roman" pitchFamily="18" charset="0"/>
                <a:cs typeface="Times New Roman" pitchFamily="18" charset="0"/>
              </a:rPr>
              <a:t>1. Sự ra đời và phát triển của triết học Mác – Lênin</a:t>
            </a:r>
            <a:br>
              <a:rPr lang="en-US" altLang="en-US" sz="3200">
                <a:latin typeface="Times New Roman" pitchFamily="18" charset="0"/>
                <a:cs typeface="Times New Roman" pitchFamily="18" charset="0"/>
              </a:rPr>
            </a:br>
            <a:endParaRPr lang="vi-VN" altLang="en-US" sz="320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59BF1CD9-1682-4E31-B444-9BB31591FE22}" type="datetime1">
              <a:rPr lang="en-US" smtClean="0"/>
              <a:pPr>
                <a:defRPr/>
              </a:pPr>
              <a:t>9/15/2023</a:t>
            </a:fld>
            <a:endParaRPr lang="en-US"/>
          </a:p>
        </p:txBody>
      </p:sp>
      <p:graphicFrame>
        <p:nvGraphicFramePr>
          <p:cNvPr id="2" name="Diagram 1"/>
          <p:cNvGraphicFramePr/>
          <p:nvPr/>
        </p:nvGraphicFramePr>
        <p:xfrm>
          <a:off x="1686791" y="1377950"/>
          <a:ext cx="8818418"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1088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1631950" y="2230438"/>
            <a:ext cx="9043988" cy="4222750"/>
            <a:chOff x="68" y="1285"/>
            <a:chExt cx="5697" cy="2660"/>
          </a:xfrm>
        </p:grpSpPr>
        <p:pic>
          <p:nvPicPr>
            <p:cNvPr id="11" name="Picture 5" descr="Karl_Marx"/>
            <p:cNvPicPr>
              <a:picLocks noChangeAspect="1" noChangeArrowheads="1"/>
            </p:cNvPicPr>
            <p:nvPr/>
          </p:nvPicPr>
          <p:blipFill>
            <a:blip r:embed="rId3"/>
            <a:srcRect/>
            <a:stretch>
              <a:fillRect/>
            </a:stretch>
          </p:blipFill>
          <p:spPr bwMode="auto">
            <a:xfrm>
              <a:off x="71" y="1290"/>
              <a:ext cx="1922" cy="2297"/>
            </a:xfrm>
            <a:prstGeom prst="ellipse">
              <a:avLst/>
            </a:prstGeom>
            <a:ln>
              <a:noFill/>
            </a:ln>
            <a:effectLst>
              <a:softEdge rad="112500"/>
            </a:effectLst>
          </p:spPr>
        </p:pic>
        <p:pic>
          <p:nvPicPr>
            <p:cNvPr id="12" name="Picture 11" descr="Friedich Engels.jpg"/>
            <p:cNvPicPr>
              <a:picLocks noChangeAspect="1"/>
            </p:cNvPicPr>
            <p:nvPr/>
          </p:nvPicPr>
          <p:blipFill>
            <a:blip r:embed="rId4"/>
            <a:stretch>
              <a:fillRect/>
            </a:stretch>
          </p:blipFill>
          <p:spPr>
            <a:xfrm>
              <a:off x="1984" y="1290"/>
              <a:ext cx="1872" cy="2279"/>
            </a:xfrm>
            <a:prstGeom prst="ellipse">
              <a:avLst/>
            </a:prstGeom>
            <a:ln>
              <a:noFill/>
            </a:ln>
            <a:effectLst>
              <a:softEdge rad="112500"/>
            </a:effectLst>
          </p:spPr>
        </p:pic>
        <p:pic>
          <p:nvPicPr>
            <p:cNvPr id="16" name="Picture 15" descr="2lENIN.jpg"/>
            <p:cNvPicPr>
              <a:picLocks noChangeAspect="1"/>
            </p:cNvPicPr>
            <p:nvPr/>
          </p:nvPicPr>
          <p:blipFill>
            <a:blip r:embed="rId5"/>
            <a:stretch>
              <a:fillRect/>
            </a:stretch>
          </p:blipFill>
          <p:spPr>
            <a:xfrm>
              <a:off x="3877" y="1290"/>
              <a:ext cx="1883" cy="2313"/>
            </a:xfrm>
            <a:prstGeom prst="ellipse">
              <a:avLst/>
            </a:prstGeom>
            <a:ln>
              <a:noFill/>
            </a:ln>
            <a:effectLst>
              <a:softEdge rad="112500"/>
            </a:effectLst>
          </p:spPr>
        </p:pic>
        <p:sp>
          <p:nvSpPr>
            <p:cNvPr id="6167" name="Text Box 23"/>
            <p:cNvSpPr txBox="1">
              <a:spLocks noChangeArrowheads="1"/>
            </p:cNvSpPr>
            <p:nvPr/>
          </p:nvSpPr>
          <p:spPr bwMode="auto">
            <a:xfrm>
              <a:off x="294" y="3714"/>
              <a:ext cx="1859" cy="231"/>
            </a:xfrm>
            <a:prstGeom prst="rect">
              <a:avLst/>
            </a:prstGeom>
            <a:noFill/>
            <a:ln w="9525">
              <a:noFill/>
              <a:miter lim="800000"/>
              <a:headEnd/>
              <a:tailEnd/>
            </a:ln>
            <a:effectLst/>
          </p:spPr>
          <p:txBody>
            <a:bodyPr>
              <a:spAutoFit/>
            </a:bodyPr>
            <a:lstStyle/>
            <a:p>
              <a:pPr algn="l">
                <a:spcBef>
                  <a:spcPct val="50000"/>
                </a:spcBef>
              </a:pPr>
              <a:r>
                <a:rPr lang="en-US" b="1"/>
                <a:t>C.Mác: 1818 –1883</a:t>
              </a:r>
            </a:p>
          </p:txBody>
        </p:sp>
        <p:sp>
          <p:nvSpPr>
            <p:cNvPr id="6168" name="Text Box 24"/>
            <p:cNvSpPr txBox="1">
              <a:spLocks noChangeArrowheads="1"/>
            </p:cNvSpPr>
            <p:nvPr/>
          </p:nvSpPr>
          <p:spPr bwMode="auto">
            <a:xfrm>
              <a:off x="1988" y="3706"/>
              <a:ext cx="1951" cy="231"/>
            </a:xfrm>
            <a:prstGeom prst="rect">
              <a:avLst/>
            </a:prstGeom>
            <a:noFill/>
            <a:ln w="9525">
              <a:noFill/>
              <a:miter lim="800000"/>
              <a:headEnd/>
              <a:tailEnd/>
            </a:ln>
            <a:effectLst/>
          </p:spPr>
          <p:txBody>
            <a:bodyPr>
              <a:spAutoFit/>
            </a:bodyPr>
            <a:lstStyle/>
            <a:p>
              <a:pPr algn="l">
                <a:spcBef>
                  <a:spcPct val="50000"/>
                </a:spcBef>
              </a:pPr>
              <a:r>
                <a:rPr lang="en-US" b="1"/>
                <a:t>Ph. Ăngghen: 1820 - 1895</a:t>
              </a:r>
            </a:p>
          </p:txBody>
        </p:sp>
        <p:sp>
          <p:nvSpPr>
            <p:cNvPr id="6169" name="Text Box 25"/>
            <p:cNvSpPr txBox="1">
              <a:spLocks noChangeArrowheads="1"/>
            </p:cNvSpPr>
            <p:nvPr/>
          </p:nvSpPr>
          <p:spPr bwMode="auto">
            <a:xfrm>
              <a:off x="4065" y="3702"/>
              <a:ext cx="1673" cy="231"/>
            </a:xfrm>
            <a:prstGeom prst="rect">
              <a:avLst/>
            </a:prstGeom>
            <a:noFill/>
            <a:ln w="9525">
              <a:noFill/>
              <a:miter lim="800000"/>
              <a:headEnd/>
              <a:tailEnd/>
            </a:ln>
            <a:effectLst/>
          </p:spPr>
          <p:txBody>
            <a:bodyPr>
              <a:spAutoFit/>
            </a:bodyPr>
            <a:lstStyle/>
            <a:p>
              <a:pPr algn="l">
                <a:spcBef>
                  <a:spcPct val="50000"/>
                </a:spcBef>
              </a:pPr>
              <a:r>
                <a:rPr lang="en-US" b="1"/>
                <a:t>V.I. Lênin: 1870 - 1924</a:t>
              </a:r>
            </a:p>
          </p:txBody>
        </p:sp>
      </p:grpSp>
      <p:sp>
        <p:nvSpPr>
          <p:cNvPr id="3" name="Title 2"/>
          <p:cNvSpPr>
            <a:spLocks noGrp="1"/>
          </p:cNvSpPr>
          <p:nvPr>
            <p:ph type="title"/>
          </p:nvPr>
        </p:nvSpPr>
        <p:spPr>
          <a:xfrm>
            <a:off x="2605452" y="160647"/>
            <a:ext cx="8911687" cy="791331"/>
          </a:xfrm>
          <a:solidFill>
            <a:schemeClr val="accent3">
              <a:lumMod val="20000"/>
              <a:lumOff val="80000"/>
            </a:schemeClr>
          </a:solidFill>
          <a:ln>
            <a:solidFill>
              <a:schemeClr val="accent1">
                <a:lumMod val="60000"/>
                <a:lumOff val="40000"/>
              </a:schemeClr>
            </a:solidFill>
          </a:ln>
        </p:spPr>
        <p:txBody>
          <a:bodyPr/>
          <a:lstStyle/>
          <a:p>
            <a:pPr algn="ctr"/>
            <a:r>
              <a:rPr lang="en-SG">
                <a:latin typeface="Times New Roman" panose="02020603050405020304" pitchFamily="18" charset="0"/>
                <a:cs typeface="Times New Roman" panose="02020603050405020304" pitchFamily="18" charset="0"/>
              </a:rPr>
              <a:t>CHỦ NGHĨA MÁC – LÊNIN</a:t>
            </a:r>
          </a:p>
        </p:txBody>
      </p:sp>
    </p:spTree>
    <p:extLst>
      <p:ext uri="{BB962C8B-B14F-4D97-AF65-F5344CB8AC3E}">
        <p14:creationId xmlns:p14="http://schemas.microsoft.com/office/powerpoint/2010/main" val="18712117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4294967295"/>
          </p:nvPr>
        </p:nvSpPr>
        <p:spPr>
          <a:xfrm>
            <a:off x="1981200" y="6245225"/>
            <a:ext cx="2133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fld id="{744C48CA-6A78-4F9F-B21A-69DE2AC8F88F}" type="datetime1">
              <a:rPr lang="en-US" smtClean="0"/>
              <a:pPr>
                <a:defRPr/>
              </a:pPr>
              <a:t>9/15/2023</a:t>
            </a:fld>
            <a:endParaRPr lang="en-US"/>
          </a:p>
        </p:txBody>
      </p:sp>
      <p:sp>
        <p:nvSpPr>
          <p:cNvPr id="38915" name="Slide Number Placeholder 5"/>
          <p:cNvSpPr>
            <a:spLocks noGrp="1"/>
          </p:cNvSpPr>
          <p:nvPr>
            <p:ph type="sldNum" sz="quarter" idx="4294967295"/>
          </p:nvPr>
        </p:nvSpPr>
        <p:spPr>
          <a:xfrm>
            <a:off x="8077200" y="6245225"/>
            <a:ext cx="2133600" cy="476250"/>
          </a:xfrm>
          <a:prstGeom prst="rect">
            <a:avLst/>
          </a:prstGeom>
          <a:noFill/>
        </p:spPr>
        <p:txBody>
          <a:bodyPr/>
          <a:lstStyle/>
          <a:p>
            <a:fld id="{8B05BFAC-B23A-46F3-9C75-A5DE7CDF82B7}" type="slidenum">
              <a:rPr lang="en-US" altLang="en-US"/>
              <a:pPr/>
              <a:t>39</a:t>
            </a:fld>
            <a:endParaRPr lang="en-US" altLang="en-US"/>
          </a:p>
        </p:txBody>
      </p:sp>
      <p:sp>
        <p:nvSpPr>
          <p:cNvPr id="25604" name="Rectangle 4"/>
          <p:cNvSpPr>
            <a:spLocks noChangeArrowheads="1"/>
          </p:cNvSpPr>
          <p:nvPr/>
        </p:nvSpPr>
        <p:spPr bwMode="auto">
          <a:xfrm>
            <a:off x="2286000" y="363538"/>
            <a:ext cx="7772400" cy="762000"/>
          </a:xfrm>
          <a:prstGeom prst="rect">
            <a:avLst/>
          </a:prstGeom>
          <a:solidFill>
            <a:srgbClr val="99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0000"/>
            </a:extrusionClr>
            <a:contourClr>
              <a:srgbClr val="990000"/>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defRPr/>
            </a:pPr>
            <a:r>
              <a:rPr lang="en-US" b="1" dirty="0"/>
              <a:t> </a:t>
            </a:r>
            <a:r>
              <a:rPr lang="en-US" sz="3600" b="1" dirty="0" err="1">
                <a:solidFill>
                  <a:schemeClr val="accent3"/>
                </a:solidFill>
                <a:latin typeface="Times New Roman" panose="02020603050405020304" pitchFamily="18" charset="0"/>
                <a:cs typeface="Times New Roman" panose="02020603050405020304" pitchFamily="18" charset="0"/>
              </a:rPr>
              <a:t>Điều</a:t>
            </a:r>
            <a:r>
              <a:rPr lang="en-US" sz="3600" b="1" dirty="0">
                <a:solidFill>
                  <a:schemeClr val="accent3"/>
                </a:solidFill>
                <a:latin typeface="Times New Roman" panose="02020603050405020304" pitchFamily="18" charset="0"/>
                <a:cs typeface="Times New Roman" panose="02020603050405020304" pitchFamily="18" charset="0"/>
              </a:rPr>
              <a:t> </a:t>
            </a:r>
            <a:r>
              <a:rPr lang="en-US" sz="3600" b="1" dirty="0" err="1">
                <a:solidFill>
                  <a:schemeClr val="accent3"/>
                </a:solidFill>
                <a:latin typeface="Times New Roman" panose="02020603050405020304" pitchFamily="18" charset="0"/>
                <a:cs typeface="Times New Roman" panose="02020603050405020304" pitchFamily="18" charset="0"/>
              </a:rPr>
              <a:t>kiện</a:t>
            </a:r>
            <a:r>
              <a:rPr lang="en-US" sz="3600" b="1" dirty="0">
                <a:solidFill>
                  <a:schemeClr val="accent3"/>
                </a:solidFill>
                <a:latin typeface="Times New Roman" panose="02020603050405020304" pitchFamily="18" charset="0"/>
                <a:cs typeface="Times New Roman" panose="02020603050405020304" pitchFamily="18" charset="0"/>
              </a:rPr>
              <a:t> </a:t>
            </a:r>
            <a:r>
              <a:rPr lang="en-US" sz="3600" b="1" dirty="0" err="1">
                <a:solidFill>
                  <a:schemeClr val="accent3"/>
                </a:solidFill>
                <a:latin typeface="Times New Roman" panose="02020603050405020304" pitchFamily="18" charset="0"/>
                <a:cs typeface="Times New Roman" panose="02020603050405020304" pitchFamily="18" charset="0"/>
              </a:rPr>
              <a:t>kinh</a:t>
            </a:r>
            <a:r>
              <a:rPr lang="en-US" sz="3600" b="1" dirty="0">
                <a:solidFill>
                  <a:schemeClr val="accent3"/>
                </a:solidFill>
                <a:latin typeface="Times New Roman" panose="02020603050405020304" pitchFamily="18" charset="0"/>
                <a:cs typeface="Times New Roman" panose="02020603050405020304" pitchFamily="18" charset="0"/>
              </a:rPr>
              <a:t> </a:t>
            </a:r>
            <a:r>
              <a:rPr lang="en-US" sz="3600" b="1" dirty="0" err="1">
                <a:solidFill>
                  <a:schemeClr val="accent3"/>
                </a:solidFill>
                <a:latin typeface="Times New Roman" panose="02020603050405020304" pitchFamily="18" charset="0"/>
                <a:cs typeface="Times New Roman" panose="02020603050405020304" pitchFamily="18" charset="0"/>
              </a:rPr>
              <a:t>tế</a:t>
            </a:r>
            <a:r>
              <a:rPr lang="en-US" sz="3600" b="1" dirty="0">
                <a:solidFill>
                  <a:schemeClr val="accent3"/>
                </a:solidFill>
                <a:latin typeface="Times New Roman" panose="02020603050405020304" pitchFamily="18" charset="0"/>
                <a:cs typeface="Times New Roman" panose="02020603050405020304" pitchFamily="18" charset="0"/>
              </a:rPr>
              <a:t> </a:t>
            </a:r>
            <a:r>
              <a:rPr lang="en-US" sz="3600" b="1" dirty="0" err="1">
                <a:solidFill>
                  <a:schemeClr val="accent3"/>
                </a:solidFill>
                <a:latin typeface="Times New Roman" panose="02020603050405020304" pitchFamily="18" charset="0"/>
                <a:cs typeface="Times New Roman" panose="02020603050405020304" pitchFamily="18" charset="0"/>
              </a:rPr>
              <a:t>xã</a:t>
            </a:r>
            <a:r>
              <a:rPr lang="en-US" sz="3600" b="1" dirty="0">
                <a:solidFill>
                  <a:schemeClr val="accent3"/>
                </a:solidFill>
                <a:latin typeface="Times New Roman" panose="02020603050405020304" pitchFamily="18" charset="0"/>
                <a:cs typeface="Times New Roman" panose="02020603050405020304" pitchFamily="18" charset="0"/>
              </a:rPr>
              <a:t> </a:t>
            </a:r>
            <a:r>
              <a:rPr lang="en-US" sz="3600" b="1" dirty="0" err="1">
                <a:solidFill>
                  <a:schemeClr val="accent3"/>
                </a:solidFill>
                <a:latin typeface="Times New Roman" panose="02020603050405020304" pitchFamily="18" charset="0"/>
                <a:cs typeface="Times New Roman" panose="02020603050405020304" pitchFamily="18" charset="0"/>
              </a:rPr>
              <a:t>hội</a:t>
            </a:r>
            <a:endParaRPr lang="en-US" b="1" dirty="0">
              <a:solidFill>
                <a:schemeClr val="accent3"/>
              </a:solidFill>
              <a:latin typeface="Times New Roman" panose="02020603050405020304" pitchFamily="18" charset="0"/>
              <a:cs typeface="Times New Roman" panose="02020603050405020304" pitchFamily="18" charset="0"/>
            </a:endParaRPr>
          </a:p>
        </p:txBody>
      </p:sp>
      <p:sp>
        <p:nvSpPr>
          <p:cNvPr id="25605" name="Oval 5"/>
          <p:cNvSpPr>
            <a:spLocks noChangeArrowheads="1"/>
          </p:cNvSpPr>
          <p:nvPr/>
        </p:nvSpPr>
        <p:spPr bwMode="auto">
          <a:xfrm>
            <a:off x="1676400" y="1752600"/>
            <a:ext cx="2895600" cy="4876800"/>
          </a:xfrm>
          <a:prstGeom prst="ellipse">
            <a:avLst/>
          </a:prstGeom>
          <a:solidFill>
            <a:schemeClr val="tx2">
              <a:lumMod val="60000"/>
              <a:lumOff val="40000"/>
            </a:schemeClr>
          </a:solidFill>
          <a:ln w="9525">
            <a:round/>
            <a:headEnd/>
            <a:tailE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defRPr/>
            </a:pPr>
            <a:r>
              <a:rPr lang="en-GB" sz="3200" b="1" dirty="0" err="1">
                <a:solidFill>
                  <a:schemeClr val="bg1"/>
                </a:solidFill>
                <a:latin typeface="Times New Roman" pitchFamily="18" charset="0"/>
                <a:cs typeface="Times New Roman" pitchFamily="18" charset="0"/>
              </a:rPr>
              <a:t>Sự</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củng</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cố</a:t>
            </a:r>
            <a:r>
              <a:rPr lang="en-GB" sz="3200" b="1" dirty="0">
                <a:solidFill>
                  <a:schemeClr val="bg1"/>
                </a:solidFill>
                <a:latin typeface="Times New Roman" pitchFamily="18" charset="0"/>
                <a:cs typeface="Times New Roman" pitchFamily="18" charset="0"/>
              </a:rPr>
              <a:t> </a:t>
            </a:r>
          </a:p>
          <a:p>
            <a:pPr algn="ctr" eaLnBrk="1" hangingPunct="1">
              <a:defRPr/>
            </a:pPr>
            <a:r>
              <a:rPr lang="en-GB" sz="3200" b="1" dirty="0" err="1">
                <a:solidFill>
                  <a:schemeClr val="bg1"/>
                </a:solidFill>
                <a:latin typeface="Times New Roman" pitchFamily="18" charset="0"/>
                <a:cs typeface="Times New Roman" pitchFamily="18" charset="0"/>
              </a:rPr>
              <a:t>và</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phát</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triển</a:t>
            </a:r>
            <a:endParaRPr lang="en-GB" sz="3200" b="1" dirty="0">
              <a:solidFill>
                <a:schemeClr val="bg1"/>
              </a:solidFill>
              <a:latin typeface="Times New Roman" pitchFamily="18" charset="0"/>
              <a:cs typeface="Times New Roman" pitchFamily="18" charset="0"/>
            </a:endParaRPr>
          </a:p>
          <a:p>
            <a:pPr algn="ctr" eaLnBrk="1" hangingPunct="1">
              <a:defRPr/>
            </a:pP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của</a:t>
            </a:r>
            <a:r>
              <a:rPr lang="en-GB" sz="3200" b="1" dirty="0">
                <a:solidFill>
                  <a:schemeClr val="bg1"/>
                </a:solidFill>
                <a:latin typeface="Times New Roman" pitchFamily="18" charset="0"/>
                <a:cs typeface="Times New Roman" pitchFamily="18" charset="0"/>
              </a:rPr>
              <a:t> PTSX TBCN</a:t>
            </a:r>
          </a:p>
          <a:p>
            <a:pPr algn="ctr" eaLnBrk="1" hangingPunct="1">
              <a:defRPr/>
            </a:pP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trong</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điều</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kiện</a:t>
            </a:r>
            <a:r>
              <a:rPr lang="en-GB" sz="3200" b="1" dirty="0">
                <a:solidFill>
                  <a:schemeClr val="bg1"/>
                </a:solidFill>
                <a:latin typeface="Times New Roman" pitchFamily="18" charset="0"/>
                <a:cs typeface="Times New Roman" pitchFamily="18" charset="0"/>
              </a:rPr>
              <a:t> </a:t>
            </a:r>
          </a:p>
          <a:p>
            <a:pPr algn="ctr" eaLnBrk="1" hangingPunct="1">
              <a:defRPr/>
            </a:pPr>
            <a:r>
              <a:rPr lang="en-US" sz="3200" b="1" dirty="0">
                <a:solidFill>
                  <a:schemeClr val="bg1"/>
                </a:solidFill>
                <a:latin typeface="Times New Roman" pitchFamily="18" charset="0"/>
                <a:cs typeface="Times New Roman" pitchFamily="18" charset="0"/>
              </a:rPr>
              <a:t>CM CN </a:t>
            </a:r>
          </a:p>
        </p:txBody>
      </p:sp>
      <p:sp>
        <p:nvSpPr>
          <p:cNvPr id="25607" name="Oval 7"/>
          <p:cNvSpPr>
            <a:spLocks noChangeArrowheads="1"/>
          </p:cNvSpPr>
          <p:nvPr/>
        </p:nvSpPr>
        <p:spPr bwMode="auto">
          <a:xfrm>
            <a:off x="4800600" y="1600200"/>
            <a:ext cx="2819400" cy="5073650"/>
          </a:xfrm>
          <a:prstGeom prst="ellipse">
            <a:avLst/>
          </a:prstGeom>
          <a:solidFill>
            <a:srgbClr val="C00000"/>
          </a:solidFill>
          <a:ln w="9525">
            <a:round/>
            <a:headEnd/>
            <a:tailE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spcBef>
                <a:spcPct val="20000"/>
              </a:spcBef>
            </a:pPr>
            <a:r>
              <a:rPr lang="en-US" altLang="en-US" sz="3200" b="1">
                <a:solidFill>
                  <a:schemeClr val="bg1"/>
                </a:solidFill>
                <a:latin typeface="Times New Roman" pitchFamily="18" charset="0"/>
                <a:cs typeface="Times New Roman" pitchFamily="18" charset="0"/>
              </a:rPr>
              <a:t>Sự xuất hiện </a:t>
            </a:r>
          </a:p>
          <a:p>
            <a:pPr algn="ctr" eaLnBrk="1" hangingPunct="1">
              <a:spcBef>
                <a:spcPct val="20000"/>
              </a:spcBef>
            </a:pPr>
            <a:r>
              <a:rPr lang="en-US" altLang="en-US" sz="3200" b="1">
                <a:solidFill>
                  <a:schemeClr val="bg1"/>
                </a:solidFill>
                <a:latin typeface="Times New Roman" pitchFamily="18" charset="0"/>
                <a:cs typeface="Times New Roman" pitchFamily="18" charset="0"/>
              </a:rPr>
              <a:t>Của GCVS trên </a:t>
            </a:r>
          </a:p>
          <a:p>
            <a:pPr algn="ctr" eaLnBrk="1" hangingPunct="1">
              <a:spcBef>
                <a:spcPct val="20000"/>
              </a:spcBef>
            </a:pPr>
            <a:r>
              <a:rPr lang="en-US" altLang="en-US" sz="3200" b="1">
                <a:solidFill>
                  <a:schemeClr val="bg1"/>
                </a:solidFill>
                <a:latin typeface="Times New Roman" pitchFamily="18" charset="0"/>
                <a:cs typeface="Times New Roman" pitchFamily="18" charset="0"/>
              </a:rPr>
              <a:t>vũ đài lịch sử </a:t>
            </a:r>
          </a:p>
          <a:p>
            <a:pPr algn="ctr" eaLnBrk="1" hangingPunct="1">
              <a:spcBef>
                <a:spcPct val="20000"/>
              </a:spcBef>
            </a:pPr>
            <a:r>
              <a:rPr lang="en-US" altLang="en-US" sz="3200" b="1">
                <a:solidFill>
                  <a:schemeClr val="bg1"/>
                </a:solidFill>
                <a:latin typeface="Times New Roman" pitchFamily="18" charset="0"/>
                <a:cs typeface="Times New Roman" pitchFamily="18" charset="0"/>
              </a:rPr>
              <a:t>- nhân tố CT-XH </a:t>
            </a:r>
          </a:p>
          <a:p>
            <a:pPr algn="ctr" eaLnBrk="1" hangingPunct="1">
              <a:spcBef>
                <a:spcPct val="20000"/>
              </a:spcBef>
            </a:pPr>
            <a:r>
              <a:rPr lang="en-US" altLang="en-US" sz="3200" b="1">
                <a:solidFill>
                  <a:schemeClr val="bg1"/>
                </a:solidFill>
                <a:latin typeface="Times New Roman" pitchFamily="18" charset="0"/>
                <a:cs typeface="Times New Roman" pitchFamily="18" charset="0"/>
              </a:rPr>
              <a:t>quan trọng</a:t>
            </a:r>
          </a:p>
        </p:txBody>
      </p:sp>
      <p:sp>
        <p:nvSpPr>
          <p:cNvPr id="25608" name="Oval 8"/>
          <p:cNvSpPr>
            <a:spLocks noChangeArrowheads="1"/>
          </p:cNvSpPr>
          <p:nvPr/>
        </p:nvSpPr>
        <p:spPr bwMode="auto">
          <a:xfrm>
            <a:off x="8077200" y="1582738"/>
            <a:ext cx="2667000" cy="4953000"/>
          </a:xfrm>
          <a:prstGeom prst="ellipse">
            <a:avLst/>
          </a:prstGeom>
          <a:solidFill>
            <a:srgbClr val="9900CC"/>
          </a:solidFill>
          <a:ln w="9525">
            <a:round/>
            <a:headEnd/>
            <a:tailE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r>
              <a:rPr lang="en-US" altLang="en-US" sz="3200">
                <a:solidFill>
                  <a:schemeClr val="bg1"/>
                </a:solidFill>
                <a:latin typeface="Times New Roman" pitchFamily="18" charset="0"/>
                <a:cs typeface="Times New Roman" pitchFamily="18" charset="0"/>
              </a:rPr>
              <a:t>Thực tiễn CM</a:t>
            </a:r>
          </a:p>
          <a:p>
            <a:pPr algn="ctr" eaLnBrk="1" hangingPunct="1"/>
            <a:r>
              <a:rPr lang="en-US" altLang="en-US" sz="3200">
                <a:solidFill>
                  <a:schemeClr val="bg1"/>
                </a:solidFill>
                <a:latin typeface="Times New Roman" pitchFamily="18" charset="0"/>
                <a:cs typeface="Times New Roman" pitchFamily="18" charset="0"/>
              </a:rPr>
              <a:t>Của GCVS</a:t>
            </a:r>
          </a:p>
          <a:p>
            <a:pPr algn="ctr" eaLnBrk="1" hangingPunct="1"/>
            <a:r>
              <a:rPr lang="en-US" altLang="en-US" sz="3200">
                <a:solidFill>
                  <a:schemeClr val="bg1"/>
                </a:solidFill>
                <a:latin typeface="Times New Roman" pitchFamily="18" charset="0"/>
                <a:cs typeface="Times New Roman" pitchFamily="18" charset="0"/>
              </a:rPr>
              <a:t>-cơ sở chủ yếu </a:t>
            </a:r>
          </a:p>
          <a:p>
            <a:pPr algn="ctr" eaLnBrk="1" hangingPunct="1"/>
            <a:r>
              <a:rPr lang="en-US" altLang="en-US" sz="3200">
                <a:solidFill>
                  <a:schemeClr val="bg1"/>
                </a:solidFill>
                <a:latin typeface="Times New Roman" pitchFamily="18" charset="0"/>
                <a:cs typeface="Times New Roman" pitchFamily="18" charset="0"/>
              </a:rPr>
              <a:t>Và trực tiếp </a:t>
            </a:r>
          </a:p>
        </p:txBody>
      </p:sp>
      <p:sp>
        <p:nvSpPr>
          <p:cNvPr id="25609" name="Line 9"/>
          <p:cNvSpPr>
            <a:spLocks noChangeShapeType="1"/>
          </p:cNvSpPr>
          <p:nvPr/>
        </p:nvSpPr>
        <p:spPr bwMode="auto">
          <a:xfrm flipH="1">
            <a:off x="3124200" y="1125538"/>
            <a:ext cx="2895600" cy="627062"/>
          </a:xfrm>
          <a:prstGeom prst="line">
            <a:avLst/>
          </a:prstGeom>
          <a:noFill/>
          <a:ln w="57150" cap="sq">
            <a:solidFill>
              <a:schemeClr val="tx1"/>
            </a:solidFill>
            <a:round/>
            <a:headEnd type="none" w="sm" len="sm"/>
            <a:tailEnd type="triangle" w="sm" len="sm"/>
          </a:ln>
        </p:spPr>
        <p:txBody>
          <a:bodyPr/>
          <a:lstStyle/>
          <a:p>
            <a:endParaRPr lang="vi-VN"/>
          </a:p>
        </p:txBody>
      </p:sp>
      <p:sp>
        <p:nvSpPr>
          <p:cNvPr id="25610" name="Line 10"/>
          <p:cNvSpPr>
            <a:spLocks noChangeShapeType="1"/>
          </p:cNvSpPr>
          <p:nvPr/>
        </p:nvSpPr>
        <p:spPr bwMode="auto">
          <a:xfrm>
            <a:off x="6019800" y="1125538"/>
            <a:ext cx="3429000" cy="474662"/>
          </a:xfrm>
          <a:prstGeom prst="line">
            <a:avLst/>
          </a:prstGeom>
          <a:noFill/>
          <a:ln w="57150" cap="sq">
            <a:solidFill>
              <a:schemeClr val="tx1"/>
            </a:solidFill>
            <a:round/>
            <a:headEnd type="none" w="sm" len="sm"/>
            <a:tailEnd type="triangle" w="sm" len="sm"/>
          </a:ln>
        </p:spPr>
        <p:txBody>
          <a:bodyPr/>
          <a:lstStyle/>
          <a:p>
            <a:endParaRPr lang="vi-VN"/>
          </a:p>
        </p:txBody>
      </p:sp>
      <p:sp>
        <p:nvSpPr>
          <p:cNvPr id="25612" name="Line 12"/>
          <p:cNvSpPr>
            <a:spLocks noChangeShapeType="1"/>
          </p:cNvSpPr>
          <p:nvPr/>
        </p:nvSpPr>
        <p:spPr bwMode="auto">
          <a:xfrm>
            <a:off x="6019800" y="1125539"/>
            <a:ext cx="152400" cy="517525"/>
          </a:xfrm>
          <a:prstGeom prst="line">
            <a:avLst/>
          </a:prstGeom>
          <a:noFill/>
          <a:ln w="57150" cap="sq">
            <a:solidFill>
              <a:schemeClr val="tx1"/>
            </a:solidFill>
            <a:round/>
            <a:headEnd type="none" w="sm" len="sm"/>
            <a:tailEnd type="triangle" w="sm" len="sm"/>
          </a:ln>
        </p:spPr>
        <p:txBody>
          <a:bodyPr/>
          <a:lstStyle/>
          <a:p>
            <a:endParaRPr lang="vi-VN"/>
          </a:p>
        </p:txBody>
      </p:sp>
      <p:sp>
        <p:nvSpPr>
          <p:cNvPr id="12" name="Oval 5"/>
          <p:cNvSpPr>
            <a:spLocks noChangeArrowheads="1"/>
          </p:cNvSpPr>
          <p:nvPr/>
        </p:nvSpPr>
        <p:spPr bwMode="auto">
          <a:xfrm>
            <a:off x="1638300" y="1752600"/>
            <a:ext cx="2895600" cy="4876800"/>
          </a:xfrm>
          <a:prstGeom prst="ellipse">
            <a:avLst/>
          </a:prstGeom>
          <a:solidFill>
            <a:schemeClr val="tx2">
              <a:lumMod val="60000"/>
              <a:lumOff val="40000"/>
            </a:schemeClr>
          </a:solidFill>
          <a:ln w="9525">
            <a:round/>
            <a:headEnd/>
            <a:tailE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defRPr/>
            </a:pPr>
            <a:r>
              <a:rPr lang="en-GB" sz="3200" dirty="0" err="1">
                <a:solidFill>
                  <a:schemeClr val="bg1"/>
                </a:solidFill>
                <a:latin typeface="Times New Roman" pitchFamily="18" charset="0"/>
                <a:cs typeface="Times New Roman" pitchFamily="18" charset="0"/>
              </a:rPr>
              <a:t>Sự</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củng</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cố</a:t>
            </a:r>
            <a:r>
              <a:rPr lang="en-GB" sz="3200" dirty="0">
                <a:solidFill>
                  <a:schemeClr val="bg1"/>
                </a:solidFill>
                <a:latin typeface="Times New Roman" pitchFamily="18" charset="0"/>
                <a:cs typeface="Times New Roman" pitchFamily="18" charset="0"/>
              </a:rPr>
              <a:t> </a:t>
            </a:r>
          </a:p>
          <a:p>
            <a:pPr algn="ctr" eaLnBrk="1" hangingPunct="1">
              <a:defRPr/>
            </a:pPr>
            <a:r>
              <a:rPr lang="en-GB" sz="3200" dirty="0" err="1">
                <a:solidFill>
                  <a:schemeClr val="bg1"/>
                </a:solidFill>
                <a:latin typeface="Times New Roman" pitchFamily="18" charset="0"/>
                <a:cs typeface="Times New Roman" pitchFamily="18" charset="0"/>
              </a:rPr>
              <a:t>và</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phát</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triển</a:t>
            </a:r>
            <a:endParaRPr lang="en-GB" sz="3200" dirty="0">
              <a:solidFill>
                <a:schemeClr val="bg1"/>
              </a:solidFill>
              <a:latin typeface="Times New Roman" pitchFamily="18" charset="0"/>
              <a:cs typeface="Times New Roman" pitchFamily="18" charset="0"/>
            </a:endParaRPr>
          </a:p>
          <a:p>
            <a:pPr algn="ctr" eaLnBrk="1" hangingPunct="1">
              <a:defRPr/>
            </a:pP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của</a:t>
            </a:r>
            <a:r>
              <a:rPr lang="en-GB" sz="3200" dirty="0">
                <a:solidFill>
                  <a:schemeClr val="bg1"/>
                </a:solidFill>
                <a:latin typeface="Times New Roman" pitchFamily="18" charset="0"/>
                <a:cs typeface="Times New Roman" pitchFamily="18" charset="0"/>
              </a:rPr>
              <a:t> PTSX TBCN</a:t>
            </a:r>
          </a:p>
          <a:p>
            <a:pPr algn="ctr" eaLnBrk="1" hangingPunct="1">
              <a:defRPr/>
            </a:pP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trong</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điều</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kiện</a:t>
            </a:r>
            <a:r>
              <a:rPr lang="en-GB" sz="3200" dirty="0">
                <a:solidFill>
                  <a:schemeClr val="bg1"/>
                </a:solidFill>
                <a:latin typeface="Times New Roman" pitchFamily="18" charset="0"/>
                <a:cs typeface="Times New Roman" pitchFamily="18" charset="0"/>
              </a:rPr>
              <a:t> </a:t>
            </a:r>
          </a:p>
          <a:p>
            <a:pPr algn="ctr" eaLnBrk="1" hangingPunct="1">
              <a:defRPr/>
            </a:pPr>
            <a:r>
              <a:rPr lang="en-US" sz="3200" dirty="0">
                <a:solidFill>
                  <a:schemeClr val="bg1"/>
                </a:solidFill>
                <a:latin typeface="Times New Roman" pitchFamily="18" charset="0"/>
                <a:cs typeface="Times New Roman" pitchFamily="18" charset="0"/>
              </a:rPr>
              <a:t>CM CN </a:t>
            </a:r>
          </a:p>
        </p:txBody>
      </p:sp>
      <p:sp>
        <p:nvSpPr>
          <p:cNvPr id="13" name="Oval 7"/>
          <p:cNvSpPr>
            <a:spLocks noChangeArrowheads="1"/>
          </p:cNvSpPr>
          <p:nvPr/>
        </p:nvSpPr>
        <p:spPr bwMode="auto">
          <a:xfrm>
            <a:off x="4762500" y="1600200"/>
            <a:ext cx="2819400" cy="5073650"/>
          </a:xfrm>
          <a:prstGeom prst="ellipse">
            <a:avLst/>
          </a:prstGeom>
          <a:solidFill>
            <a:srgbClr val="C00000"/>
          </a:solidFill>
          <a:ln w="9525">
            <a:round/>
            <a:headEnd/>
            <a:tailE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spcBef>
                <a:spcPct val="20000"/>
              </a:spcBef>
            </a:pPr>
            <a:r>
              <a:rPr lang="en-US" altLang="en-US" sz="3200">
                <a:solidFill>
                  <a:schemeClr val="bg1"/>
                </a:solidFill>
                <a:latin typeface="Times New Roman" pitchFamily="18" charset="0"/>
                <a:cs typeface="Times New Roman" pitchFamily="18" charset="0"/>
              </a:rPr>
              <a:t>Sự xuất hiện </a:t>
            </a:r>
          </a:p>
          <a:p>
            <a:pPr algn="ctr" eaLnBrk="1" hangingPunct="1">
              <a:spcBef>
                <a:spcPct val="20000"/>
              </a:spcBef>
            </a:pPr>
            <a:r>
              <a:rPr lang="en-US" altLang="en-US" sz="3200">
                <a:solidFill>
                  <a:schemeClr val="bg1"/>
                </a:solidFill>
                <a:latin typeface="Times New Roman" pitchFamily="18" charset="0"/>
                <a:cs typeface="Times New Roman" pitchFamily="18" charset="0"/>
              </a:rPr>
              <a:t>Của GCVS trên </a:t>
            </a:r>
          </a:p>
          <a:p>
            <a:pPr algn="ctr" eaLnBrk="1" hangingPunct="1">
              <a:spcBef>
                <a:spcPct val="20000"/>
              </a:spcBef>
            </a:pPr>
            <a:r>
              <a:rPr lang="en-US" altLang="en-US" sz="3200">
                <a:solidFill>
                  <a:schemeClr val="bg1"/>
                </a:solidFill>
                <a:latin typeface="Times New Roman" pitchFamily="18" charset="0"/>
                <a:cs typeface="Times New Roman" pitchFamily="18" charset="0"/>
              </a:rPr>
              <a:t>vũ đài lịch sử </a:t>
            </a:r>
          </a:p>
          <a:p>
            <a:pPr algn="ctr" eaLnBrk="1" hangingPunct="1">
              <a:spcBef>
                <a:spcPct val="20000"/>
              </a:spcBef>
            </a:pPr>
            <a:r>
              <a:rPr lang="en-US" altLang="en-US" sz="3200">
                <a:solidFill>
                  <a:schemeClr val="bg1"/>
                </a:solidFill>
                <a:latin typeface="Times New Roman" pitchFamily="18" charset="0"/>
                <a:cs typeface="Times New Roman" pitchFamily="18" charset="0"/>
              </a:rPr>
              <a:t>- nhân tố CT-XH </a:t>
            </a:r>
          </a:p>
          <a:p>
            <a:pPr algn="ctr" eaLnBrk="1" hangingPunct="1">
              <a:spcBef>
                <a:spcPct val="20000"/>
              </a:spcBef>
            </a:pPr>
            <a:r>
              <a:rPr lang="en-US" altLang="en-US" sz="3200">
                <a:solidFill>
                  <a:schemeClr val="bg1"/>
                </a:solidFill>
                <a:latin typeface="Times New Roman" pitchFamily="18" charset="0"/>
                <a:cs typeface="Times New Roman" pitchFamily="18" charset="0"/>
              </a:rPr>
              <a:t>quan trọng</a:t>
            </a:r>
          </a:p>
        </p:txBody>
      </p:sp>
    </p:spTree>
    <p:extLst>
      <p:ext uri="{BB962C8B-B14F-4D97-AF65-F5344CB8AC3E}">
        <p14:creationId xmlns:p14="http://schemas.microsoft.com/office/powerpoint/2010/main" val="7187237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ox(in)">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609"/>
                                        </p:tgtEl>
                                        <p:attrNameLst>
                                          <p:attrName>style.visibility</p:attrName>
                                        </p:attrNameLst>
                                      </p:cBhvr>
                                      <p:to>
                                        <p:strVal val="visible"/>
                                      </p:to>
                                    </p:set>
                                    <p:animEffect transition="in" filter="box(in)">
                                      <p:cBhvr>
                                        <p:cTn id="12" dur="500"/>
                                        <p:tgtEl>
                                          <p:spTgt spid="256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5605"/>
                                        </p:tgtEl>
                                        <p:attrNameLst>
                                          <p:attrName>style.visibility</p:attrName>
                                        </p:attrNameLst>
                                      </p:cBhvr>
                                      <p:to>
                                        <p:strVal val="visible"/>
                                      </p:to>
                                    </p:set>
                                    <p:animEffect transition="in" filter="box(in)">
                                      <p:cBhvr>
                                        <p:cTn id="17" dur="500"/>
                                        <p:tgtEl>
                                          <p:spTgt spid="256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12"/>
                                        </p:tgtEl>
                                        <p:attrNameLst>
                                          <p:attrName>style.visibility</p:attrName>
                                        </p:attrNameLst>
                                      </p:cBhvr>
                                      <p:to>
                                        <p:strVal val="visible"/>
                                      </p:to>
                                    </p:set>
                                    <p:animEffect transition="in" filter="blinds(horizontal)">
                                      <p:cBhvr>
                                        <p:cTn id="22" dur="500"/>
                                        <p:tgtEl>
                                          <p:spTgt spid="256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5607"/>
                                        </p:tgtEl>
                                        <p:attrNameLst>
                                          <p:attrName>style.visibility</p:attrName>
                                        </p:attrNameLst>
                                      </p:cBhvr>
                                      <p:to>
                                        <p:strVal val="visible"/>
                                      </p:to>
                                    </p:set>
                                    <p:animEffect transition="in" filter="box(in)">
                                      <p:cBhvr>
                                        <p:cTn id="27" dur="500"/>
                                        <p:tgtEl>
                                          <p:spTgt spid="256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5610"/>
                                        </p:tgtEl>
                                        <p:attrNameLst>
                                          <p:attrName>style.visibility</p:attrName>
                                        </p:attrNameLst>
                                      </p:cBhvr>
                                      <p:to>
                                        <p:strVal val="visible"/>
                                      </p:to>
                                    </p:set>
                                    <p:animEffect transition="in" filter="box(in)">
                                      <p:cBhvr>
                                        <p:cTn id="32" dur="500"/>
                                        <p:tgtEl>
                                          <p:spTgt spid="256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5608"/>
                                        </p:tgtEl>
                                        <p:attrNameLst>
                                          <p:attrName>style.visibility</p:attrName>
                                        </p:attrNameLst>
                                      </p:cBhvr>
                                      <p:to>
                                        <p:strVal val="visible"/>
                                      </p:to>
                                    </p:set>
                                    <p:animEffect transition="in" filter="box(in)">
                                      <p:cBhvr>
                                        <p:cTn id="37" dur="500"/>
                                        <p:tgtEl>
                                          <p:spTgt spid="256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ox(in)">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ox(in)">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animBg="1"/>
      <p:bldP spid="25607" grpId="0" animBg="1"/>
      <p:bldP spid="25608" grpId="0" animBg="1"/>
      <p:bldP spid="25609" grpId="0" animBg="1"/>
      <p:bldP spid="25610" grpId="0" animBg="1"/>
      <p:bldP spid="25612"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latin typeface="Times New Roman" panose="02020603050405020304" pitchFamily="18" charset="0"/>
                <a:cs typeface="Times New Roman" panose="02020603050405020304" pitchFamily="18" charset="0"/>
              </a:rPr>
              <a:t>Nội</a:t>
            </a:r>
            <a:r>
              <a:rPr lang="en-SG" dirty="0">
                <a:latin typeface="Times New Roman" panose="02020603050405020304" pitchFamily="18" charset="0"/>
                <a:cs typeface="Times New Roman" panose="02020603050405020304" pitchFamily="18" charset="0"/>
              </a:rPr>
              <a:t> dung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bài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học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tuần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đầu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tiên</a:t>
            </a:r>
            <a:endParaRPr lang="en-S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592925" y="2371437"/>
            <a:ext cx="6781800" cy="1938992"/>
          </a:xfrm>
          <a:prstGeom prst="rect">
            <a:avLst/>
          </a:prstGeom>
          <a:noFill/>
        </p:spPr>
        <p:txBody>
          <a:bodyPr wrap="square" rtlCol="0">
            <a:spAutoFit/>
          </a:bodyPr>
          <a:lstStyle/>
          <a:p>
            <a:r>
              <a:rPr lang="en-SG" sz="4000" dirty="0" err="1">
                <a:latin typeface="Times New Roman" panose="02020603050405020304" pitchFamily="18" charset="0"/>
                <a:cs typeface="Times New Roman" panose="02020603050405020304" pitchFamily="18" charset="0"/>
              </a:rPr>
              <a:t>Triết</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học</a:t>
            </a:r>
            <a:r>
              <a:rPr lang="en-SG" sz="4000" dirty="0">
                <a:latin typeface="Times New Roman" panose="02020603050405020304" pitchFamily="18" charset="0"/>
                <a:cs typeface="Times New Roman" panose="02020603050405020304" pitchFamily="18" charset="0"/>
              </a:rPr>
              <a:t> </a:t>
            </a:r>
            <a:r>
              <a:rPr lang="en-SG" sz="4000" err="1">
                <a:latin typeface="Times New Roman" panose="02020603050405020304" pitchFamily="18" charset="0"/>
                <a:cs typeface="Times New Roman" panose="02020603050405020304" pitchFamily="18" charset="0"/>
              </a:rPr>
              <a:t>là</a:t>
            </a:r>
            <a:r>
              <a:rPr lang="en-SG" sz="4000">
                <a:latin typeface="Times New Roman" panose="02020603050405020304" pitchFamily="18" charset="0"/>
                <a:cs typeface="Times New Roman" panose="02020603050405020304" pitchFamily="18" charset="0"/>
              </a:rPr>
              <a:t> gì?</a:t>
            </a:r>
            <a:endParaRPr lang="en-SG" sz="4000" dirty="0">
              <a:latin typeface="Times New Roman" panose="02020603050405020304" pitchFamily="18" charset="0"/>
              <a:cs typeface="Times New Roman" panose="02020603050405020304" pitchFamily="18" charset="0"/>
            </a:endParaRPr>
          </a:p>
          <a:p>
            <a:r>
              <a:rPr lang="en-SG" sz="4000" dirty="0" err="1">
                <a:latin typeface="Times New Roman" panose="02020603050405020304" pitchFamily="18" charset="0"/>
                <a:cs typeface="Times New Roman" panose="02020603050405020304" pitchFamily="18" charset="0"/>
              </a:rPr>
              <a:t>Nguồn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gốc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ra</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đời</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của</a:t>
            </a:r>
            <a:r>
              <a:rPr lang="en-SG" sz="4000" dirty="0">
                <a:latin typeface="Times New Roman" panose="02020603050405020304" pitchFamily="18" charset="0"/>
                <a:cs typeface="Times New Roman" panose="02020603050405020304" pitchFamily="18" charset="0"/>
              </a:rPr>
              <a:t> </a:t>
            </a:r>
            <a:r>
              <a:rPr lang="en-SG" sz="4000" err="1">
                <a:latin typeface="Times New Roman" panose="02020603050405020304" pitchFamily="18" charset="0"/>
                <a:cs typeface="Times New Roman" panose="02020603050405020304" pitchFamily="18" charset="0"/>
              </a:rPr>
              <a:t>triết</a:t>
            </a:r>
            <a:r>
              <a:rPr lang="en-SG" sz="4000">
                <a:latin typeface="Times New Roman" panose="02020603050405020304" pitchFamily="18" charset="0"/>
                <a:cs typeface="Times New Roman" panose="02020603050405020304" pitchFamily="18" charset="0"/>
              </a:rPr>
              <a:t> học?</a:t>
            </a:r>
            <a:endParaRPr lang="en-SG" sz="4000" dirty="0">
              <a:latin typeface="Times New Roman" panose="02020603050405020304" pitchFamily="18" charset="0"/>
              <a:cs typeface="Times New Roman" panose="02020603050405020304" pitchFamily="18" charset="0"/>
            </a:endParaRPr>
          </a:p>
          <a:p>
            <a:r>
              <a:rPr lang="en-SG" sz="4000" dirty="0" err="1">
                <a:latin typeface="Times New Roman" panose="02020603050405020304" pitchFamily="18" charset="0"/>
                <a:cs typeface="Times New Roman" panose="02020603050405020304" pitchFamily="18" charset="0"/>
              </a:rPr>
              <a:t>Vấn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đề</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cơ</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bản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của</a:t>
            </a:r>
            <a:r>
              <a:rPr lang="en-SG" sz="4000" dirty="0">
                <a:latin typeface="Times New Roman" panose="02020603050405020304" pitchFamily="18" charset="0"/>
                <a:cs typeface="Times New Roman" panose="02020603050405020304" pitchFamily="18" charset="0"/>
              </a:rPr>
              <a:t> </a:t>
            </a:r>
            <a:r>
              <a:rPr lang="en-SG" sz="4000" err="1">
                <a:latin typeface="Times New Roman" panose="02020603050405020304" pitchFamily="18" charset="0"/>
                <a:cs typeface="Times New Roman" panose="02020603050405020304" pitchFamily="18" charset="0"/>
              </a:rPr>
              <a:t>triết</a:t>
            </a:r>
            <a:r>
              <a:rPr lang="en-SG" sz="4000">
                <a:latin typeface="Times New Roman" panose="02020603050405020304" pitchFamily="18" charset="0"/>
                <a:cs typeface="Times New Roman" panose="02020603050405020304" pitchFamily="18" charset="0"/>
              </a:rPr>
              <a:t> học?</a:t>
            </a:r>
            <a:endParaRPr lang="en-SG"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23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WordArt 2"/>
          <p:cNvSpPr>
            <a:spLocks noChangeArrowheads="1" noChangeShapeType="1" noTextEdit="1"/>
          </p:cNvSpPr>
          <p:nvPr/>
        </p:nvSpPr>
        <p:spPr bwMode="auto">
          <a:xfrm>
            <a:off x="3575051" y="260351"/>
            <a:ext cx="5381625" cy="792163"/>
          </a:xfrm>
          <a:prstGeom prst="rect">
            <a:avLst/>
          </a:prstGeom>
        </p:spPr>
        <p:txBody>
          <a:bodyPr wrap="none" fromWordArt="1">
            <a:prstTxWarp prst="textPlain">
              <a:avLst>
                <a:gd name="adj" fmla="val 50000"/>
              </a:avLst>
            </a:prstTxWarp>
          </a:bodyPr>
          <a:lstStyle/>
          <a:p>
            <a:r>
              <a:rPr lang="en-US" sz="3600" kern="10">
                <a:ln w="9525">
                  <a:solidFill>
                    <a:srgbClr val="00FF00"/>
                  </a:solidFill>
                  <a:round/>
                  <a:headEnd/>
                  <a:tailEnd/>
                </a:ln>
                <a:solidFill>
                  <a:srgbClr val="FF0000"/>
                </a:solidFill>
                <a:latin typeface="Arial Đen"/>
              </a:rPr>
              <a:t>Điều kiện kinh tế-xã hội</a:t>
            </a:r>
          </a:p>
        </p:txBody>
      </p:sp>
      <p:sp>
        <p:nvSpPr>
          <p:cNvPr id="52227" name="AutoShape 3"/>
          <p:cNvSpPr>
            <a:spLocks noChangeAspect="1" noChangeArrowheads="1"/>
          </p:cNvSpPr>
          <p:nvPr/>
        </p:nvSpPr>
        <p:spPr bwMode="auto">
          <a:xfrm>
            <a:off x="1524000" y="1196976"/>
            <a:ext cx="9144000" cy="144463"/>
          </a:xfrm>
          <a:prstGeom prst="flowChartPredefinedProcess">
            <a:avLst/>
          </a:prstGeom>
          <a:gradFill rotWithShape="0">
            <a:gsLst>
              <a:gs pos="0">
                <a:srgbClr val="000000"/>
              </a:gs>
              <a:gs pos="10000">
                <a:srgbClr val="000040"/>
              </a:gs>
              <a:gs pos="25000">
                <a:srgbClr val="400040"/>
              </a:gs>
              <a:gs pos="37500">
                <a:srgbClr val="8F0040"/>
              </a:gs>
              <a:gs pos="45000">
                <a:srgbClr val="F27300"/>
              </a:gs>
              <a:gs pos="50000">
                <a:srgbClr val="FFBF00"/>
              </a:gs>
              <a:gs pos="55001">
                <a:srgbClr val="F27300"/>
              </a:gs>
              <a:gs pos="62500">
                <a:srgbClr val="8F0040"/>
              </a:gs>
              <a:gs pos="75000">
                <a:srgbClr val="400040"/>
              </a:gs>
              <a:gs pos="90000">
                <a:srgbClr val="000040"/>
              </a:gs>
              <a:gs pos="100000">
                <a:srgbClr val="000000"/>
              </a:gs>
            </a:gsLst>
            <a:lin ang="5400000" scaled="1"/>
          </a:gradFill>
          <a:ln w="9525">
            <a:solidFill>
              <a:schemeClr val="tx1"/>
            </a:solidFill>
            <a:miter lim="800000"/>
            <a:headEnd/>
            <a:tailEnd/>
          </a:ln>
          <a:effectLst/>
        </p:spPr>
        <p:txBody>
          <a:bodyPr wrap="none" anchor="ctr"/>
          <a:lstStyle/>
          <a:p>
            <a:endParaRPr lang="en-US"/>
          </a:p>
        </p:txBody>
      </p:sp>
      <p:sp>
        <p:nvSpPr>
          <p:cNvPr id="52228" name="WordArt 4"/>
          <p:cNvSpPr>
            <a:spLocks noChangeArrowheads="1" noChangeShapeType="1" noTextEdit="1"/>
          </p:cNvSpPr>
          <p:nvPr/>
        </p:nvSpPr>
        <p:spPr bwMode="auto">
          <a:xfrm>
            <a:off x="2640014" y="5876926"/>
            <a:ext cx="7056437" cy="790575"/>
          </a:xfrm>
          <a:prstGeom prst="rect">
            <a:avLst/>
          </a:prstGeom>
        </p:spPr>
        <p:txBody>
          <a:bodyPr wrap="none" fromWordArt="1">
            <a:prstTxWarp prst="textPlain">
              <a:avLst>
                <a:gd name="adj" fmla="val 50000"/>
              </a:avLst>
            </a:prstTxWarp>
          </a:bodyPr>
          <a:lstStyle/>
          <a:p>
            <a:r>
              <a:rPr lang="vi-VN" sz="3600" b="1" kern="10">
                <a:ln w="9525">
                  <a:solidFill>
                    <a:schemeClr val="accent2"/>
                  </a:solidFill>
                  <a:round/>
                  <a:headEnd/>
                  <a:tailEnd/>
                </a:ln>
                <a:latin typeface="Arial Đen"/>
              </a:rPr>
              <a:t>CUỘC CÁCH MẠNG CÔNG NGHIỆP TƯ BẢN</a:t>
            </a:r>
          </a:p>
          <a:p>
            <a:r>
              <a:rPr lang="vi-VN" sz="3600" b="1" kern="10">
                <a:ln w="9525">
                  <a:solidFill>
                    <a:schemeClr val="accent2"/>
                  </a:solidFill>
                  <a:round/>
                  <a:headEnd/>
                  <a:tailEnd/>
                </a:ln>
                <a:latin typeface="Arial Đen"/>
              </a:rPr>
              <a:t>&amp; SỰ BÓC LỘT CỦA TƯ BẢN </a:t>
            </a:r>
          </a:p>
          <a:p>
            <a:r>
              <a:rPr lang="vi-VN" sz="3600" b="1" kern="10">
                <a:ln w="9525">
                  <a:solidFill>
                    <a:schemeClr val="accent2"/>
                  </a:solidFill>
                  <a:round/>
                  <a:headEnd/>
                  <a:tailEnd/>
                </a:ln>
                <a:latin typeface="Arial Đen"/>
              </a:rPr>
              <a:t>ĐỐI VỚI LAO ĐỘNG LÀM THUÊ</a:t>
            </a:r>
            <a:endParaRPr lang="en-US" sz="3600" b="1" kern="10">
              <a:ln w="9525">
                <a:solidFill>
                  <a:schemeClr val="accent2"/>
                </a:solidFill>
                <a:round/>
                <a:headEnd/>
                <a:tailEnd/>
              </a:ln>
              <a:latin typeface="Arial Đen"/>
            </a:endParaRPr>
          </a:p>
        </p:txBody>
      </p:sp>
      <p:pic>
        <p:nvPicPr>
          <p:cNvPr id="52229" name="Picture 5" descr="1905 American Children"/>
          <p:cNvPicPr>
            <a:picLocks noChangeAspect="1" noChangeArrowheads="1"/>
          </p:cNvPicPr>
          <p:nvPr/>
        </p:nvPicPr>
        <p:blipFill>
          <a:blip r:embed="rId3"/>
          <a:srcRect/>
          <a:stretch>
            <a:fillRect/>
          </a:stretch>
        </p:blipFill>
        <p:spPr bwMode="auto">
          <a:xfrm>
            <a:off x="1524000" y="1341438"/>
            <a:ext cx="5976938" cy="4248150"/>
          </a:xfrm>
          <a:prstGeom prst="rect">
            <a:avLst/>
          </a:prstGeom>
          <a:noFill/>
        </p:spPr>
      </p:pic>
      <p:pic>
        <p:nvPicPr>
          <p:cNvPr id="52230" name="Picture 6" descr="1909 xuong det"/>
          <p:cNvPicPr>
            <a:picLocks noChangeAspect="1" noChangeArrowheads="1"/>
          </p:cNvPicPr>
          <p:nvPr/>
        </p:nvPicPr>
        <p:blipFill>
          <a:blip r:embed="rId4"/>
          <a:srcRect/>
          <a:stretch>
            <a:fillRect/>
          </a:stretch>
        </p:blipFill>
        <p:spPr bwMode="auto">
          <a:xfrm>
            <a:off x="2566988" y="1341438"/>
            <a:ext cx="6019800" cy="4248150"/>
          </a:xfrm>
          <a:prstGeom prst="rect">
            <a:avLst/>
          </a:prstGeom>
          <a:noFill/>
        </p:spPr>
      </p:pic>
      <p:pic>
        <p:nvPicPr>
          <p:cNvPr id="52231" name="Picture 7" descr="1870 san xuat rubber cables"/>
          <p:cNvPicPr>
            <a:picLocks noChangeAspect="1" noChangeArrowheads="1"/>
          </p:cNvPicPr>
          <p:nvPr/>
        </p:nvPicPr>
        <p:blipFill>
          <a:blip r:embed="rId5"/>
          <a:srcRect/>
          <a:stretch>
            <a:fillRect/>
          </a:stretch>
        </p:blipFill>
        <p:spPr bwMode="auto">
          <a:xfrm>
            <a:off x="3432175" y="1341438"/>
            <a:ext cx="6192838" cy="4248150"/>
          </a:xfrm>
          <a:prstGeom prst="rect">
            <a:avLst/>
          </a:prstGeom>
          <a:noFill/>
        </p:spPr>
      </p:pic>
      <p:pic>
        <p:nvPicPr>
          <p:cNvPr id="52232" name="Picture 8" descr="1937 chon hoa qua"/>
          <p:cNvPicPr>
            <a:picLocks noChangeAspect="1" noChangeArrowheads="1"/>
          </p:cNvPicPr>
          <p:nvPr/>
        </p:nvPicPr>
        <p:blipFill>
          <a:blip r:embed="rId6"/>
          <a:srcRect/>
          <a:stretch>
            <a:fillRect/>
          </a:stretch>
        </p:blipFill>
        <p:spPr bwMode="auto">
          <a:xfrm>
            <a:off x="4367214" y="1341439"/>
            <a:ext cx="5976937" cy="4289425"/>
          </a:xfrm>
          <a:prstGeom prst="rect">
            <a:avLst/>
          </a:prstGeom>
          <a:noFill/>
        </p:spPr>
      </p:pic>
      <p:pic>
        <p:nvPicPr>
          <p:cNvPr id="52233" name="Picture 9" descr="1932 New York"/>
          <p:cNvPicPr>
            <a:picLocks noChangeAspect="1" noChangeArrowheads="1"/>
          </p:cNvPicPr>
          <p:nvPr/>
        </p:nvPicPr>
        <p:blipFill>
          <a:blip r:embed="rId7"/>
          <a:srcRect/>
          <a:stretch>
            <a:fillRect/>
          </a:stretch>
        </p:blipFill>
        <p:spPr bwMode="auto">
          <a:xfrm>
            <a:off x="5375276" y="1341438"/>
            <a:ext cx="5292725" cy="4248150"/>
          </a:xfrm>
          <a:prstGeom prst="rect">
            <a:avLst/>
          </a:prstGeom>
          <a:noFill/>
        </p:spPr>
      </p:pic>
      <p:sp>
        <p:nvSpPr>
          <p:cNvPr id="52234" name="AutoShape 10"/>
          <p:cNvSpPr>
            <a:spLocks noChangeAspect="1" noChangeArrowheads="1"/>
          </p:cNvSpPr>
          <p:nvPr/>
        </p:nvSpPr>
        <p:spPr bwMode="auto">
          <a:xfrm>
            <a:off x="1524000" y="5589588"/>
            <a:ext cx="9144000" cy="144462"/>
          </a:xfrm>
          <a:prstGeom prst="flowChartPredefinedProcess">
            <a:avLst/>
          </a:prstGeom>
          <a:gradFill rotWithShape="0">
            <a:gsLst>
              <a:gs pos="0">
                <a:srgbClr val="000000"/>
              </a:gs>
              <a:gs pos="10000">
                <a:srgbClr val="000040"/>
              </a:gs>
              <a:gs pos="25000">
                <a:srgbClr val="400040"/>
              </a:gs>
              <a:gs pos="37500">
                <a:srgbClr val="8F0040"/>
              </a:gs>
              <a:gs pos="45000">
                <a:srgbClr val="F27300"/>
              </a:gs>
              <a:gs pos="50000">
                <a:srgbClr val="FFBF00"/>
              </a:gs>
              <a:gs pos="55001">
                <a:srgbClr val="F27300"/>
              </a:gs>
              <a:gs pos="62500">
                <a:srgbClr val="8F0040"/>
              </a:gs>
              <a:gs pos="75000">
                <a:srgbClr val="400040"/>
              </a:gs>
              <a:gs pos="90000">
                <a:srgbClr val="000040"/>
              </a:gs>
              <a:gs pos="100000">
                <a:srgbClr val="000000"/>
              </a:gs>
            </a:gsLst>
            <a:lin ang="5400000" scaled="1"/>
          </a:gradFill>
          <a:ln w="9525">
            <a:solidFill>
              <a:schemeClr val="tx1"/>
            </a:solidFill>
            <a:miter lim="800000"/>
            <a:headEnd/>
            <a:tailEnd/>
          </a:ln>
          <a:effectLst/>
        </p:spPr>
        <p:txBody>
          <a:bodyPr wrap="none" anchor="ctr"/>
          <a:lstStyle/>
          <a:p>
            <a:endParaRPr lang="en-US"/>
          </a:p>
        </p:txBody>
      </p:sp>
      <p:sp>
        <p:nvSpPr>
          <p:cNvPr id="52235" name="WordArt 11"/>
          <p:cNvSpPr>
            <a:spLocks noChangeArrowheads="1" noChangeShapeType="1" noTextEdit="1"/>
          </p:cNvSpPr>
          <p:nvPr/>
        </p:nvSpPr>
        <p:spPr bwMode="auto">
          <a:xfrm>
            <a:off x="1919288" y="2646364"/>
            <a:ext cx="8424862" cy="1571625"/>
          </a:xfrm>
          <a:prstGeom prst="rect">
            <a:avLst/>
          </a:prstGeom>
        </p:spPr>
        <p:txBody>
          <a:bodyPr wrap="none" fromWordArt="1">
            <a:prstTxWarp prst="textPlain">
              <a:avLst>
                <a:gd name="adj" fmla="val 50000"/>
              </a:avLst>
            </a:prstTxWarp>
          </a:bodyPr>
          <a:lstStyle/>
          <a:p>
            <a:r>
              <a:rPr lang="vi-VN" sz="3600" b="1" kern="10">
                <a:ln w="9525">
                  <a:solidFill>
                    <a:srgbClr val="000000"/>
                  </a:solidFill>
                  <a:round/>
                  <a:headEnd/>
                  <a:tailEnd/>
                </a:ln>
                <a:solidFill>
                  <a:srgbClr val="FFFFFF"/>
                </a:solidFill>
                <a:latin typeface="Arial Đen"/>
              </a:rPr>
              <a:t>BÓC LỘT GIÁ TRỊ THẶNG DƯ TUYỆT ĐỐI</a:t>
            </a:r>
          </a:p>
          <a:p>
            <a:r>
              <a:rPr lang="vi-VN" sz="3600" b="1" kern="10">
                <a:ln w="9525">
                  <a:solidFill>
                    <a:srgbClr val="000000"/>
                  </a:solidFill>
                  <a:round/>
                  <a:headEnd/>
                  <a:tailEnd/>
                </a:ln>
                <a:solidFill>
                  <a:srgbClr val="FFFFFF"/>
                </a:solidFill>
                <a:latin typeface="Arial Đen"/>
              </a:rPr>
              <a:t>LÀ PHƯƠNG THỨC CĂN BẢN CỦA CNTB Ở GIAI ĐOẠN ĐẦU</a:t>
            </a:r>
            <a:endParaRPr lang="en-US" sz="3600" b="1" kern="10">
              <a:ln w="9525">
                <a:solidFill>
                  <a:srgbClr val="000000"/>
                </a:solidFill>
                <a:round/>
                <a:headEnd/>
                <a:tailEnd/>
              </a:ln>
              <a:solidFill>
                <a:srgbClr val="FFFFFF"/>
              </a:solidFill>
              <a:latin typeface="Arial Đen"/>
            </a:endParaRPr>
          </a:p>
        </p:txBody>
      </p:sp>
      <p:pic>
        <p:nvPicPr>
          <p:cNvPr id="52236" name="Picture 12" descr="金钱"/>
          <p:cNvPicPr>
            <a:picLocks noChangeAspect="1" noChangeArrowheads="1"/>
          </p:cNvPicPr>
          <p:nvPr/>
        </p:nvPicPr>
        <p:blipFill>
          <a:blip r:embed="rId8"/>
          <a:srcRect/>
          <a:stretch>
            <a:fillRect/>
          </a:stretch>
        </p:blipFill>
        <p:spPr bwMode="auto">
          <a:xfrm>
            <a:off x="5591176" y="2852738"/>
            <a:ext cx="3960813" cy="2722562"/>
          </a:xfrm>
          <a:prstGeom prst="rect">
            <a:avLst/>
          </a:prstGeom>
          <a:noFill/>
          <a:ln w="38100">
            <a:solidFill>
              <a:schemeClr val="tx1"/>
            </a:solidFill>
            <a:miter lim="800000"/>
            <a:headEnd/>
            <a:tailEnd/>
          </a:ln>
        </p:spPr>
      </p:pic>
      <p:sp>
        <p:nvSpPr>
          <p:cNvPr id="52237" name="Cloud" descr="Ảnh1"/>
          <p:cNvSpPr>
            <a:spLocks noChangeAspect="1" noEditPoints="1" noChangeArrowheads="1"/>
          </p:cNvSpPr>
          <p:nvPr/>
        </p:nvSpPr>
        <p:spPr bwMode="auto">
          <a:xfrm>
            <a:off x="2279650" y="1428750"/>
            <a:ext cx="3816350" cy="22494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blipFill dpi="0" rotWithShape="1">
            <a:blip r:embed="rId9"/>
            <a:srcRect/>
            <a:stretch>
              <a:fillRect/>
            </a:stretch>
          </a:blipFill>
          <a:ln w="57150">
            <a:solidFill>
              <a:schemeClr val="tx1"/>
            </a:solidFill>
            <a:miter lim="800000"/>
            <a:headEnd/>
            <a:tailEnd/>
          </a:ln>
          <a:effectLst>
            <a:outerShdw dist="107763" dir="2700000" algn="ctr" rotWithShape="0">
              <a:srgbClr val="808080"/>
            </a:outerShdw>
          </a:effectLst>
        </p:spPr>
        <p:txBody>
          <a:bodyPr/>
          <a:lstStyle/>
          <a:p>
            <a:endParaRPr lang="en-US"/>
          </a:p>
        </p:txBody>
      </p:sp>
      <p:sp>
        <p:nvSpPr>
          <p:cNvPr id="52239" name="AutoShape 15">
            <a:hlinkClick r:id="rId10" action="ppaction://hlinksldjump" highlightClick="1"/>
          </p:cNvPr>
          <p:cNvSpPr>
            <a:spLocks noChangeArrowheads="1"/>
          </p:cNvSpPr>
          <p:nvPr/>
        </p:nvSpPr>
        <p:spPr bwMode="auto">
          <a:xfrm>
            <a:off x="10417176" y="6597650"/>
            <a:ext cx="250825" cy="260350"/>
          </a:xfrm>
          <a:prstGeom prst="actionButtonHome">
            <a:avLst/>
          </a:prstGeom>
          <a:solidFill>
            <a:schemeClr val="accent1"/>
          </a:solidFill>
          <a:ln w="3175">
            <a:noFill/>
            <a:miter lim="800000"/>
            <a:headEnd/>
            <a:tailEnd/>
          </a:ln>
          <a:effectLst/>
        </p:spPr>
        <p:txBody>
          <a:bodyPr wrap="none" anchor="ctr"/>
          <a:lstStyle/>
          <a:p>
            <a:endParaRPr lang="en-US"/>
          </a:p>
        </p:txBody>
      </p:sp>
    </p:spTree>
    <p:extLst>
      <p:ext uri="{BB962C8B-B14F-4D97-AF65-F5344CB8AC3E}">
        <p14:creationId xmlns:p14="http://schemas.microsoft.com/office/powerpoint/2010/main" val="383133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2229"/>
                                        </p:tgtEl>
                                        <p:attrNameLst>
                                          <p:attrName>style.visibility</p:attrName>
                                        </p:attrNameLst>
                                      </p:cBhvr>
                                      <p:to>
                                        <p:strVal val="visible"/>
                                      </p:to>
                                    </p:set>
                                    <p:anim calcmode="lin" valueType="num">
                                      <p:cBhvr>
                                        <p:cTn id="7" dur="2000" fill="hold"/>
                                        <p:tgtEl>
                                          <p:spTgt spid="52229"/>
                                        </p:tgtEl>
                                        <p:attrNameLst>
                                          <p:attrName>ppt_w</p:attrName>
                                        </p:attrNameLst>
                                      </p:cBhvr>
                                      <p:tavLst>
                                        <p:tav tm="0">
                                          <p:val>
                                            <p:fltVal val="0"/>
                                          </p:val>
                                        </p:tav>
                                        <p:tav tm="100000">
                                          <p:val>
                                            <p:strVal val="#ppt_w"/>
                                          </p:val>
                                        </p:tav>
                                      </p:tavLst>
                                    </p:anim>
                                    <p:anim calcmode="lin" valueType="num">
                                      <p:cBhvr>
                                        <p:cTn id="8" dur="2000" fill="hold"/>
                                        <p:tgtEl>
                                          <p:spTgt spid="52229"/>
                                        </p:tgtEl>
                                        <p:attrNameLst>
                                          <p:attrName>ppt_h</p:attrName>
                                        </p:attrNameLst>
                                      </p:cBhvr>
                                      <p:tavLst>
                                        <p:tav tm="0">
                                          <p:val>
                                            <p:fltVal val="0"/>
                                          </p:val>
                                        </p:tav>
                                        <p:tav tm="100000">
                                          <p:val>
                                            <p:strVal val="#ppt_h"/>
                                          </p:val>
                                        </p:tav>
                                      </p:tavLst>
                                    </p:anim>
                                  </p:childTnLst>
                                </p:cTn>
                              </p:par>
                            </p:childTnLst>
                          </p:cTn>
                        </p:par>
                        <p:par>
                          <p:cTn id="9" fill="hold">
                            <p:stCondLst>
                              <p:cond delay="2000"/>
                            </p:stCondLst>
                            <p:childTnLst>
                              <p:par>
                                <p:cTn id="10" presetID="23" presetClass="entr" presetSubtype="16" fill="hold" nodeType="afterEffect">
                                  <p:stCondLst>
                                    <p:cond delay="0"/>
                                  </p:stCondLst>
                                  <p:childTnLst>
                                    <p:set>
                                      <p:cBhvr>
                                        <p:cTn id="11" dur="1" fill="hold">
                                          <p:stCondLst>
                                            <p:cond delay="0"/>
                                          </p:stCondLst>
                                        </p:cTn>
                                        <p:tgtEl>
                                          <p:spTgt spid="52230"/>
                                        </p:tgtEl>
                                        <p:attrNameLst>
                                          <p:attrName>style.visibility</p:attrName>
                                        </p:attrNameLst>
                                      </p:cBhvr>
                                      <p:to>
                                        <p:strVal val="visible"/>
                                      </p:to>
                                    </p:set>
                                    <p:anim calcmode="lin" valueType="num">
                                      <p:cBhvr>
                                        <p:cTn id="12" dur="3000" fill="hold"/>
                                        <p:tgtEl>
                                          <p:spTgt spid="52230"/>
                                        </p:tgtEl>
                                        <p:attrNameLst>
                                          <p:attrName>ppt_w</p:attrName>
                                        </p:attrNameLst>
                                      </p:cBhvr>
                                      <p:tavLst>
                                        <p:tav tm="0">
                                          <p:val>
                                            <p:fltVal val="0"/>
                                          </p:val>
                                        </p:tav>
                                        <p:tav tm="100000">
                                          <p:val>
                                            <p:strVal val="#ppt_w"/>
                                          </p:val>
                                        </p:tav>
                                      </p:tavLst>
                                    </p:anim>
                                    <p:anim calcmode="lin" valueType="num">
                                      <p:cBhvr>
                                        <p:cTn id="13" dur="3000" fill="hold"/>
                                        <p:tgtEl>
                                          <p:spTgt spid="52230"/>
                                        </p:tgtEl>
                                        <p:attrNameLst>
                                          <p:attrName>ppt_h</p:attrName>
                                        </p:attrNameLst>
                                      </p:cBhvr>
                                      <p:tavLst>
                                        <p:tav tm="0">
                                          <p:val>
                                            <p:fltVal val="0"/>
                                          </p:val>
                                        </p:tav>
                                        <p:tav tm="100000">
                                          <p:val>
                                            <p:strVal val="#ppt_h"/>
                                          </p:val>
                                        </p:tav>
                                      </p:tavLst>
                                    </p:anim>
                                  </p:childTnLst>
                                </p:cTn>
                              </p:par>
                            </p:childTnLst>
                          </p:cTn>
                        </p:par>
                        <p:par>
                          <p:cTn id="14" fill="hold">
                            <p:stCondLst>
                              <p:cond delay="5000"/>
                            </p:stCondLst>
                            <p:childTnLst>
                              <p:par>
                                <p:cTn id="15" presetID="23" presetClass="entr" presetSubtype="16" fill="hold" nodeType="afterEffect">
                                  <p:stCondLst>
                                    <p:cond delay="0"/>
                                  </p:stCondLst>
                                  <p:childTnLst>
                                    <p:set>
                                      <p:cBhvr>
                                        <p:cTn id="16" dur="1" fill="hold">
                                          <p:stCondLst>
                                            <p:cond delay="0"/>
                                          </p:stCondLst>
                                        </p:cTn>
                                        <p:tgtEl>
                                          <p:spTgt spid="52231"/>
                                        </p:tgtEl>
                                        <p:attrNameLst>
                                          <p:attrName>style.visibility</p:attrName>
                                        </p:attrNameLst>
                                      </p:cBhvr>
                                      <p:to>
                                        <p:strVal val="visible"/>
                                      </p:to>
                                    </p:set>
                                    <p:anim calcmode="lin" valueType="num">
                                      <p:cBhvr>
                                        <p:cTn id="17" dur="3000" fill="hold"/>
                                        <p:tgtEl>
                                          <p:spTgt spid="52231"/>
                                        </p:tgtEl>
                                        <p:attrNameLst>
                                          <p:attrName>ppt_w</p:attrName>
                                        </p:attrNameLst>
                                      </p:cBhvr>
                                      <p:tavLst>
                                        <p:tav tm="0">
                                          <p:val>
                                            <p:fltVal val="0"/>
                                          </p:val>
                                        </p:tav>
                                        <p:tav tm="100000">
                                          <p:val>
                                            <p:strVal val="#ppt_w"/>
                                          </p:val>
                                        </p:tav>
                                      </p:tavLst>
                                    </p:anim>
                                    <p:anim calcmode="lin" valueType="num">
                                      <p:cBhvr>
                                        <p:cTn id="18" dur="3000" fill="hold"/>
                                        <p:tgtEl>
                                          <p:spTgt spid="52231"/>
                                        </p:tgtEl>
                                        <p:attrNameLst>
                                          <p:attrName>ppt_h</p:attrName>
                                        </p:attrNameLst>
                                      </p:cBhvr>
                                      <p:tavLst>
                                        <p:tav tm="0">
                                          <p:val>
                                            <p:fltVal val="0"/>
                                          </p:val>
                                        </p:tav>
                                        <p:tav tm="100000">
                                          <p:val>
                                            <p:strVal val="#ppt_h"/>
                                          </p:val>
                                        </p:tav>
                                      </p:tavLst>
                                    </p:anim>
                                  </p:childTnLst>
                                </p:cTn>
                              </p:par>
                            </p:childTnLst>
                          </p:cTn>
                        </p:par>
                        <p:par>
                          <p:cTn id="19" fill="hold">
                            <p:stCondLst>
                              <p:cond delay="8000"/>
                            </p:stCondLst>
                            <p:childTnLst>
                              <p:par>
                                <p:cTn id="20" presetID="23" presetClass="entr" presetSubtype="16" fill="hold" nodeType="afterEffect">
                                  <p:stCondLst>
                                    <p:cond delay="0"/>
                                  </p:stCondLst>
                                  <p:childTnLst>
                                    <p:set>
                                      <p:cBhvr>
                                        <p:cTn id="21" dur="1" fill="hold">
                                          <p:stCondLst>
                                            <p:cond delay="0"/>
                                          </p:stCondLst>
                                        </p:cTn>
                                        <p:tgtEl>
                                          <p:spTgt spid="52232"/>
                                        </p:tgtEl>
                                        <p:attrNameLst>
                                          <p:attrName>style.visibility</p:attrName>
                                        </p:attrNameLst>
                                      </p:cBhvr>
                                      <p:to>
                                        <p:strVal val="visible"/>
                                      </p:to>
                                    </p:set>
                                    <p:anim calcmode="lin" valueType="num">
                                      <p:cBhvr>
                                        <p:cTn id="22" dur="3000" fill="hold"/>
                                        <p:tgtEl>
                                          <p:spTgt spid="52232"/>
                                        </p:tgtEl>
                                        <p:attrNameLst>
                                          <p:attrName>ppt_w</p:attrName>
                                        </p:attrNameLst>
                                      </p:cBhvr>
                                      <p:tavLst>
                                        <p:tav tm="0">
                                          <p:val>
                                            <p:fltVal val="0"/>
                                          </p:val>
                                        </p:tav>
                                        <p:tav tm="100000">
                                          <p:val>
                                            <p:strVal val="#ppt_w"/>
                                          </p:val>
                                        </p:tav>
                                      </p:tavLst>
                                    </p:anim>
                                    <p:anim calcmode="lin" valueType="num">
                                      <p:cBhvr>
                                        <p:cTn id="23" dur="3000" fill="hold"/>
                                        <p:tgtEl>
                                          <p:spTgt spid="52232"/>
                                        </p:tgtEl>
                                        <p:attrNameLst>
                                          <p:attrName>ppt_h</p:attrName>
                                        </p:attrNameLst>
                                      </p:cBhvr>
                                      <p:tavLst>
                                        <p:tav tm="0">
                                          <p:val>
                                            <p:fltVal val="0"/>
                                          </p:val>
                                        </p:tav>
                                        <p:tav tm="100000">
                                          <p:val>
                                            <p:strVal val="#ppt_h"/>
                                          </p:val>
                                        </p:tav>
                                      </p:tavLst>
                                    </p:anim>
                                  </p:childTnLst>
                                </p:cTn>
                              </p:par>
                            </p:childTnLst>
                          </p:cTn>
                        </p:par>
                        <p:par>
                          <p:cTn id="24" fill="hold">
                            <p:stCondLst>
                              <p:cond delay="11000"/>
                            </p:stCondLst>
                            <p:childTnLst>
                              <p:par>
                                <p:cTn id="25" presetID="23" presetClass="entr" presetSubtype="16" fill="hold" nodeType="afterEffect">
                                  <p:stCondLst>
                                    <p:cond delay="0"/>
                                  </p:stCondLst>
                                  <p:childTnLst>
                                    <p:set>
                                      <p:cBhvr>
                                        <p:cTn id="26" dur="1" fill="hold">
                                          <p:stCondLst>
                                            <p:cond delay="0"/>
                                          </p:stCondLst>
                                        </p:cTn>
                                        <p:tgtEl>
                                          <p:spTgt spid="52233"/>
                                        </p:tgtEl>
                                        <p:attrNameLst>
                                          <p:attrName>style.visibility</p:attrName>
                                        </p:attrNameLst>
                                      </p:cBhvr>
                                      <p:to>
                                        <p:strVal val="visible"/>
                                      </p:to>
                                    </p:set>
                                    <p:anim calcmode="lin" valueType="num">
                                      <p:cBhvr>
                                        <p:cTn id="27" dur="3000" fill="hold"/>
                                        <p:tgtEl>
                                          <p:spTgt spid="52233"/>
                                        </p:tgtEl>
                                        <p:attrNameLst>
                                          <p:attrName>ppt_w</p:attrName>
                                        </p:attrNameLst>
                                      </p:cBhvr>
                                      <p:tavLst>
                                        <p:tav tm="0">
                                          <p:val>
                                            <p:fltVal val="0"/>
                                          </p:val>
                                        </p:tav>
                                        <p:tav tm="100000">
                                          <p:val>
                                            <p:strVal val="#ppt_w"/>
                                          </p:val>
                                        </p:tav>
                                      </p:tavLst>
                                    </p:anim>
                                    <p:anim calcmode="lin" valueType="num">
                                      <p:cBhvr>
                                        <p:cTn id="28" dur="3000" fill="hold"/>
                                        <p:tgtEl>
                                          <p:spTgt spid="52233"/>
                                        </p:tgtEl>
                                        <p:attrNameLst>
                                          <p:attrName>ppt_h</p:attrName>
                                        </p:attrNameLst>
                                      </p:cBhvr>
                                      <p:tavLst>
                                        <p:tav tm="0">
                                          <p:val>
                                            <p:fltVal val="0"/>
                                          </p:val>
                                        </p:tav>
                                        <p:tav tm="100000">
                                          <p:val>
                                            <p:strVal val="#ppt_h"/>
                                          </p:val>
                                        </p:tav>
                                      </p:tavLst>
                                    </p:anim>
                                  </p:childTnLst>
                                </p:cTn>
                              </p:par>
                            </p:childTnLst>
                          </p:cTn>
                        </p:par>
                        <p:par>
                          <p:cTn id="29" fill="hold">
                            <p:stCondLst>
                              <p:cond delay="14000"/>
                            </p:stCondLst>
                            <p:childTnLst>
                              <p:par>
                                <p:cTn id="30" presetID="49" presetClass="entr" presetSubtype="0" decel="100000" fill="hold" grpId="0" nodeType="afterEffect">
                                  <p:stCondLst>
                                    <p:cond delay="0"/>
                                  </p:stCondLst>
                                  <p:childTnLst>
                                    <p:set>
                                      <p:cBhvr>
                                        <p:cTn id="31" dur="1" fill="hold">
                                          <p:stCondLst>
                                            <p:cond delay="0"/>
                                          </p:stCondLst>
                                        </p:cTn>
                                        <p:tgtEl>
                                          <p:spTgt spid="52235"/>
                                        </p:tgtEl>
                                        <p:attrNameLst>
                                          <p:attrName>style.visibility</p:attrName>
                                        </p:attrNameLst>
                                      </p:cBhvr>
                                      <p:to>
                                        <p:strVal val="visible"/>
                                      </p:to>
                                    </p:set>
                                    <p:anim calcmode="lin" valueType="num">
                                      <p:cBhvr>
                                        <p:cTn id="32" dur="1000" fill="hold"/>
                                        <p:tgtEl>
                                          <p:spTgt spid="52235"/>
                                        </p:tgtEl>
                                        <p:attrNameLst>
                                          <p:attrName>ppt_w</p:attrName>
                                        </p:attrNameLst>
                                      </p:cBhvr>
                                      <p:tavLst>
                                        <p:tav tm="0">
                                          <p:val>
                                            <p:fltVal val="0"/>
                                          </p:val>
                                        </p:tav>
                                        <p:tav tm="100000">
                                          <p:val>
                                            <p:strVal val="#ppt_w"/>
                                          </p:val>
                                        </p:tav>
                                      </p:tavLst>
                                    </p:anim>
                                    <p:anim calcmode="lin" valueType="num">
                                      <p:cBhvr>
                                        <p:cTn id="33" dur="1000" fill="hold"/>
                                        <p:tgtEl>
                                          <p:spTgt spid="52235"/>
                                        </p:tgtEl>
                                        <p:attrNameLst>
                                          <p:attrName>ppt_h</p:attrName>
                                        </p:attrNameLst>
                                      </p:cBhvr>
                                      <p:tavLst>
                                        <p:tav tm="0">
                                          <p:val>
                                            <p:fltVal val="0"/>
                                          </p:val>
                                        </p:tav>
                                        <p:tav tm="100000">
                                          <p:val>
                                            <p:strVal val="#ppt_h"/>
                                          </p:val>
                                        </p:tav>
                                      </p:tavLst>
                                    </p:anim>
                                    <p:anim calcmode="lin" valueType="num">
                                      <p:cBhvr>
                                        <p:cTn id="34" dur="1000" fill="hold"/>
                                        <p:tgtEl>
                                          <p:spTgt spid="52235"/>
                                        </p:tgtEl>
                                        <p:attrNameLst>
                                          <p:attrName>style.rotation</p:attrName>
                                        </p:attrNameLst>
                                      </p:cBhvr>
                                      <p:tavLst>
                                        <p:tav tm="0">
                                          <p:val>
                                            <p:fltVal val="360"/>
                                          </p:val>
                                        </p:tav>
                                        <p:tav tm="100000">
                                          <p:val>
                                            <p:fltVal val="0"/>
                                          </p:val>
                                        </p:tav>
                                      </p:tavLst>
                                    </p:anim>
                                    <p:animEffect transition="in" filter="fade">
                                      <p:cBhvr>
                                        <p:cTn id="35" dur="1000"/>
                                        <p:tgtEl>
                                          <p:spTgt spid="52235"/>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xit" presetSubtype="16" fill="hold" grpId="1" nodeType="clickEffect">
                                  <p:stCondLst>
                                    <p:cond delay="0"/>
                                  </p:stCondLst>
                                  <p:childTnLst>
                                    <p:animEffect transition="out" filter="box(in)">
                                      <p:cBhvr>
                                        <p:cTn id="39" dur="1000"/>
                                        <p:tgtEl>
                                          <p:spTgt spid="52235"/>
                                        </p:tgtEl>
                                      </p:cBhvr>
                                    </p:animEffect>
                                    <p:set>
                                      <p:cBhvr>
                                        <p:cTn id="40" dur="1" fill="hold">
                                          <p:stCondLst>
                                            <p:cond delay="999"/>
                                          </p:stCondLst>
                                        </p:cTn>
                                        <p:tgtEl>
                                          <p:spTgt spid="52235"/>
                                        </p:tgtEl>
                                        <p:attrNameLst>
                                          <p:attrName>style.visibility</p:attrName>
                                        </p:attrNameLst>
                                      </p:cBhvr>
                                      <p:to>
                                        <p:strVal val="hidden"/>
                                      </p:to>
                                    </p:set>
                                  </p:childTnLst>
                                </p:cTn>
                              </p:par>
                            </p:childTnLst>
                          </p:cTn>
                        </p:par>
                        <p:par>
                          <p:cTn id="41" fill="hold">
                            <p:stCondLst>
                              <p:cond delay="1000"/>
                            </p:stCondLst>
                            <p:childTnLst>
                              <p:par>
                                <p:cTn id="42" presetID="50" presetClass="entr" presetSubtype="0" decel="100000" fill="hold" grpId="0" nodeType="afterEffect">
                                  <p:stCondLst>
                                    <p:cond delay="0"/>
                                  </p:stCondLst>
                                  <p:childTnLst>
                                    <p:set>
                                      <p:cBhvr>
                                        <p:cTn id="43" dur="1" fill="hold">
                                          <p:stCondLst>
                                            <p:cond delay="0"/>
                                          </p:stCondLst>
                                        </p:cTn>
                                        <p:tgtEl>
                                          <p:spTgt spid="52237"/>
                                        </p:tgtEl>
                                        <p:attrNameLst>
                                          <p:attrName>style.visibility</p:attrName>
                                        </p:attrNameLst>
                                      </p:cBhvr>
                                      <p:to>
                                        <p:strVal val="visible"/>
                                      </p:to>
                                    </p:set>
                                    <p:anim calcmode="lin" valueType="num">
                                      <p:cBhvr>
                                        <p:cTn id="44" dur="500" fill="hold"/>
                                        <p:tgtEl>
                                          <p:spTgt spid="52237"/>
                                        </p:tgtEl>
                                        <p:attrNameLst>
                                          <p:attrName>ppt_w</p:attrName>
                                        </p:attrNameLst>
                                      </p:cBhvr>
                                      <p:tavLst>
                                        <p:tav tm="0">
                                          <p:val>
                                            <p:strVal val="#ppt_w+.3"/>
                                          </p:val>
                                        </p:tav>
                                        <p:tav tm="100000">
                                          <p:val>
                                            <p:strVal val="#ppt_w"/>
                                          </p:val>
                                        </p:tav>
                                      </p:tavLst>
                                    </p:anim>
                                    <p:anim calcmode="lin" valueType="num">
                                      <p:cBhvr>
                                        <p:cTn id="45" dur="500" fill="hold"/>
                                        <p:tgtEl>
                                          <p:spTgt spid="52237"/>
                                        </p:tgtEl>
                                        <p:attrNameLst>
                                          <p:attrName>ppt_h</p:attrName>
                                        </p:attrNameLst>
                                      </p:cBhvr>
                                      <p:tavLst>
                                        <p:tav tm="0">
                                          <p:val>
                                            <p:strVal val="#ppt_h"/>
                                          </p:val>
                                        </p:tav>
                                        <p:tav tm="100000">
                                          <p:val>
                                            <p:strVal val="#ppt_h"/>
                                          </p:val>
                                        </p:tav>
                                      </p:tavLst>
                                    </p:anim>
                                    <p:animEffect transition="in" filter="fade">
                                      <p:cBhvr>
                                        <p:cTn id="46" dur="500"/>
                                        <p:tgtEl>
                                          <p:spTgt spid="52237"/>
                                        </p:tgtEl>
                                      </p:cBhvr>
                                    </p:animEffect>
                                  </p:childTnLst>
                                </p:cTn>
                              </p:par>
                            </p:childTnLst>
                          </p:cTn>
                        </p:par>
                        <p:par>
                          <p:cTn id="47" fill="hold">
                            <p:stCondLst>
                              <p:cond delay="1500"/>
                            </p:stCondLst>
                            <p:childTnLst>
                              <p:par>
                                <p:cTn id="48" presetID="50" presetClass="entr" presetSubtype="0" decel="100000" fill="hold" nodeType="afterEffect">
                                  <p:stCondLst>
                                    <p:cond delay="0"/>
                                  </p:stCondLst>
                                  <p:childTnLst>
                                    <p:set>
                                      <p:cBhvr>
                                        <p:cTn id="49" dur="1" fill="hold">
                                          <p:stCondLst>
                                            <p:cond delay="0"/>
                                          </p:stCondLst>
                                        </p:cTn>
                                        <p:tgtEl>
                                          <p:spTgt spid="52236"/>
                                        </p:tgtEl>
                                        <p:attrNameLst>
                                          <p:attrName>style.visibility</p:attrName>
                                        </p:attrNameLst>
                                      </p:cBhvr>
                                      <p:to>
                                        <p:strVal val="visible"/>
                                      </p:to>
                                    </p:set>
                                    <p:anim calcmode="lin" valueType="num">
                                      <p:cBhvr>
                                        <p:cTn id="50" dur="1000" fill="hold"/>
                                        <p:tgtEl>
                                          <p:spTgt spid="52236"/>
                                        </p:tgtEl>
                                        <p:attrNameLst>
                                          <p:attrName>ppt_w</p:attrName>
                                        </p:attrNameLst>
                                      </p:cBhvr>
                                      <p:tavLst>
                                        <p:tav tm="0">
                                          <p:val>
                                            <p:strVal val="#ppt_w+.3"/>
                                          </p:val>
                                        </p:tav>
                                        <p:tav tm="100000">
                                          <p:val>
                                            <p:strVal val="#ppt_w"/>
                                          </p:val>
                                        </p:tav>
                                      </p:tavLst>
                                    </p:anim>
                                    <p:anim calcmode="lin" valueType="num">
                                      <p:cBhvr>
                                        <p:cTn id="51" dur="1000" fill="hold"/>
                                        <p:tgtEl>
                                          <p:spTgt spid="52236"/>
                                        </p:tgtEl>
                                        <p:attrNameLst>
                                          <p:attrName>ppt_h</p:attrName>
                                        </p:attrNameLst>
                                      </p:cBhvr>
                                      <p:tavLst>
                                        <p:tav tm="0">
                                          <p:val>
                                            <p:strVal val="#ppt_h"/>
                                          </p:val>
                                        </p:tav>
                                        <p:tav tm="100000">
                                          <p:val>
                                            <p:strVal val="#ppt_h"/>
                                          </p:val>
                                        </p:tav>
                                      </p:tavLst>
                                    </p:anim>
                                    <p:animEffect transition="in" filter="fade">
                                      <p:cBhvr>
                                        <p:cTn id="52" dur="1000"/>
                                        <p:tgtEl>
                                          <p:spTgt spid="52236"/>
                                        </p:tgtEl>
                                      </p:cBhvr>
                                    </p:animEffect>
                                  </p:childTnLst>
                                </p:cTn>
                              </p:par>
                            </p:childTnLst>
                          </p:cTn>
                        </p:par>
                        <p:par>
                          <p:cTn id="53" fill="hold">
                            <p:stCondLst>
                              <p:cond delay="2500"/>
                            </p:stCondLst>
                            <p:childTnLst>
                              <p:par>
                                <p:cTn id="54" presetID="2" presetClass="entr" presetSubtype="4" fill="hold" grpId="0" nodeType="afterEffect">
                                  <p:stCondLst>
                                    <p:cond delay="0"/>
                                  </p:stCondLst>
                                  <p:childTnLst>
                                    <p:set>
                                      <p:cBhvr>
                                        <p:cTn id="55" dur="1" fill="hold">
                                          <p:stCondLst>
                                            <p:cond delay="0"/>
                                          </p:stCondLst>
                                        </p:cTn>
                                        <p:tgtEl>
                                          <p:spTgt spid="52228"/>
                                        </p:tgtEl>
                                        <p:attrNameLst>
                                          <p:attrName>style.visibility</p:attrName>
                                        </p:attrNameLst>
                                      </p:cBhvr>
                                      <p:to>
                                        <p:strVal val="visible"/>
                                      </p:to>
                                    </p:set>
                                    <p:anim calcmode="lin" valueType="num">
                                      <p:cBhvr additive="base">
                                        <p:cTn id="56" dur="500" fill="hold"/>
                                        <p:tgtEl>
                                          <p:spTgt spid="52228"/>
                                        </p:tgtEl>
                                        <p:attrNameLst>
                                          <p:attrName>ppt_x</p:attrName>
                                        </p:attrNameLst>
                                      </p:cBhvr>
                                      <p:tavLst>
                                        <p:tav tm="0">
                                          <p:val>
                                            <p:strVal val="#ppt_x"/>
                                          </p:val>
                                        </p:tav>
                                        <p:tav tm="100000">
                                          <p:val>
                                            <p:strVal val="#ppt_x"/>
                                          </p:val>
                                        </p:tav>
                                      </p:tavLst>
                                    </p:anim>
                                    <p:anim calcmode="lin" valueType="num">
                                      <p:cBhvr additive="base">
                                        <p:cTn id="57"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nimBg="1"/>
      <p:bldP spid="52235" grpId="0" animBg="1"/>
      <p:bldP spid="52235" grpId="1" animBg="1"/>
      <p:bldP spid="5223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524000" y="304800"/>
          <a:ext cx="8991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987" name="Slide Number Placeholder 3"/>
          <p:cNvSpPr>
            <a:spLocks noGrp="1"/>
          </p:cNvSpPr>
          <p:nvPr>
            <p:ph type="sldNum" sz="quarter" idx="4294967295"/>
          </p:nvPr>
        </p:nvSpPr>
        <p:spPr>
          <a:xfrm>
            <a:off x="8077200" y="6245225"/>
            <a:ext cx="2133600" cy="476250"/>
          </a:xfrm>
          <a:prstGeom prst="rect">
            <a:avLst/>
          </a:prstGeom>
          <a:noFill/>
        </p:spPr>
        <p:txBody>
          <a:bodyPr/>
          <a:lstStyle/>
          <a:p>
            <a:fld id="{4E05B4B3-E111-4AC1-8714-3D244DA75F6D}" type="slidenum">
              <a:rPr lang="en-US" altLang="en-US"/>
              <a:pPr/>
              <a:t>41</a:t>
            </a:fld>
            <a:endParaRPr lang="th-TH" altLang="en-US"/>
          </a:p>
        </p:txBody>
      </p:sp>
      <p:sp>
        <p:nvSpPr>
          <p:cNvPr id="6" name="TextBox 5"/>
          <p:cNvSpPr txBox="1"/>
          <p:nvPr/>
        </p:nvSpPr>
        <p:spPr>
          <a:xfrm>
            <a:off x="2057400" y="1776413"/>
            <a:ext cx="8153400" cy="1077912"/>
          </a:xfrm>
          <a:prstGeom prst="rect">
            <a:avLst/>
          </a:prstGeom>
          <a:noFill/>
        </p:spPr>
        <p:txBody>
          <a:bodyPr>
            <a:spAutoFit/>
          </a:bodyPr>
          <a:lstStyle/>
          <a:p>
            <a:pPr eaLnBrk="1" hangingPunct="1">
              <a:buFont typeface="Arial" charset="0"/>
              <a:buChar char="•"/>
              <a:defRPr/>
            </a:pPr>
            <a:r>
              <a:rPr lang="en-US" sz="3200" b="1" i="1" dirty="0" err="1">
                <a:solidFill>
                  <a:schemeClr val="tx2">
                    <a:lumMod val="60000"/>
                    <a:lumOff val="40000"/>
                  </a:schemeClr>
                </a:solidFill>
                <a:latin typeface="+mj-lt"/>
              </a:rPr>
              <a:t>Sự</a:t>
            </a:r>
            <a:r>
              <a:rPr lang="en-US" sz="3200" b="1" i="1" dirty="0">
                <a:solidFill>
                  <a:schemeClr val="tx2">
                    <a:lumMod val="60000"/>
                    <a:lumOff val="40000"/>
                  </a:schemeClr>
                </a:solidFill>
                <a:latin typeface="+mj-lt"/>
              </a:rPr>
              <a:t> </a:t>
            </a:r>
            <a:r>
              <a:rPr lang="en-US" sz="3200" b="1" i="1" dirty="0" err="1">
                <a:solidFill>
                  <a:schemeClr val="tx2">
                    <a:lumMod val="60000"/>
                    <a:lumOff val="40000"/>
                  </a:schemeClr>
                </a:solidFill>
                <a:latin typeface="+mj-lt"/>
              </a:rPr>
              <a:t>phát</a:t>
            </a:r>
            <a:r>
              <a:rPr lang="en-US" sz="3200" b="1" i="1" dirty="0">
                <a:solidFill>
                  <a:schemeClr val="tx2">
                    <a:lumMod val="60000"/>
                    <a:lumOff val="40000"/>
                  </a:schemeClr>
                </a:solidFill>
                <a:latin typeface="+mj-lt"/>
              </a:rPr>
              <a:t> </a:t>
            </a:r>
            <a:r>
              <a:rPr lang="en-US" sz="3200" b="1" i="1" dirty="0" err="1">
                <a:solidFill>
                  <a:schemeClr val="tx2">
                    <a:lumMod val="60000"/>
                    <a:lumOff val="40000"/>
                  </a:schemeClr>
                </a:solidFill>
                <a:latin typeface="+mj-lt"/>
              </a:rPr>
              <a:t>triển</a:t>
            </a:r>
            <a:r>
              <a:rPr lang="en-US" sz="3200" b="1" i="1" dirty="0">
                <a:solidFill>
                  <a:schemeClr val="tx2">
                    <a:lumMod val="60000"/>
                    <a:lumOff val="40000"/>
                  </a:schemeClr>
                </a:solidFill>
                <a:latin typeface="+mj-lt"/>
              </a:rPr>
              <a:t> </a:t>
            </a:r>
            <a:r>
              <a:rPr lang="en-US" sz="3200" b="1" i="1" dirty="0" err="1">
                <a:solidFill>
                  <a:schemeClr val="tx2">
                    <a:lumMod val="60000"/>
                    <a:lumOff val="40000"/>
                  </a:schemeClr>
                </a:solidFill>
                <a:latin typeface="+mj-lt"/>
              </a:rPr>
              <a:t>của</a:t>
            </a:r>
            <a:r>
              <a:rPr lang="en-US" sz="3200" b="1" i="1" dirty="0">
                <a:solidFill>
                  <a:schemeClr val="tx2">
                    <a:lumMod val="60000"/>
                    <a:lumOff val="40000"/>
                  </a:schemeClr>
                </a:solidFill>
                <a:latin typeface="+mj-lt"/>
              </a:rPr>
              <a:t> KHTN </a:t>
            </a:r>
            <a:r>
              <a:rPr lang="en-US" sz="3200" b="1" i="1" dirty="0" err="1">
                <a:solidFill>
                  <a:schemeClr val="tx2">
                    <a:lumMod val="60000"/>
                    <a:lumOff val="40000"/>
                  </a:schemeClr>
                </a:solidFill>
                <a:latin typeface="+mj-lt"/>
              </a:rPr>
              <a:t>cuối</a:t>
            </a:r>
            <a:r>
              <a:rPr lang="en-US" sz="3200" b="1" i="1" dirty="0">
                <a:solidFill>
                  <a:schemeClr val="tx2">
                    <a:lumMod val="60000"/>
                    <a:lumOff val="40000"/>
                  </a:schemeClr>
                </a:solidFill>
                <a:latin typeface="+mj-lt"/>
              </a:rPr>
              <a:t> TK 18 - </a:t>
            </a:r>
            <a:r>
              <a:rPr lang="en-US" sz="3200" b="1" i="1" dirty="0" err="1">
                <a:solidFill>
                  <a:schemeClr val="tx2">
                    <a:lumMod val="60000"/>
                    <a:lumOff val="40000"/>
                  </a:schemeClr>
                </a:solidFill>
                <a:latin typeface="+mj-lt"/>
              </a:rPr>
              <a:t>đầu</a:t>
            </a:r>
            <a:r>
              <a:rPr lang="en-US" sz="3200" b="1" i="1" dirty="0">
                <a:solidFill>
                  <a:schemeClr val="tx2">
                    <a:lumMod val="60000"/>
                    <a:lumOff val="40000"/>
                  </a:schemeClr>
                </a:solidFill>
                <a:latin typeface="+mj-lt"/>
              </a:rPr>
              <a:t> TK 19, </a:t>
            </a:r>
            <a:r>
              <a:rPr lang="en-US" sz="3200" b="1" i="1" dirty="0" err="1">
                <a:solidFill>
                  <a:schemeClr val="tx2">
                    <a:lumMod val="60000"/>
                    <a:lumOff val="40000"/>
                  </a:schemeClr>
                </a:solidFill>
                <a:latin typeface="+mj-lt"/>
              </a:rPr>
              <a:t>đặc</a:t>
            </a:r>
            <a:r>
              <a:rPr lang="en-US" sz="3200" b="1" i="1" dirty="0">
                <a:solidFill>
                  <a:schemeClr val="tx2">
                    <a:lumMod val="60000"/>
                    <a:lumOff val="40000"/>
                  </a:schemeClr>
                </a:solidFill>
                <a:latin typeface="+mj-lt"/>
              </a:rPr>
              <a:t> </a:t>
            </a:r>
            <a:r>
              <a:rPr lang="en-US" sz="3200" b="1" i="1" dirty="0" err="1">
                <a:solidFill>
                  <a:schemeClr val="tx2">
                    <a:lumMod val="60000"/>
                    <a:lumOff val="40000"/>
                  </a:schemeClr>
                </a:solidFill>
                <a:latin typeface="+mj-lt"/>
              </a:rPr>
              <a:t>biệt</a:t>
            </a:r>
            <a:r>
              <a:rPr lang="en-US" sz="3200" b="1" i="1" dirty="0">
                <a:solidFill>
                  <a:schemeClr val="tx2">
                    <a:lumMod val="60000"/>
                    <a:lumOff val="40000"/>
                  </a:schemeClr>
                </a:solidFill>
                <a:latin typeface="+mj-lt"/>
              </a:rPr>
              <a:t> </a:t>
            </a:r>
            <a:r>
              <a:rPr lang="en-US" sz="3200" b="1" i="1" dirty="0" err="1">
                <a:solidFill>
                  <a:schemeClr val="tx2">
                    <a:lumMod val="60000"/>
                    <a:lumOff val="40000"/>
                  </a:schemeClr>
                </a:solidFill>
                <a:latin typeface="+mj-lt"/>
              </a:rPr>
              <a:t>là</a:t>
            </a:r>
            <a:r>
              <a:rPr lang="en-US" sz="3200" b="1" i="1" dirty="0">
                <a:solidFill>
                  <a:schemeClr val="tx2">
                    <a:lumMod val="60000"/>
                    <a:lumOff val="40000"/>
                  </a:schemeClr>
                </a:solidFill>
                <a:latin typeface="+mj-lt"/>
              </a:rPr>
              <a:t> 3 </a:t>
            </a:r>
            <a:r>
              <a:rPr lang="en-US" sz="3200" b="1" i="1" dirty="0" err="1">
                <a:solidFill>
                  <a:schemeClr val="tx2">
                    <a:lumMod val="60000"/>
                    <a:lumOff val="40000"/>
                  </a:schemeClr>
                </a:solidFill>
                <a:latin typeface="+mj-lt"/>
              </a:rPr>
              <a:t>phát</a:t>
            </a:r>
            <a:r>
              <a:rPr lang="en-US" sz="3200" b="1" i="1" dirty="0">
                <a:solidFill>
                  <a:schemeClr val="tx2">
                    <a:lumMod val="60000"/>
                    <a:lumOff val="40000"/>
                  </a:schemeClr>
                </a:solidFill>
                <a:latin typeface="+mj-lt"/>
              </a:rPr>
              <a:t> minh: </a:t>
            </a:r>
            <a:endParaRPr lang="en-US" sz="3200" dirty="0">
              <a:solidFill>
                <a:schemeClr val="tx2">
                  <a:lumMod val="60000"/>
                  <a:lumOff val="40000"/>
                </a:schemeClr>
              </a:solidFill>
              <a:latin typeface="+mj-lt"/>
            </a:endParaRPr>
          </a:p>
        </p:txBody>
      </p:sp>
      <p:sp>
        <p:nvSpPr>
          <p:cNvPr id="2" name="Up Arrow Callout 1"/>
          <p:cNvSpPr/>
          <p:nvPr/>
        </p:nvSpPr>
        <p:spPr>
          <a:xfrm>
            <a:off x="4721225" y="3663951"/>
            <a:ext cx="2819400" cy="2663825"/>
          </a:xfrm>
          <a:prstGeom prst="upArrowCallou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dirty="0" err="1">
                <a:solidFill>
                  <a:schemeClr val="tx1"/>
                </a:solidFill>
                <a:latin typeface="Times New Roman" panose="02020603050405020304" pitchFamily="18" charset="0"/>
                <a:cs typeface="Times New Roman" panose="02020603050405020304" pitchFamily="18" charset="0"/>
              </a:rPr>
              <a:t>Học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thuyết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tiến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hóa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của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Đac-Uyn</a:t>
            </a: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12" name="Up Arrow Callout 11"/>
          <p:cNvSpPr/>
          <p:nvPr/>
        </p:nvSpPr>
        <p:spPr>
          <a:xfrm>
            <a:off x="1658938" y="3182939"/>
            <a:ext cx="2819400" cy="2663825"/>
          </a:xfrm>
          <a:prstGeom prst="upArrowCallou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sz="2800">
                <a:solidFill>
                  <a:schemeClr val="tx1"/>
                </a:solidFill>
                <a:latin typeface="Times New Roman" panose="02020603050405020304" pitchFamily="18" charset="0"/>
                <a:cs typeface="Times New Roman" panose="02020603050405020304" pitchFamily="18" charset="0"/>
              </a:rPr>
              <a:t>Định luật bảo toàn và chuyển hóa năng lượng</a:t>
            </a: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13" name="Up Arrow Callout 12"/>
          <p:cNvSpPr/>
          <p:nvPr/>
        </p:nvSpPr>
        <p:spPr>
          <a:xfrm>
            <a:off x="7783513" y="3155951"/>
            <a:ext cx="2819400" cy="2663825"/>
          </a:xfrm>
          <a:prstGeom prst="up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a:solidFill>
                  <a:schemeClr val="tx1"/>
                </a:solidFill>
                <a:latin typeface="Times New Roman" panose="02020603050405020304" pitchFamily="18" charset="0"/>
                <a:cs typeface="Times New Roman" panose="02020603050405020304" pitchFamily="18" charset="0"/>
              </a:rPr>
              <a:t>Học thuyết tế bào </a:t>
            </a:r>
            <a:endParaRPr lang="vi-V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0810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WordArt 17"/>
          <p:cNvSpPr>
            <a:spLocks noChangeArrowheads="1" noChangeShapeType="1" noTextEdit="1"/>
          </p:cNvSpPr>
          <p:nvPr/>
        </p:nvSpPr>
        <p:spPr bwMode="auto">
          <a:xfrm>
            <a:off x="3042048" y="5197081"/>
            <a:ext cx="6103144" cy="539353"/>
          </a:xfrm>
          <a:prstGeom prst="rect">
            <a:avLst/>
          </a:prstGeom>
        </p:spPr>
        <p:txBody>
          <a:bodyPr wrap="none" fromWordArt="1">
            <a:prstTxWarp prst="textPlain">
              <a:avLst>
                <a:gd name="adj" fmla="val 50000"/>
              </a:avLst>
            </a:prstTxWarp>
          </a:bodyPr>
          <a:lstStyle/>
          <a:p>
            <a:pPr algn="ctr"/>
            <a:r>
              <a:rPr lang="vi-VN" sz="2700" kern="10">
                <a:ln w="9525">
                  <a:solidFill>
                    <a:srgbClr val="ED7D31"/>
                  </a:solidFill>
                  <a:round/>
                  <a:headEnd/>
                  <a:tailEnd/>
                </a:ln>
                <a:solidFill>
                  <a:prstClr val="black"/>
                </a:solidFill>
                <a:cs typeface="Times New Roman" panose="02020603050405020304" pitchFamily="18" charset="0"/>
              </a:rPr>
              <a:t>HỌC THUYẾT VỀ TẾ BÀO VỚI TƯ CÁCH LÀ BẰNG CHỨC KHOA HỌC VỀ</a:t>
            </a:r>
          </a:p>
          <a:p>
            <a:pPr algn="ctr"/>
            <a:r>
              <a:rPr lang="vi-VN" sz="2700" kern="10">
                <a:ln w="9525">
                  <a:solidFill>
                    <a:srgbClr val="ED7D31"/>
                  </a:solidFill>
                  <a:round/>
                  <a:headEnd/>
                  <a:tailEnd/>
                </a:ln>
                <a:solidFill>
                  <a:prstClr val="black"/>
                </a:solidFill>
                <a:cs typeface="Times New Roman" panose="02020603050405020304" pitchFamily="18" charset="0"/>
              </a:rPr>
              <a:t>TÍNH THỐNG NHẤT CỦA TOÀN BỘ SỰ SỐNG</a:t>
            </a:r>
            <a:endParaRPr lang="en-US" sz="2700" kern="10">
              <a:ln w="9525">
                <a:solidFill>
                  <a:srgbClr val="ED7D31"/>
                </a:solidFill>
                <a:round/>
                <a:headEnd/>
                <a:tailEnd/>
              </a:ln>
              <a:solidFill>
                <a:prstClr val="black"/>
              </a:solidFill>
              <a:cs typeface="Times New Roman" panose="02020603050405020304" pitchFamily="18" charset="0"/>
            </a:endParaRPr>
          </a:p>
        </p:txBody>
      </p:sp>
      <p:sp>
        <p:nvSpPr>
          <p:cNvPr id="18435" name="AutoShape 18"/>
          <p:cNvSpPr>
            <a:spLocks noChangeAspect="1" noChangeArrowheads="1"/>
          </p:cNvSpPr>
          <p:nvPr/>
        </p:nvSpPr>
        <p:spPr bwMode="auto">
          <a:xfrm>
            <a:off x="2667000" y="4822033"/>
            <a:ext cx="6858000" cy="54769"/>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en-US" sz="1350">
              <a:solidFill>
                <a:prstClr val="black"/>
              </a:solidFill>
            </a:endParaRPr>
          </a:p>
        </p:txBody>
      </p:sp>
      <p:pic>
        <p:nvPicPr>
          <p:cNvPr id="36883" name="Picture 19" descr="robert Hooke (1635 - 17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939" y="1821658"/>
            <a:ext cx="1944291" cy="248483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Group 20"/>
          <p:cNvGrpSpPr>
            <a:grpSpLocks/>
          </p:cNvGrpSpPr>
          <p:nvPr/>
        </p:nvGrpSpPr>
        <p:grpSpPr bwMode="auto">
          <a:xfrm>
            <a:off x="5988846" y="1928813"/>
            <a:ext cx="2946797" cy="2430066"/>
            <a:chOff x="2245" y="981"/>
            <a:chExt cx="2132" cy="2041"/>
          </a:xfrm>
        </p:grpSpPr>
        <p:pic>
          <p:nvPicPr>
            <p:cNvPr id="18439" name="Picture 21" descr="te bao mau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 y="2160"/>
              <a:ext cx="2132" cy="862"/>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grpSp>
          <p:nvGrpSpPr>
            <p:cNvPr id="18440" name="Group 22"/>
            <p:cNvGrpSpPr>
              <a:grpSpLocks/>
            </p:cNvGrpSpPr>
            <p:nvPr/>
          </p:nvGrpSpPr>
          <p:grpSpPr bwMode="auto">
            <a:xfrm>
              <a:off x="2245" y="981"/>
              <a:ext cx="2114" cy="1240"/>
              <a:chOff x="2241" y="1243"/>
              <a:chExt cx="2998" cy="1795"/>
            </a:xfrm>
          </p:grpSpPr>
          <p:pic>
            <p:nvPicPr>
              <p:cNvPr id="18441" name="Picture 23" descr="细胞"/>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 y="1243"/>
                <a:ext cx="1138" cy="179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pic>
          <p:pic>
            <p:nvPicPr>
              <p:cNvPr id="18442" name="Picture 24" descr="Image9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41" y="1243"/>
                <a:ext cx="747" cy="178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pic>
            <p:nvPicPr>
              <p:cNvPr id="18443" name="Picture 25" descr="Image9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4" y="1243"/>
                <a:ext cx="1085" cy="1795"/>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grpSp>
      </p:grpSp>
      <p:sp>
        <p:nvSpPr>
          <p:cNvPr id="18438" name="WordArt 27"/>
          <p:cNvSpPr>
            <a:spLocks noChangeArrowheads="1" noChangeShapeType="1" noTextEdit="1"/>
          </p:cNvSpPr>
          <p:nvPr/>
        </p:nvSpPr>
        <p:spPr bwMode="auto">
          <a:xfrm>
            <a:off x="3845719" y="1017986"/>
            <a:ext cx="4125516" cy="363140"/>
          </a:xfrm>
          <a:prstGeom prst="rect">
            <a:avLst/>
          </a:prstGeom>
        </p:spPr>
        <p:txBody>
          <a:bodyPr wrap="none" fromWordArt="1">
            <a:prstTxWarp prst="textPlain">
              <a:avLst>
                <a:gd name="adj" fmla="val 50000"/>
              </a:avLst>
            </a:prstTxWarp>
          </a:bodyPr>
          <a:lstStyle/>
          <a:p>
            <a:pPr algn="ctr"/>
            <a:r>
              <a:rPr lang="en-US" sz="2700" kern="10">
                <a:ln w="9525">
                  <a:solidFill>
                    <a:srgbClr val="00FF00"/>
                  </a:solidFill>
                  <a:round/>
                  <a:headEnd/>
                  <a:tailEnd/>
                </a:ln>
                <a:solidFill>
                  <a:srgbClr val="FF0000"/>
                </a:solidFill>
                <a:cs typeface="Times New Roman" panose="02020603050405020304" pitchFamily="18" charset="0"/>
              </a:rPr>
              <a:t>TIỀN ĐỀ KHOA HỌC TỰ NHIÊN</a:t>
            </a:r>
          </a:p>
        </p:txBody>
      </p:sp>
    </p:spTree>
    <p:extLst>
      <p:ext uri="{BB962C8B-B14F-4D97-AF65-F5344CB8AC3E}">
        <p14:creationId xmlns:p14="http://schemas.microsoft.com/office/powerpoint/2010/main" val="4210483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883"/>
                                        </p:tgtEl>
                                        <p:attrNameLst>
                                          <p:attrName>style.visibility</p:attrName>
                                        </p:attrNameLst>
                                      </p:cBhvr>
                                      <p:to>
                                        <p:strVal val="visible"/>
                                      </p:to>
                                    </p:set>
                                    <p:anim calcmode="lin" valueType="num">
                                      <p:cBhvr>
                                        <p:cTn id="7" dur="1000" fill="hold"/>
                                        <p:tgtEl>
                                          <p:spTgt spid="36883"/>
                                        </p:tgtEl>
                                        <p:attrNameLst>
                                          <p:attrName>ppt_x</p:attrName>
                                        </p:attrNameLst>
                                      </p:cBhvr>
                                      <p:tavLst>
                                        <p:tav tm="0">
                                          <p:val>
                                            <p:strVal val="#ppt_x-.2"/>
                                          </p:val>
                                        </p:tav>
                                        <p:tav tm="100000">
                                          <p:val>
                                            <p:strVal val="#ppt_x"/>
                                          </p:val>
                                        </p:tav>
                                      </p:tavLst>
                                    </p:anim>
                                    <p:anim calcmode="lin" valueType="num">
                                      <p:cBhvr>
                                        <p:cTn id="8" dur="1000" fill="hold"/>
                                        <p:tgtEl>
                                          <p:spTgt spid="3688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88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ppt_x</p:attrName>
                                        </p:attrNameLst>
                                      </p:cBhvr>
                                      <p:tavLst>
                                        <p:tav tm="0">
                                          <p:val>
                                            <p:strVal val="#ppt_x-.2"/>
                                          </p:val>
                                        </p:tav>
                                        <p:tav tm="100000">
                                          <p:val>
                                            <p:strVal val="#ppt_x"/>
                                          </p:val>
                                        </p:tav>
                                      </p:tavLst>
                                    </p:anim>
                                    <p:anim calcmode="lin" valueType="num">
                                      <p:cBhvr>
                                        <p:cTn id="15"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p:cNvPicPr>
            <a:picLocks noGrp="1" noChangeAspect="1" noChangeArrowheads="1"/>
          </p:cNvPicPr>
          <p:nvPr>
            <p:ph idx="4294967295"/>
          </p:nvPr>
        </p:nvPicPr>
        <p:blipFill>
          <a:blip r:embed="rId2"/>
          <a:srcRect/>
          <a:stretch>
            <a:fillRect/>
          </a:stretch>
        </p:blipFill>
        <p:spPr bwMode="auto">
          <a:xfrm>
            <a:off x="5410200" y="685800"/>
            <a:ext cx="2286000" cy="3086100"/>
          </a:xfrm>
          <a:prstGeom prst="rect">
            <a:avLst/>
          </a:prstGeom>
          <a:noFill/>
          <a:ln w="9525">
            <a:noFill/>
            <a:miter lim="800000"/>
            <a:headEnd/>
            <a:tailEnd/>
          </a:ln>
          <a:effectLst/>
        </p:spPr>
      </p:pic>
      <p:pic>
        <p:nvPicPr>
          <p:cNvPr id="90115" name="Picture 3"/>
          <p:cNvPicPr>
            <a:picLocks noChangeAspect="1" noChangeArrowheads="1"/>
          </p:cNvPicPr>
          <p:nvPr/>
        </p:nvPicPr>
        <p:blipFill>
          <a:blip r:embed="rId3"/>
          <a:srcRect/>
          <a:stretch>
            <a:fillRect/>
          </a:stretch>
        </p:blipFill>
        <p:spPr bwMode="auto">
          <a:xfrm>
            <a:off x="2362200" y="1066800"/>
            <a:ext cx="2057400" cy="2438400"/>
          </a:xfrm>
          <a:prstGeom prst="rect">
            <a:avLst/>
          </a:prstGeom>
          <a:noFill/>
          <a:ln w="9525">
            <a:noFill/>
            <a:miter lim="800000"/>
            <a:headEnd/>
            <a:tailEnd/>
          </a:ln>
          <a:effectLst/>
        </p:spPr>
      </p:pic>
      <p:sp>
        <p:nvSpPr>
          <p:cNvPr id="6" name="Rectangle 5"/>
          <p:cNvSpPr/>
          <p:nvPr/>
        </p:nvSpPr>
        <p:spPr>
          <a:xfrm>
            <a:off x="5181600" y="4038600"/>
            <a:ext cx="2667000" cy="861774"/>
          </a:xfrm>
          <a:prstGeom prst="rect">
            <a:avLst/>
          </a:prstGeom>
        </p:spPr>
        <p:txBody>
          <a:bodyPr wrap="square">
            <a:spAutoFit/>
          </a:bodyPr>
          <a:lstStyle/>
          <a:p>
            <a:r>
              <a:rPr lang="en-US" sz="2500" b="1" dirty="0">
                <a:latin typeface="Times New Roman" pitchFamily="18" charset="0"/>
                <a:cs typeface="Times New Roman" pitchFamily="18" charset="0"/>
              </a:rPr>
              <a:t>Theodor Schwann </a:t>
            </a:r>
          </a:p>
          <a:p>
            <a:pPr algn="ctr"/>
            <a:r>
              <a:rPr lang="en-US" sz="2500" b="1" dirty="0">
                <a:latin typeface="Times New Roman" pitchFamily="18" charset="0"/>
                <a:cs typeface="Times New Roman" pitchFamily="18" charset="0"/>
              </a:rPr>
              <a:t>(1810- 1882)</a:t>
            </a:r>
          </a:p>
        </p:txBody>
      </p:sp>
      <p:sp>
        <p:nvSpPr>
          <p:cNvPr id="7" name="Rectangle 6"/>
          <p:cNvSpPr/>
          <p:nvPr/>
        </p:nvSpPr>
        <p:spPr>
          <a:xfrm>
            <a:off x="1060538" y="4038600"/>
            <a:ext cx="3810000" cy="861774"/>
          </a:xfrm>
          <a:prstGeom prst="rect">
            <a:avLst/>
          </a:prstGeom>
        </p:spPr>
        <p:txBody>
          <a:bodyPr wrap="square">
            <a:spAutoFit/>
          </a:bodyPr>
          <a:lstStyle/>
          <a:p>
            <a:pPr algn="ctr"/>
            <a:r>
              <a:rPr lang="en-US" sz="2500" b="1" dirty="0" err="1">
                <a:latin typeface="Times New Roman" pitchFamily="18" charset="0"/>
                <a:cs typeface="Times New Roman" pitchFamily="18" charset="0"/>
              </a:rPr>
              <a:t>Schleiden</a:t>
            </a:r>
            <a:r>
              <a:rPr lang="en-US" sz="2500" b="1" dirty="0">
                <a:latin typeface="Times New Roman" pitchFamily="18" charset="0"/>
                <a:cs typeface="Times New Roman" pitchFamily="18" charset="0"/>
              </a:rPr>
              <a:t>, Matthias Jacob </a:t>
            </a:r>
          </a:p>
          <a:p>
            <a:pPr algn="ctr"/>
            <a:r>
              <a:rPr lang="en-US" sz="2500" dirty="0">
                <a:latin typeface="Times New Roman" pitchFamily="18" charset="0"/>
                <a:cs typeface="Times New Roman" pitchFamily="18" charset="0"/>
              </a:rPr>
              <a:t>(</a:t>
            </a:r>
            <a:r>
              <a:rPr lang="de-DE" sz="2500" b="1" dirty="0">
                <a:latin typeface="Times New Roman" pitchFamily="18" charset="0"/>
                <a:cs typeface="Times New Roman" pitchFamily="18" charset="0"/>
              </a:rPr>
              <a:t>1804- 1881)</a:t>
            </a:r>
            <a:endParaRPr lang="en-US" sz="2500" dirty="0">
              <a:latin typeface="Times New Roman" pitchFamily="18" charset="0"/>
              <a:cs typeface="Times New Roman" pitchFamily="18" charset="0"/>
            </a:endParaRPr>
          </a:p>
        </p:txBody>
      </p:sp>
      <p:sp>
        <p:nvSpPr>
          <p:cNvPr id="8" name="Title 4"/>
          <p:cNvSpPr>
            <a:spLocks noGrp="1"/>
          </p:cNvSpPr>
          <p:nvPr>
            <p:ph type="title"/>
          </p:nvPr>
        </p:nvSpPr>
        <p:spPr>
          <a:xfrm>
            <a:off x="1676400" y="228600"/>
            <a:ext cx="8229600" cy="627888"/>
          </a:xfrm>
        </p:spPr>
        <p:txBody>
          <a:bodyPr>
            <a:normAutofit/>
          </a:bodyPr>
          <a:lstStyle/>
          <a:p>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Học</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thuyết</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tế</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bào</a:t>
            </a:r>
            <a:r>
              <a:rPr lang="en-US" sz="3500" b="1" dirty="0">
                <a:latin typeface="Times New Roman" pitchFamily="18" charset="0"/>
                <a:cs typeface="Times New Roman" pitchFamily="18" charset="0"/>
              </a:rPr>
              <a:t>:</a:t>
            </a:r>
          </a:p>
        </p:txBody>
      </p:sp>
      <p:pic>
        <p:nvPicPr>
          <p:cNvPr id="90116" name="Picture 4"/>
          <p:cNvPicPr>
            <a:picLocks noChangeAspect="1" noChangeArrowheads="1"/>
          </p:cNvPicPr>
          <p:nvPr/>
        </p:nvPicPr>
        <p:blipFill>
          <a:blip r:embed="rId4"/>
          <a:srcRect/>
          <a:stretch>
            <a:fillRect/>
          </a:stretch>
        </p:blipFill>
        <p:spPr bwMode="auto">
          <a:xfrm>
            <a:off x="8229600" y="1066800"/>
            <a:ext cx="1600200" cy="2514600"/>
          </a:xfrm>
          <a:prstGeom prst="rect">
            <a:avLst/>
          </a:prstGeom>
          <a:noFill/>
          <a:ln w="9525">
            <a:noFill/>
            <a:miter lim="800000"/>
            <a:headEnd/>
            <a:tailEnd/>
          </a:ln>
          <a:effectLst/>
        </p:spPr>
      </p:pic>
      <p:sp>
        <p:nvSpPr>
          <p:cNvPr id="10" name="Rectangle 9"/>
          <p:cNvSpPr/>
          <p:nvPr/>
        </p:nvSpPr>
        <p:spPr>
          <a:xfrm>
            <a:off x="7848601" y="4114800"/>
            <a:ext cx="2503121" cy="861774"/>
          </a:xfrm>
          <a:prstGeom prst="rect">
            <a:avLst/>
          </a:prstGeom>
        </p:spPr>
        <p:txBody>
          <a:bodyPr wrap="none">
            <a:spAutoFit/>
          </a:bodyPr>
          <a:lstStyle/>
          <a:p>
            <a:pPr algn="ctr"/>
            <a:r>
              <a:rPr lang="en-US" sz="2500" b="1" dirty="0">
                <a:latin typeface="Times New Roman" pitchFamily="18" charset="0"/>
                <a:cs typeface="Times New Roman" pitchFamily="18" charset="0"/>
              </a:rPr>
              <a:t>Rudolf Virchow, </a:t>
            </a:r>
          </a:p>
          <a:p>
            <a:pPr algn="ctr"/>
            <a:r>
              <a:rPr lang="en-US" sz="2500" b="1" dirty="0">
                <a:latin typeface="Times New Roman" pitchFamily="18" charset="0"/>
                <a:cs typeface="Times New Roman" pitchFamily="18" charset="0"/>
              </a:rPr>
              <a:t>1821-1902.</a:t>
            </a:r>
          </a:p>
        </p:txBody>
      </p:sp>
      <p:pic>
        <p:nvPicPr>
          <p:cNvPr id="11" name="Picture 2"/>
          <p:cNvPicPr>
            <a:picLocks noChangeAspect="1" noChangeArrowheads="1"/>
          </p:cNvPicPr>
          <p:nvPr/>
        </p:nvPicPr>
        <p:blipFill>
          <a:blip r:embed="rId5"/>
          <a:stretch>
            <a:fillRect/>
          </a:stretch>
        </p:blipFill>
        <p:spPr bwMode="auto">
          <a:xfrm>
            <a:off x="8534400" y="5181600"/>
            <a:ext cx="1828800" cy="1219200"/>
          </a:xfrm>
          <a:prstGeom prst="rect">
            <a:avLst/>
          </a:prstGeom>
          <a:noFill/>
          <a:ln w="9525">
            <a:noFill/>
            <a:miter lim="800000"/>
            <a:headEnd/>
            <a:tailEnd/>
          </a:ln>
          <a:effectLst/>
        </p:spPr>
      </p:pic>
    </p:spTree>
    <p:extLst>
      <p:ext uri="{BB962C8B-B14F-4D97-AF65-F5344CB8AC3E}">
        <p14:creationId xmlns:p14="http://schemas.microsoft.com/office/powerpoint/2010/main" val="1493973744"/>
      </p:ext>
    </p:extLst>
  </p:cSld>
  <p:clrMapOvr>
    <a:masterClrMapping/>
  </p:clrMapOvr>
  <p:transition>
    <p:wheel spokes="2"/>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0" y="0"/>
            <a:ext cx="8229600" cy="609600"/>
          </a:xfrm>
        </p:spPr>
        <p:txBody>
          <a:bodyPr>
            <a:normAutofit fontScale="90000"/>
          </a:bodyPr>
          <a:lstStyle/>
          <a:p>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Học</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thuyết</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tế</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bào</a:t>
            </a:r>
            <a:r>
              <a:rPr lang="en-US" sz="3500" b="1" dirty="0">
                <a:latin typeface="Times New Roman" pitchFamily="18" charset="0"/>
                <a:cs typeface="Times New Roman" pitchFamily="18" charset="0"/>
              </a:rPr>
              <a:t>:</a:t>
            </a:r>
          </a:p>
        </p:txBody>
      </p:sp>
      <p:sp>
        <p:nvSpPr>
          <p:cNvPr id="6" name="Content Placeholder 5"/>
          <p:cNvSpPr>
            <a:spLocks noGrp="1"/>
          </p:cNvSpPr>
          <p:nvPr>
            <p:ph idx="4294967295"/>
          </p:nvPr>
        </p:nvSpPr>
        <p:spPr>
          <a:xfrm>
            <a:off x="2057400" y="609600"/>
            <a:ext cx="3429000" cy="4876800"/>
          </a:xfrm>
        </p:spPr>
        <p:txBody>
          <a:bodyPr>
            <a:normAutofit fontScale="92500"/>
          </a:bodyPr>
          <a:lstStyle/>
          <a:p>
            <a:r>
              <a:rPr lang="en-US" sz="3500" dirty="0" err="1">
                <a:latin typeface="Times New Roman" pitchFamily="18" charset="0"/>
                <a:cs typeface="Times New Roman" pitchFamily="18" charset="0"/>
              </a:rPr>
              <a:t>Tất</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cả</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các</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sinh</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vật</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đều</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được</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cấu</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tạo</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từ</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tế</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bào</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và</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sản</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phẩm</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của</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chúng</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các</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tế</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bào</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mới</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được</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tạo</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ra</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từ</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sự</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phân</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chia</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trước</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đó</a:t>
            </a:r>
            <a:r>
              <a:rPr lang="en-US" sz="3500" dirty="0">
                <a:latin typeface="Times New Roman" pitchFamily="18" charset="0"/>
                <a:cs typeface="Times New Roman" pitchFamily="18" charset="0"/>
              </a:rPr>
              <a:t>.</a:t>
            </a:r>
          </a:p>
        </p:txBody>
      </p:sp>
      <p:pic>
        <p:nvPicPr>
          <p:cNvPr id="89090" name="Picture 2"/>
          <p:cNvPicPr>
            <a:picLocks noChangeAspect="1" noChangeArrowheads="1"/>
          </p:cNvPicPr>
          <p:nvPr/>
        </p:nvPicPr>
        <p:blipFill>
          <a:blip r:embed="rId2"/>
          <a:srcRect/>
          <a:stretch>
            <a:fillRect/>
          </a:stretch>
        </p:blipFill>
        <p:spPr bwMode="auto">
          <a:xfrm>
            <a:off x="6858001" y="609600"/>
            <a:ext cx="3381375" cy="459105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tretch>
            <a:fillRect/>
          </a:stretch>
        </p:blipFill>
        <p:spPr bwMode="auto">
          <a:xfrm>
            <a:off x="1828800" y="5334000"/>
            <a:ext cx="1981200" cy="1295400"/>
          </a:xfrm>
          <a:prstGeom prst="rect">
            <a:avLst/>
          </a:prstGeom>
          <a:noFill/>
          <a:ln w="9525">
            <a:noFill/>
            <a:miter lim="800000"/>
            <a:headEnd/>
            <a:tailEnd/>
          </a:ln>
          <a:effectLst/>
        </p:spPr>
      </p:pic>
    </p:spTree>
    <p:extLst>
      <p:ext uri="{BB962C8B-B14F-4D97-AF65-F5344CB8AC3E}">
        <p14:creationId xmlns:p14="http://schemas.microsoft.com/office/powerpoint/2010/main" val="1516985096"/>
      </p:ext>
    </p:extLst>
  </p:cSld>
  <p:clrMapOvr>
    <a:masterClrMapping/>
  </p:clrMapOvr>
  <p:transition>
    <p:newsfla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WordArt 4"/>
          <p:cNvSpPr>
            <a:spLocks noChangeArrowheads="1" noChangeShapeType="1" noTextEdit="1"/>
          </p:cNvSpPr>
          <p:nvPr/>
        </p:nvSpPr>
        <p:spPr bwMode="auto">
          <a:xfrm>
            <a:off x="3504011" y="5264946"/>
            <a:ext cx="5292328" cy="592931"/>
          </a:xfrm>
          <a:prstGeom prst="rect">
            <a:avLst/>
          </a:prstGeom>
        </p:spPr>
        <p:txBody>
          <a:bodyPr wrap="none" fromWordArt="1">
            <a:prstTxWarp prst="textPlain">
              <a:avLst>
                <a:gd name="adj" fmla="val 50000"/>
              </a:avLst>
            </a:prstTxWarp>
          </a:bodyPr>
          <a:lstStyle/>
          <a:p>
            <a:pPr algn="ctr"/>
            <a:r>
              <a:rPr lang="vi-VN" sz="2700" kern="10">
                <a:ln w="9525">
                  <a:solidFill>
                    <a:srgbClr val="FF0000"/>
                  </a:solidFill>
                  <a:round/>
                  <a:headEnd/>
                  <a:tailEnd/>
                </a:ln>
                <a:solidFill>
                  <a:prstClr val="white"/>
                </a:solidFill>
                <a:cs typeface="Times New Roman" panose="02020603050405020304" pitchFamily="18" charset="0"/>
              </a:rPr>
              <a:t>HỌC THUYẾT VỀ SỰ TIẾN HÓA CỦA CÁC LOÀI</a:t>
            </a:r>
          </a:p>
          <a:p>
            <a:pPr algn="ctr"/>
            <a:r>
              <a:rPr lang="vi-VN" sz="2700" kern="10">
                <a:ln w="9525">
                  <a:solidFill>
                    <a:srgbClr val="FF0000"/>
                  </a:solidFill>
                  <a:round/>
                  <a:headEnd/>
                  <a:tailEnd/>
                </a:ln>
                <a:solidFill>
                  <a:prstClr val="white"/>
                </a:solidFill>
                <a:cs typeface="Times New Roman" panose="02020603050405020304" pitchFamily="18" charset="0"/>
              </a:rPr>
              <a:t>VỚI TƯ CÁCH LÀ KHOA HỌC VỀ QUÁ TRÌNH PHÁT TRIỂN CỦA SỰ SỐNG</a:t>
            </a:r>
            <a:endParaRPr lang="en-US" sz="2700" kern="10">
              <a:ln w="9525">
                <a:solidFill>
                  <a:srgbClr val="FF0000"/>
                </a:solidFill>
                <a:round/>
                <a:headEnd/>
                <a:tailEnd/>
              </a:ln>
              <a:solidFill>
                <a:prstClr val="white"/>
              </a:solidFill>
              <a:cs typeface="Times New Roman" panose="02020603050405020304" pitchFamily="18" charset="0"/>
            </a:endParaRPr>
          </a:p>
        </p:txBody>
      </p:sp>
      <p:sp>
        <p:nvSpPr>
          <p:cNvPr id="19459" name="AutoShape 5"/>
          <p:cNvSpPr>
            <a:spLocks noChangeAspect="1" noChangeArrowheads="1"/>
          </p:cNvSpPr>
          <p:nvPr/>
        </p:nvSpPr>
        <p:spPr bwMode="auto">
          <a:xfrm>
            <a:off x="2667000" y="5103021"/>
            <a:ext cx="6858000" cy="54769"/>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en-US" sz="1350">
              <a:solidFill>
                <a:prstClr val="black"/>
              </a:solidFill>
            </a:endParaRPr>
          </a:p>
        </p:txBody>
      </p:sp>
      <p:pic>
        <p:nvPicPr>
          <p:cNvPr id="17421" name="Picture 13" descr="达尔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471" y="1928813"/>
            <a:ext cx="1441847" cy="2106216"/>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pic>
        <p:nvPicPr>
          <p:cNvPr id="17422" name="Picture 14" descr="人类的进化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8939" y="1660923"/>
            <a:ext cx="2646760" cy="1188244"/>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pic>
        <p:nvPicPr>
          <p:cNvPr id="17423" name="Picture 15" descr="img_sci_evolution_t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814" y="2893219"/>
            <a:ext cx="2839641"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WordArt 19"/>
          <p:cNvSpPr>
            <a:spLocks noChangeArrowheads="1" noChangeShapeType="1" noTextEdit="1"/>
          </p:cNvSpPr>
          <p:nvPr/>
        </p:nvSpPr>
        <p:spPr bwMode="auto">
          <a:xfrm>
            <a:off x="4381500" y="75010"/>
            <a:ext cx="3429000" cy="484584"/>
          </a:xfrm>
          <a:prstGeom prst="rect">
            <a:avLst/>
          </a:prstGeom>
        </p:spPr>
        <p:txBody>
          <a:bodyPr wrap="none" fromWordArt="1">
            <a:prstTxWarp prst="textPlain">
              <a:avLst>
                <a:gd name="adj" fmla="val 50000"/>
              </a:avLst>
            </a:prstTxWarp>
          </a:bodyPr>
          <a:lstStyle/>
          <a:p>
            <a:pPr algn="ctr"/>
            <a:r>
              <a:rPr lang="en-US" sz="2700" kern="10">
                <a:ln w="9525">
                  <a:solidFill>
                    <a:srgbClr val="00FF00"/>
                  </a:solidFill>
                  <a:round/>
                  <a:headEnd/>
                  <a:tailEnd/>
                </a:ln>
                <a:solidFill>
                  <a:srgbClr val="FF0000"/>
                </a:solidFill>
                <a:cs typeface="Times New Roman" panose="02020603050405020304" pitchFamily="18" charset="0"/>
              </a:rPr>
              <a:t>TIỀN ĐỀ KHOA HỌC TỰ NHIÊN</a:t>
            </a:r>
          </a:p>
        </p:txBody>
      </p:sp>
    </p:spTree>
    <p:extLst>
      <p:ext uri="{BB962C8B-B14F-4D97-AF65-F5344CB8AC3E}">
        <p14:creationId xmlns:p14="http://schemas.microsoft.com/office/powerpoint/2010/main" val="3716395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7421"/>
                                        </p:tgtEl>
                                        <p:attrNameLst>
                                          <p:attrName>style.visibility</p:attrName>
                                        </p:attrNameLst>
                                      </p:cBhvr>
                                      <p:to>
                                        <p:strVal val="visible"/>
                                      </p:to>
                                    </p:set>
                                    <p:anim calcmode="lin" valueType="num">
                                      <p:cBhvr>
                                        <p:cTn id="7" dur="500" fill="hold"/>
                                        <p:tgtEl>
                                          <p:spTgt spid="17421"/>
                                        </p:tgtEl>
                                        <p:attrNameLst>
                                          <p:attrName>ppt_w</p:attrName>
                                        </p:attrNameLst>
                                      </p:cBhvr>
                                      <p:tavLst>
                                        <p:tav tm="0">
                                          <p:val>
                                            <p:fltVal val="0"/>
                                          </p:val>
                                        </p:tav>
                                        <p:tav tm="100000">
                                          <p:val>
                                            <p:strVal val="#ppt_w"/>
                                          </p:val>
                                        </p:tav>
                                      </p:tavLst>
                                    </p:anim>
                                    <p:anim calcmode="lin" valueType="num">
                                      <p:cBhvr>
                                        <p:cTn id="8" dur="500" fill="hold"/>
                                        <p:tgtEl>
                                          <p:spTgt spid="17421"/>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6" presetClass="entr" presetSubtype="37" fill="hold" nodeType="afterEffect">
                                  <p:stCondLst>
                                    <p:cond delay="0"/>
                                  </p:stCondLst>
                                  <p:childTnLst>
                                    <p:set>
                                      <p:cBhvr>
                                        <p:cTn id="11" dur="1" fill="hold">
                                          <p:stCondLst>
                                            <p:cond delay="0"/>
                                          </p:stCondLst>
                                        </p:cTn>
                                        <p:tgtEl>
                                          <p:spTgt spid="17422"/>
                                        </p:tgtEl>
                                        <p:attrNameLst>
                                          <p:attrName>style.visibility</p:attrName>
                                        </p:attrNameLst>
                                      </p:cBhvr>
                                      <p:to>
                                        <p:strVal val="visible"/>
                                      </p:to>
                                    </p:set>
                                    <p:animEffect transition="in" filter="barn(outVertical)">
                                      <p:cBhvr>
                                        <p:cTn id="12" dur="500"/>
                                        <p:tgtEl>
                                          <p:spTgt spid="174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423">
                                            <p:bg/>
                                          </p:spTgt>
                                        </p:tgtEl>
                                        <p:attrNameLst>
                                          <p:attrName>style.visibility</p:attrName>
                                        </p:attrNameLst>
                                      </p:cBhvr>
                                      <p:to>
                                        <p:strVal val="visible"/>
                                      </p:to>
                                    </p:set>
                                    <p:anim calcmode="lin" valueType="num">
                                      <p:cBhvr additive="base">
                                        <p:cTn id="17" dur="500" fill="hold"/>
                                        <p:tgtEl>
                                          <p:spTgt spid="17423">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742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1676400" y="228600"/>
            <a:ext cx="8229600" cy="627888"/>
          </a:xfrm>
        </p:spPr>
        <p:txBody>
          <a:bodyPr>
            <a:normAutofit/>
          </a:bodyPr>
          <a:lstStyle/>
          <a:p>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Học</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thuyết</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tiến</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hóa</a:t>
            </a:r>
            <a:r>
              <a:rPr lang="en-US" sz="3500" b="1" dirty="0">
                <a:latin typeface="Times New Roman" pitchFamily="18" charset="0"/>
                <a:cs typeface="Times New Roman" pitchFamily="18" charset="0"/>
              </a:rPr>
              <a:t>:</a:t>
            </a:r>
          </a:p>
        </p:txBody>
      </p:sp>
      <p:pic>
        <p:nvPicPr>
          <p:cNvPr id="11" name="Picture 2"/>
          <p:cNvPicPr>
            <a:picLocks noChangeAspect="1" noChangeArrowheads="1"/>
          </p:cNvPicPr>
          <p:nvPr/>
        </p:nvPicPr>
        <p:blipFill>
          <a:blip r:embed="rId2"/>
          <a:stretch>
            <a:fillRect/>
          </a:stretch>
        </p:blipFill>
        <p:spPr bwMode="auto">
          <a:xfrm>
            <a:off x="8534400" y="5181600"/>
            <a:ext cx="1828800" cy="1219200"/>
          </a:xfrm>
          <a:prstGeom prst="rect">
            <a:avLst/>
          </a:prstGeom>
          <a:noFill/>
          <a:ln w="9525">
            <a:noFill/>
            <a:miter lim="800000"/>
            <a:headEnd/>
            <a:tailEnd/>
          </a:ln>
          <a:effectLst/>
        </p:spPr>
      </p:pic>
      <p:sp>
        <p:nvSpPr>
          <p:cNvPr id="13" name="Rectangle 12"/>
          <p:cNvSpPr/>
          <p:nvPr/>
        </p:nvSpPr>
        <p:spPr>
          <a:xfrm>
            <a:off x="2133600" y="5181601"/>
            <a:ext cx="4572000" cy="954107"/>
          </a:xfrm>
          <a:prstGeom prst="rect">
            <a:avLst/>
          </a:prstGeom>
        </p:spPr>
        <p:txBody>
          <a:bodyPr>
            <a:spAutoFit/>
          </a:bodyPr>
          <a:lstStyle/>
          <a:p>
            <a:pPr algn="ctr"/>
            <a:r>
              <a:rPr lang="en-US" sz="2800" dirty="0"/>
              <a:t>Char Charles Robert Darwin (1809-1882)</a:t>
            </a:r>
            <a:endParaRPr lang="en-US" sz="2500" b="1" dirty="0">
              <a:latin typeface="Times New Roman" pitchFamily="18" charset="0"/>
              <a:cs typeface="Times New Roman" pitchFamily="18" charset="0"/>
            </a:endParaRPr>
          </a:p>
        </p:txBody>
      </p:sp>
      <p:pic>
        <p:nvPicPr>
          <p:cNvPr id="94210" name="Picture 2"/>
          <p:cNvPicPr>
            <a:picLocks noChangeAspect="1" noChangeArrowheads="1"/>
          </p:cNvPicPr>
          <p:nvPr/>
        </p:nvPicPr>
        <p:blipFill>
          <a:blip r:embed="rId3"/>
          <a:srcRect/>
          <a:stretch>
            <a:fillRect/>
          </a:stretch>
        </p:blipFill>
        <p:spPr bwMode="auto">
          <a:xfrm>
            <a:off x="2743200" y="1066801"/>
            <a:ext cx="3276600" cy="3857625"/>
          </a:xfrm>
          <a:prstGeom prst="rect">
            <a:avLst/>
          </a:prstGeom>
          <a:noFill/>
          <a:ln w="9525">
            <a:noFill/>
            <a:miter lim="800000"/>
            <a:headEnd/>
            <a:tailEnd/>
          </a:ln>
          <a:effectLst/>
        </p:spPr>
      </p:pic>
      <p:pic>
        <p:nvPicPr>
          <p:cNvPr id="94211" name="Picture 3"/>
          <p:cNvPicPr>
            <a:picLocks noChangeAspect="1" noChangeArrowheads="1"/>
          </p:cNvPicPr>
          <p:nvPr/>
        </p:nvPicPr>
        <p:blipFill>
          <a:blip r:embed="rId4"/>
          <a:srcRect/>
          <a:stretch>
            <a:fillRect/>
          </a:stretch>
        </p:blipFill>
        <p:spPr bwMode="auto">
          <a:xfrm>
            <a:off x="6934200" y="838200"/>
            <a:ext cx="2838450" cy="3048000"/>
          </a:xfrm>
          <a:prstGeom prst="rect">
            <a:avLst/>
          </a:prstGeom>
          <a:noFill/>
          <a:ln w="9525">
            <a:noFill/>
            <a:miter lim="800000"/>
            <a:headEnd/>
            <a:tailEnd/>
          </a:ln>
          <a:effectLst/>
        </p:spPr>
      </p:pic>
      <p:sp>
        <p:nvSpPr>
          <p:cNvPr id="9" name="Rectangle 8"/>
          <p:cNvSpPr/>
          <p:nvPr/>
        </p:nvSpPr>
        <p:spPr>
          <a:xfrm>
            <a:off x="6781801" y="3886201"/>
            <a:ext cx="4148893" cy="954107"/>
          </a:xfrm>
          <a:prstGeom prst="rect">
            <a:avLst/>
          </a:prstGeom>
        </p:spPr>
        <p:txBody>
          <a:bodyPr wrap="none">
            <a:spAutoFit/>
          </a:bodyPr>
          <a:lstStyle/>
          <a:p>
            <a:r>
              <a:rPr lang="fr-FR" sz="2800" dirty="0"/>
              <a:t>Chevalier de Lamarck </a:t>
            </a:r>
          </a:p>
          <a:p>
            <a:pPr algn="ctr"/>
            <a:r>
              <a:rPr lang="fr-FR" sz="2800" dirty="0"/>
              <a:t>(1744 - 1829)</a:t>
            </a:r>
            <a:endParaRPr lang="en-US" sz="2800" dirty="0"/>
          </a:p>
        </p:txBody>
      </p:sp>
    </p:spTree>
    <p:extLst>
      <p:ext uri="{BB962C8B-B14F-4D97-AF65-F5344CB8AC3E}">
        <p14:creationId xmlns:p14="http://schemas.microsoft.com/office/powerpoint/2010/main" val="1301161931"/>
      </p:ext>
    </p:extLst>
  </p:cSld>
  <p:clrMapOvr>
    <a:masterClrMapping/>
  </p:clrMapOvr>
  <p:transition>
    <p:wheel spokes="2"/>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Grp="1" noChangeAspect="1" noChangeArrowheads="1"/>
          </p:cNvPicPr>
          <p:nvPr>
            <p:ph idx="4294967295"/>
          </p:nvPr>
        </p:nvPicPr>
        <p:blipFill>
          <a:blip r:embed="rId2"/>
          <a:srcRect/>
          <a:stretch>
            <a:fillRect/>
          </a:stretch>
        </p:blipFill>
        <p:spPr bwMode="auto">
          <a:xfrm>
            <a:off x="2057400" y="2209801"/>
            <a:ext cx="7848600" cy="3962399"/>
          </a:xfrm>
          <a:prstGeom prst="rect">
            <a:avLst/>
          </a:prstGeom>
          <a:noFill/>
          <a:ln w="9525">
            <a:noFill/>
            <a:miter lim="800000"/>
            <a:headEnd/>
            <a:tailEnd/>
          </a:ln>
          <a:effectLst/>
        </p:spPr>
      </p:pic>
      <p:pic>
        <p:nvPicPr>
          <p:cNvPr id="3" name="Picture 22" descr="img_sci_evolution_tree"/>
          <p:cNvPicPr>
            <a:picLocks noChangeAspect="1" noChangeArrowheads="1"/>
          </p:cNvPicPr>
          <p:nvPr/>
        </p:nvPicPr>
        <p:blipFill>
          <a:blip r:embed="rId3"/>
          <a:srcRect/>
          <a:stretch>
            <a:fillRect/>
          </a:stretch>
        </p:blipFill>
        <p:spPr bwMode="auto">
          <a:xfrm>
            <a:off x="1752600" y="457200"/>
            <a:ext cx="3352800" cy="1752600"/>
          </a:xfrm>
          <a:prstGeom prst="rect">
            <a:avLst/>
          </a:prstGeom>
          <a:noFill/>
          <a:ln w="9525">
            <a:noFill/>
            <a:miter lim="800000"/>
            <a:headEnd/>
            <a:tailEnd/>
          </a:ln>
          <a:effectLst/>
        </p:spPr>
      </p:pic>
      <p:pic>
        <p:nvPicPr>
          <p:cNvPr id="4" name="Picture 21" descr="人类的进化01"/>
          <p:cNvPicPr>
            <a:picLocks noChangeAspect="1" noChangeArrowheads="1"/>
          </p:cNvPicPr>
          <p:nvPr/>
        </p:nvPicPr>
        <p:blipFill>
          <a:blip r:embed="rId4"/>
          <a:srcRect/>
          <a:stretch>
            <a:fillRect/>
          </a:stretch>
        </p:blipFill>
        <p:spPr bwMode="auto">
          <a:xfrm>
            <a:off x="5562601" y="609601"/>
            <a:ext cx="3455987" cy="1419225"/>
          </a:xfrm>
          <a:prstGeom prst="rect">
            <a:avLst/>
          </a:prstGeom>
          <a:noFill/>
          <a:ln w="9525">
            <a:solidFill>
              <a:srgbClr val="FFFF00"/>
            </a:solidFill>
            <a:miter lim="800000"/>
            <a:headEnd/>
            <a:tailEnd/>
          </a:ln>
        </p:spPr>
      </p:pic>
    </p:spTree>
    <p:extLst>
      <p:ext uri="{BB962C8B-B14F-4D97-AF65-F5344CB8AC3E}">
        <p14:creationId xmlns:p14="http://schemas.microsoft.com/office/powerpoint/2010/main" val="3526567373"/>
      </p:ext>
    </p:extLst>
  </p:cSld>
  <p:clrMapOvr>
    <a:masterClrMapping/>
  </p:clrMapOvr>
  <p:transition>
    <p:wedg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Vertical Scroll 6"/>
          <p:cNvSpPr/>
          <p:nvPr/>
        </p:nvSpPr>
        <p:spPr>
          <a:xfrm>
            <a:off x="4710112" y="947023"/>
            <a:ext cx="5257800" cy="5715000"/>
          </a:xfrm>
          <a:prstGeom prst="vertic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4"/>
          <p:cNvSpPr>
            <a:spLocks noGrp="1"/>
          </p:cNvSpPr>
          <p:nvPr>
            <p:ph type="title"/>
          </p:nvPr>
        </p:nvSpPr>
        <p:spPr>
          <a:xfrm>
            <a:off x="1738312" y="-10460"/>
            <a:ext cx="8229600" cy="627888"/>
          </a:xfrm>
        </p:spPr>
        <p:txBody>
          <a:bodyPr>
            <a:normAutofit/>
          </a:bodyPr>
          <a:lstStyle/>
          <a:p>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Định</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luật</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bảo</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toàn</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năng</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lượng</a:t>
            </a:r>
            <a:r>
              <a:rPr lang="en-US" sz="3500" b="1" dirty="0">
                <a:latin typeface="Times New Roman" pitchFamily="18" charset="0"/>
                <a:cs typeface="Times New Roman" pitchFamily="18" charset="0"/>
              </a:rPr>
              <a:t>:</a:t>
            </a:r>
          </a:p>
        </p:txBody>
      </p:sp>
      <p:pic>
        <p:nvPicPr>
          <p:cNvPr id="11" name="Picture 2"/>
          <p:cNvPicPr>
            <a:picLocks noChangeAspect="1" noChangeArrowheads="1"/>
          </p:cNvPicPr>
          <p:nvPr/>
        </p:nvPicPr>
        <p:blipFill>
          <a:blip r:embed="rId2"/>
          <a:stretch>
            <a:fillRect/>
          </a:stretch>
        </p:blipFill>
        <p:spPr bwMode="auto">
          <a:xfrm>
            <a:off x="9372600" y="5638800"/>
            <a:ext cx="1295400" cy="1219200"/>
          </a:xfrm>
          <a:prstGeom prst="rect">
            <a:avLst/>
          </a:prstGeom>
          <a:noFill/>
          <a:ln w="9525">
            <a:noFill/>
            <a:miter lim="800000"/>
            <a:headEnd/>
            <a:tailEnd/>
          </a:ln>
          <a:effectLst/>
        </p:spPr>
      </p:pic>
      <p:pic>
        <p:nvPicPr>
          <p:cNvPr id="93186" name="Picture 2"/>
          <p:cNvPicPr>
            <a:picLocks noChangeAspect="1" noChangeArrowheads="1"/>
          </p:cNvPicPr>
          <p:nvPr/>
        </p:nvPicPr>
        <p:blipFill>
          <a:blip r:embed="rId3"/>
          <a:stretch>
            <a:fillRect/>
          </a:stretch>
        </p:blipFill>
        <p:spPr bwMode="auto">
          <a:xfrm>
            <a:off x="2057401" y="1219200"/>
            <a:ext cx="2514600" cy="3657600"/>
          </a:xfrm>
          <a:prstGeom prst="rect">
            <a:avLst/>
          </a:prstGeom>
          <a:noFill/>
          <a:ln w="9525">
            <a:noFill/>
            <a:miter lim="800000"/>
            <a:headEnd/>
            <a:tailEnd/>
          </a:ln>
          <a:effectLst/>
        </p:spPr>
      </p:pic>
      <p:sp>
        <p:nvSpPr>
          <p:cNvPr id="13" name="Rectangle 12"/>
          <p:cNvSpPr/>
          <p:nvPr/>
        </p:nvSpPr>
        <p:spPr>
          <a:xfrm>
            <a:off x="1524000" y="5029201"/>
            <a:ext cx="3276600" cy="907941"/>
          </a:xfrm>
          <a:prstGeom prst="rect">
            <a:avLst/>
          </a:prstGeom>
        </p:spPr>
        <p:txBody>
          <a:bodyPr wrap="square">
            <a:spAutoFit/>
          </a:bodyPr>
          <a:lstStyle/>
          <a:p>
            <a:r>
              <a:rPr lang="en-US" sz="2800" b="1" dirty="0"/>
              <a:t>M.V. </a:t>
            </a:r>
            <a:r>
              <a:rPr lang="en-US" sz="2800" b="1" dirty="0" err="1"/>
              <a:t>Lomonosov</a:t>
            </a:r>
            <a:endParaRPr lang="en-US" sz="2800" b="1" dirty="0"/>
          </a:p>
          <a:p>
            <a:pPr algn="ctr"/>
            <a:r>
              <a:rPr lang="en-US" sz="2500" b="1" dirty="0">
                <a:latin typeface="Times New Roman" pitchFamily="18" charset="0"/>
                <a:cs typeface="Times New Roman" pitchFamily="18" charset="0"/>
              </a:rPr>
              <a:t>(1711-1756)</a:t>
            </a:r>
          </a:p>
        </p:txBody>
      </p:sp>
      <p:sp>
        <p:nvSpPr>
          <p:cNvPr id="6" name="Rectangle 5"/>
          <p:cNvSpPr/>
          <p:nvPr/>
        </p:nvSpPr>
        <p:spPr>
          <a:xfrm>
            <a:off x="5638800" y="1219201"/>
            <a:ext cx="3810000" cy="5632311"/>
          </a:xfrm>
          <a:prstGeom prst="rect">
            <a:avLst/>
          </a:prstGeom>
        </p:spPr>
        <p:txBody>
          <a:bodyPr wrap="square">
            <a:spAutoFit/>
          </a:bodyPr>
          <a:lstStyle/>
          <a:p>
            <a:endParaRPr lang="en-US" sz="3000">
              <a:latin typeface="Times New Roman" pitchFamily="18" charset="0"/>
              <a:cs typeface="Times New Roman" pitchFamily="18" charset="0"/>
            </a:endParaRPr>
          </a:p>
          <a:p>
            <a:r>
              <a:rPr lang="en-US" sz="3000">
                <a:latin typeface="Times New Roman" pitchFamily="18" charset="0"/>
                <a:cs typeface="Times New Roman" pitchFamily="18" charset="0"/>
              </a:rPr>
              <a:t>"</a:t>
            </a:r>
            <a:r>
              <a:rPr lang="en-US" sz="3000" dirty="0" err="1">
                <a:latin typeface="Times New Roman" pitchFamily="18" charset="0"/>
                <a:cs typeface="Times New Roman" pitchFamily="18" charset="0"/>
              </a:rPr>
              <a:t>Tất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cả</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những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biến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đổi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xảy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trong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tự</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nhiên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thực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chất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nếu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lấy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bao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nhiêu</a:t>
            </a:r>
            <a:r>
              <a:rPr lang="en-US" sz="3000" dirty="0">
                <a:latin typeface="Times New Roman" pitchFamily="18" charset="0"/>
                <a:cs typeface="Times New Roman" pitchFamily="18" charset="0"/>
              </a:rPr>
              <a:t> ở </a:t>
            </a:r>
            <a:r>
              <a:rPr lang="en-US" sz="3000" dirty="0" err="1">
                <a:latin typeface="Times New Roman" pitchFamily="18" charset="0"/>
                <a:cs typeface="Times New Roman" pitchFamily="18" charset="0"/>
              </a:rPr>
              <a:t>vật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này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thì</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bấy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nhiêu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được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thêm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vào</a:t>
            </a:r>
            <a:r>
              <a:rPr lang="en-US" sz="3000" dirty="0">
                <a:latin typeface="Times New Roman" pitchFamily="18" charset="0"/>
                <a:cs typeface="Times New Roman" pitchFamily="18" charset="0"/>
              </a:rPr>
              <a:t> ở </a:t>
            </a:r>
            <a:r>
              <a:rPr lang="en-US" sz="3000" dirty="0" err="1">
                <a:latin typeface="Times New Roman" pitchFamily="18" charset="0"/>
                <a:cs typeface="Times New Roman" pitchFamily="18" charset="0"/>
              </a:rPr>
              <a:t>vật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Như</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vậy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nếu</a:t>
            </a:r>
            <a:r>
              <a:rPr lang="en-US" sz="3000" dirty="0">
                <a:latin typeface="Times New Roman" pitchFamily="18" charset="0"/>
                <a:cs typeface="Times New Roman" pitchFamily="18" charset="0"/>
              </a:rPr>
              <a:t> ở </a:t>
            </a:r>
            <a:r>
              <a:rPr lang="en-US" sz="3000" dirty="0" err="1">
                <a:latin typeface="Times New Roman" pitchFamily="18" charset="0"/>
                <a:cs typeface="Times New Roman" pitchFamily="18" charset="0"/>
              </a:rPr>
              <a:t>đây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giảm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bao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nhiêu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vật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chất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thì</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sẽ</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từng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ấy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vật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chất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tăng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lên</a:t>
            </a:r>
            <a:r>
              <a:rPr lang="en-US" sz="3000" dirty="0">
                <a:latin typeface="Times New Roman" pitchFamily="18" charset="0"/>
                <a:cs typeface="Times New Roman" pitchFamily="18" charset="0"/>
              </a:rPr>
              <a:t> ở </a:t>
            </a:r>
            <a:r>
              <a:rPr lang="en-US" sz="3000" dirty="0" err="1">
                <a:latin typeface="Times New Roman" pitchFamily="18" charset="0"/>
                <a:cs typeface="Times New Roman" pitchFamily="18" charset="0"/>
              </a:rPr>
              <a:t>chổ</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khác</a:t>
            </a:r>
            <a:r>
              <a:rPr lang="en-US" sz="3000" dirty="0">
                <a:latin typeface="Times New Roman" pitchFamily="18" charset="0"/>
                <a:cs typeface="Times New Roman" pitchFamily="18" charset="0"/>
              </a:rPr>
              <a:t>".</a:t>
            </a:r>
          </a:p>
        </p:txBody>
      </p:sp>
    </p:spTree>
    <p:extLst>
      <p:ext uri="{BB962C8B-B14F-4D97-AF65-F5344CB8AC3E}">
        <p14:creationId xmlns:p14="http://schemas.microsoft.com/office/powerpoint/2010/main" val="2105910387"/>
      </p:ext>
    </p:extLst>
  </p:cSld>
  <p:clrMapOvr>
    <a:masterClrMapping/>
  </p:clrMapOvr>
  <p:transition>
    <p:wheel spokes="2"/>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WordArt 4"/>
          <p:cNvSpPr>
            <a:spLocks noChangeArrowheads="1" noChangeShapeType="1" noTextEdit="1"/>
          </p:cNvSpPr>
          <p:nvPr/>
        </p:nvSpPr>
        <p:spPr bwMode="auto">
          <a:xfrm>
            <a:off x="2057400" y="0"/>
            <a:ext cx="7315200" cy="808038"/>
          </a:xfrm>
          <a:prstGeom prst="rect">
            <a:avLst/>
          </a:prstGeom>
        </p:spPr>
        <p:txBody>
          <a:bodyPr wrap="none" fromWordArt="1">
            <a:prstTxWarp prst="textPlain">
              <a:avLst>
                <a:gd name="adj" fmla="val 50000"/>
              </a:avLst>
            </a:prstTxWarp>
          </a:bodyPr>
          <a:lstStyle/>
          <a:p>
            <a:r>
              <a:rPr lang="vi-VN" sz="3600" b="1" kern="10" dirty="0">
                <a:ln w="9525">
                  <a:solidFill>
                    <a:srgbClr val="00FF00"/>
                  </a:solidFill>
                  <a:round/>
                  <a:headEnd/>
                  <a:tailEnd/>
                </a:ln>
                <a:solidFill>
                  <a:srgbClr val="FF0000"/>
                </a:solidFill>
                <a:latin typeface="Times New Roman" pitchFamily="18" charset="0"/>
                <a:cs typeface="Times New Roman" pitchFamily="18" charset="0"/>
              </a:rPr>
              <a:t>Tiền đề </a:t>
            </a:r>
            <a:r>
              <a:rPr lang="vi-VN" sz="3600" b="1" kern="10">
                <a:ln w="9525">
                  <a:solidFill>
                    <a:srgbClr val="00FF00"/>
                  </a:solidFill>
                  <a:round/>
                  <a:headEnd/>
                  <a:tailEnd/>
                </a:ln>
                <a:solidFill>
                  <a:srgbClr val="FF0000"/>
                </a:solidFill>
                <a:latin typeface="Times New Roman" pitchFamily="18" charset="0"/>
                <a:cs typeface="Times New Roman" pitchFamily="18" charset="0"/>
              </a:rPr>
              <a:t>lý luận</a:t>
            </a:r>
            <a:endParaRPr lang="en-US" sz="3600" b="1" kern="10" dirty="0">
              <a:ln w="9525">
                <a:solidFill>
                  <a:srgbClr val="00FF00"/>
                </a:solidFill>
                <a:round/>
                <a:headEnd/>
                <a:tailEnd/>
              </a:ln>
              <a:solidFill>
                <a:srgbClr val="FF0000"/>
              </a:solidFill>
              <a:latin typeface="Times New Roman" pitchFamily="18" charset="0"/>
              <a:cs typeface="Times New Roman" pitchFamily="18" charset="0"/>
            </a:endParaRPr>
          </a:p>
        </p:txBody>
      </p:sp>
      <p:sp>
        <p:nvSpPr>
          <p:cNvPr id="57353" name="Text Box 9"/>
          <p:cNvSpPr txBox="1">
            <a:spLocks noChangeArrowheads="1"/>
          </p:cNvSpPr>
          <p:nvPr/>
        </p:nvSpPr>
        <p:spPr bwMode="auto">
          <a:xfrm>
            <a:off x="2286000" y="969258"/>
            <a:ext cx="7010400" cy="630942"/>
          </a:xfrm>
          <a:prstGeom prst="rect">
            <a:avLst/>
          </a:prstGeom>
          <a:noFill/>
          <a:ln w="3175">
            <a:noFill/>
            <a:miter lim="800000"/>
            <a:headEnd/>
            <a:tailEnd/>
          </a:ln>
          <a:effectLst/>
        </p:spPr>
        <p:txBody>
          <a:bodyPr wrap="square">
            <a:spAutoFit/>
          </a:bodyPr>
          <a:lstStyle/>
          <a:p>
            <a:pPr algn="l">
              <a:spcBef>
                <a:spcPct val="50000"/>
              </a:spcBef>
            </a:pPr>
            <a:r>
              <a:rPr lang="en-US" sz="3500" b="1" dirty="0" err="1">
                <a:latin typeface="Times New Roman" pitchFamily="18" charset="0"/>
                <a:cs typeface="Times New Roman" pitchFamily="18" charset="0"/>
              </a:rPr>
              <a:t>Tiền</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đề</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lý</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luận</a:t>
            </a:r>
            <a:r>
              <a:rPr lang="en-US" sz="3500" b="1" dirty="0">
                <a:latin typeface="Times New Roman" pitchFamily="18" charset="0"/>
                <a:cs typeface="Times New Roman" pitchFamily="18" charset="0"/>
              </a:rPr>
              <a:t>:</a:t>
            </a:r>
          </a:p>
        </p:txBody>
      </p:sp>
      <p:sp>
        <p:nvSpPr>
          <p:cNvPr id="57354" name="Text Box 10"/>
          <p:cNvSpPr txBox="1">
            <a:spLocks noChangeArrowheads="1"/>
          </p:cNvSpPr>
          <p:nvPr/>
        </p:nvSpPr>
        <p:spPr bwMode="auto">
          <a:xfrm>
            <a:off x="1685704" y="2408021"/>
            <a:ext cx="4392613" cy="3108543"/>
          </a:xfrm>
          <a:prstGeom prst="rect">
            <a:avLst/>
          </a:prstGeom>
          <a:noFill/>
          <a:ln w="3175">
            <a:noFill/>
            <a:miter lim="800000"/>
            <a:headEnd/>
            <a:tailEnd/>
          </a:ln>
          <a:effectLst/>
        </p:spPr>
        <p:txBody>
          <a:bodyPr>
            <a:spAutoFit/>
          </a:bodyPr>
          <a:lstStyle/>
          <a:p>
            <a:pPr algn="just">
              <a:spcBef>
                <a:spcPct val="50000"/>
              </a:spcBef>
              <a:buFontTx/>
              <a:buChar char="-"/>
            </a:pP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tiếp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triết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học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cổ</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điển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biểu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Hêghen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Phoiơbắc</a:t>
            </a:r>
            <a:endParaRPr lang="en-US" sz="2800" b="1" dirty="0">
              <a:latin typeface="Times New Roman" panose="02020603050405020304" pitchFamily="18" charset="0"/>
              <a:cs typeface="Times New Roman" panose="02020603050405020304" pitchFamily="18" charset="0"/>
            </a:endParaRPr>
          </a:p>
          <a:p>
            <a:pPr algn="just">
              <a:spcBef>
                <a:spcPct val="50000"/>
              </a:spcBef>
              <a:buFontTx/>
              <a:buChar char="-"/>
            </a:pP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trị</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học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Anh</a:t>
            </a:r>
            <a:endParaRPr lang="en-US" sz="2800" b="1" dirty="0">
              <a:latin typeface="Times New Roman" panose="02020603050405020304" pitchFamily="18" charset="0"/>
              <a:cs typeface="Times New Roman" panose="02020603050405020304" pitchFamily="18" charset="0"/>
            </a:endParaRPr>
          </a:p>
          <a:p>
            <a:pPr algn="just">
              <a:spcBef>
                <a:spcPct val="50000"/>
              </a:spcBef>
              <a:buFontTx/>
              <a:buChar char="-"/>
            </a:pP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Chủ</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nghĩa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xã</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hội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không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tưởng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Pháp</a:t>
            </a:r>
            <a:endParaRPr lang="en-US" sz="2800" b="1" dirty="0">
              <a:latin typeface="Times New Roman" panose="02020603050405020304" pitchFamily="18" charset="0"/>
              <a:cs typeface="Times New Roman" panose="02020603050405020304" pitchFamily="18" charset="0"/>
            </a:endParaRPr>
          </a:p>
        </p:txBody>
      </p:sp>
      <p:grpSp>
        <p:nvGrpSpPr>
          <p:cNvPr id="2" name="Group 18"/>
          <p:cNvGrpSpPr>
            <a:grpSpLocks/>
          </p:cNvGrpSpPr>
          <p:nvPr/>
        </p:nvGrpSpPr>
        <p:grpSpPr bwMode="auto">
          <a:xfrm>
            <a:off x="6421438" y="2968626"/>
            <a:ext cx="3949700" cy="3844925"/>
            <a:chOff x="3085" y="1842"/>
            <a:chExt cx="2488" cy="2422"/>
          </a:xfrm>
        </p:grpSpPr>
        <p:pic>
          <p:nvPicPr>
            <p:cNvPr id="57356" name="Picture 12" descr="feuer back"/>
            <p:cNvPicPr>
              <a:picLocks noChangeAspect="1" noChangeArrowheads="1"/>
            </p:cNvPicPr>
            <p:nvPr/>
          </p:nvPicPr>
          <p:blipFill>
            <a:blip r:embed="rId3"/>
            <a:srcRect/>
            <a:stretch>
              <a:fillRect/>
            </a:stretch>
          </p:blipFill>
          <p:spPr bwMode="auto">
            <a:xfrm>
              <a:off x="4105" y="1842"/>
              <a:ext cx="1347" cy="1432"/>
            </a:xfrm>
            <a:prstGeom prst="rect">
              <a:avLst/>
            </a:prstGeom>
            <a:noFill/>
            <a:ln w="9525">
              <a:solidFill>
                <a:srgbClr val="FF0000"/>
              </a:solidFill>
              <a:miter lim="800000"/>
              <a:headEnd/>
              <a:tailEnd/>
            </a:ln>
          </p:spPr>
        </p:pic>
        <p:pic>
          <p:nvPicPr>
            <p:cNvPr id="57357" name="Picture 13" descr="hegel 2"/>
            <p:cNvPicPr>
              <a:picLocks noChangeAspect="1" noChangeArrowheads="1"/>
            </p:cNvPicPr>
            <p:nvPr/>
          </p:nvPicPr>
          <p:blipFill>
            <a:blip r:embed="rId4" cstate="print"/>
            <a:srcRect/>
            <a:stretch>
              <a:fillRect/>
            </a:stretch>
          </p:blipFill>
          <p:spPr bwMode="auto">
            <a:xfrm>
              <a:off x="3379" y="2886"/>
              <a:ext cx="1315" cy="1378"/>
            </a:xfrm>
            <a:prstGeom prst="rect">
              <a:avLst/>
            </a:prstGeom>
            <a:noFill/>
            <a:ln w="9525">
              <a:solidFill>
                <a:srgbClr val="FF0000"/>
              </a:solidFill>
              <a:miter lim="800000"/>
              <a:headEnd/>
              <a:tailEnd/>
            </a:ln>
          </p:spPr>
        </p:pic>
        <p:sp>
          <p:nvSpPr>
            <p:cNvPr id="57359" name="Rectangle 15"/>
            <p:cNvSpPr>
              <a:spLocks noChangeArrowheads="1"/>
            </p:cNvSpPr>
            <p:nvPr/>
          </p:nvSpPr>
          <p:spPr bwMode="auto">
            <a:xfrm>
              <a:off x="3085" y="2189"/>
              <a:ext cx="980" cy="366"/>
            </a:xfrm>
            <a:prstGeom prst="rect">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wrap="none" anchor="ctr"/>
            <a:lstStyle/>
            <a:p>
              <a:r>
                <a:rPr lang="en-US" sz="2200" b="1">
                  <a:solidFill>
                    <a:srgbClr val="FF3300"/>
                  </a:solidFill>
                  <a:latin typeface="Times New Roman" pitchFamily="18" charset="0"/>
                </a:rPr>
                <a:t>Phoi </a:t>
              </a:r>
              <a:r>
                <a:rPr lang="en-US" sz="2200" b="1">
                  <a:solidFill>
                    <a:srgbClr val="FF3300"/>
                  </a:solidFill>
                </a:rPr>
                <a:t>ơ bắc</a:t>
              </a:r>
            </a:p>
          </p:txBody>
        </p:sp>
        <p:sp>
          <p:nvSpPr>
            <p:cNvPr id="57360" name="Rectangle 16"/>
            <p:cNvSpPr>
              <a:spLocks noChangeArrowheads="1"/>
            </p:cNvSpPr>
            <p:nvPr/>
          </p:nvSpPr>
          <p:spPr bwMode="auto">
            <a:xfrm>
              <a:off x="4785" y="3657"/>
              <a:ext cx="788" cy="329"/>
            </a:xfrm>
            <a:prstGeom prst="rect">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wrap="none" anchor="ctr"/>
            <a:lstStyle/>
            <a:p>
              <a:r>
                <a:rPr lang="en-US" sz="2200" b="1">
                  <a:solidFill>
                    <a:srgbClr val="FF3300"/>
                  </a:solidFill>
                  <a:latin typeface="Times New Roman" pitchFamily="18" charset="0"/>
                </a:rPr>
                <a:t>H</a:t>
              </a:r>
              <a:r>
                <a:rPr lang="en-US" sz="2200" b="1">
                  <a:solidFill>
                    <a:srgbClr val="FF3300"/>
                  </a:solidFill>
                </a:rPr>
                <a:t>êghen</a:t>
              </a:r>
            </a:p>
          </p:txBody>
        </p:sp>
      </p:grpSp>
      <p:grpSp>
        <p:nvGrpSpPr>
          <p:cNvPr id="3" name="Group 24"/>
          <p:cNvGrpSpPr>
            <a:grpSpLocks/>
          </p:cNvGrpSpPr>
          <p:nvPr/>
        </p:nvGrpSpPr>
        <p:grpSpPr bwMode="auto">
          <a:xfrm>
            <a:off x="6383338" y="2924176"/>
            <a:ext cx="4284662" cy="3781425"/>
            <a:chOff x="3061" y="1842"/>
            <a:chExt cx="2699" cy="2382"/>
          </a:xfrm>
        </p:grpSpPr>
        <p:pic>
          <p:nvPicPr>
            <p:cNvPr id="57363" name="Picture 19" descr="Ricardo">
              <a:hlinkClick r:id="rId5"/>
            </p:cNvPr>
            <p:cNvPicPr>
              <a:picLocks noChangeAspect="1" noChangeArrowheads="1"/>
            </p:cNvPicPr>
            <p:nvPr/>
          </p:nvPicPr>
          <p:blipFill>
            <a:blip r:embed="rId6"/>
            <a:srcRect/>
            <a:stretch>
              <a:fillRect/>
            </a:stretch>
          </p:blipFill>
          <p:spPr bwMode="auto">
            <a:xfrm>
              <a:off x="4468" y="2704"/>
              <a:ext cx="1238" cy="1501"/>
            </a:xfrm>
            <a:prstGeom prst="rect">
              <a:avLst/>
            </a:prstGeom>
            <a:noFill/>
          </p:spPr>
        </p:pic>
        <p:sp>
          <p:nvSpPr>
            <p:cNvPr id="57364" name="Text Box 20"/>
            <p:cNvSpPr txBox="1">
              <a:spLocks noChangeArrowheads="1"/>
            </p:cNvSpPr>
            <p:nvPr/>
          </p:nvSpPr>
          <p:spPr bwMode="auto">
            <a:xfrm>
              <a:off x="4558" y="3974"/>
              <a:ext cx="1202" cy="250"/>
            </a:xfrm>
            <a:prstGeom prst="rect">
              <a:avLst/>
            </a:prstGeom>
            <a:noFill/>
            <a:ln w="9525">
              <a:noFill/>
              <a:miter lim="800000"/>
              <a:headEnd/>
              <a:tailEnd/>
            </a:ln>
            <a:effectLst/>
          </p:spPr>
          <p:txBody>
            <a:bodyPr>
              <a:spAutoFit/>
            </a:bodyPr>
            <a:lstStyle/>
            <a:p>
              <a:pPr eaLnBrk="0" hangingPunct="0">
                <a:spcBef>
                  <a:spcPct val="50000"/>
                </a:spcBef>
              </a:pPr>
              <a:r>
                <a:rPr lang="en-US" sz="2000" b="1">
                  <a:solidFill>
                    <a:schemeClr val="bg1"/>
                  </a:solidFill>
                  <a:latin typeface=".VnTime" pitchFamily="34" charset="0"/>
                </a:rPr>
                <a:t>David Ricardo</a:t>
              </a:r>
            </a:p>
          </p:txBody>
        </p:sp>
        <p:pic>
          <p:nvPicPr>
            <p:cNvPr id="57366" name="Picture 22" descr="smith"/>
            <p:cNvPicPr>
              <a:picLocks noChangeAspect="1" noChangeArrowheads="1"/>
            </p:cNvPicPr>
            <p:nvPr/>
          </p:nvPicPr>
          <p:blipFill>
            <a:blip r:embed="rId7"/>
            <a:srcRect/>
            <a:stretch>
              <a:fillRect/>
            </a:stretch>
          </p:blipFill>
          <p:spPr bwMode="auto">
            <a:xfrm>
              <a:off x="3061" y="1842"/>
              <a:ext cx="1423" cy="1633"/>
            </a:xfrm>
            <a:prstGeom prst="rect">
              <a:avLst/>
            </a:prstGeom>
            <a:noFill/>
          </p:spPr>
        </p:pic>
        <p:sp>
          <p:nvSpPr>
            <p:cNvPr id="57367" name="Text Box 23"/>
            <p:cNvSpPr txBox="1">
              <a:spLocks noChangeArrowheads="1"/>
            </p:cNvSpPr>
            <p:nvPr/>
          </p:nvSpPr>
          <p:spPr bwMode="auto">
            <a:xfrm>
              <a:off x="3198" y="3158"/>
              <a:ext cx="1179" cy="288"/>
            </a:xfrm>
            <a:prstGeom prst="rect">
              <a:avLst/>
            </a:prstGeom>
            <a:noFill/>
            <a:ln w="9525">
              <a:noFill/>
              <a:miter lim="800000"/>
              <a:headEnd/>
              <a:tailEnd/>
            </a:ln>
            <a:effectLst/>
          </p:spPr>
          <p:txBody>
            <a:bodyPr>
              <a:spAutoFit/>
            </a:bodyPr>
            <a:lstStyle/>
            <a:p>
              <a:pPr eaLnBrk="0" hangingPunct="0">
                <a:spcBef>
                  <a:spcPct val="50000"/>
                </a:spcBef>
              </a:pPr>
              <a:r>
                <a:rPr lang="en-US" sz="2400" b="1">
                  <a:solidFill>
                    <a:schemeClr val="bg1"/>
                  </a:solidFill>
                  <a:latin typeface=".VnTime" pitchFamily="34" charset="0"/>
                </a:rPr>
                <a:t>Adam Smith</a:t>
              </a:r>
              <a:endParaRPr lang="en-US" sz="2400">
                <a:solidFill>
                  <a:schemeClr val="bg1"/>
                </a:solidFill>
                <a:latin typeface=".VnTime" pitchFamily="34" charset="0"/>
              </a:endParaRPr>
            </a:p>
          </p:txBody>
        </p:sp>
      </p:grpSp>
      <p:grpSp>
        <p:nvGrpSpPr>
          <p:cNvPr id="4" name="Group 43"/>
          <p:cNvGrpSpPr>
            <a:grpSpLocks/>
          </p:cNvGrpSpPr>
          <p:nvPr/>
        </p:nvGrpSpPr>
        <p:grpSpPr bwMode="auto">
          <a:xfrm>
            <a:off x="6402389" y="2957514"/>
            <a:ext cx="3798887" cy="3935413"/>
            <a:chOff x="3073" y="1863"/>
            <a:chExt cx="2393" cy="2479"/>
          </a:xfrm>
        </p:grpSpPr>
        <p:grpSp>
          <p:nvGrpSpPr>
            <p:cNvPr id="5" name="Group 25"/>
            <p:cNvGrpSpPr>
              <a:grpSpLocks/>
            </p:cNvGrpSpPr>
            <p:nvPr/>
          </p:nvGrpSpPr>
          <p:grpSpPr bwMode="auto">
            <a:xfrm rot="1310592">
              <a:off x="3073" y="1925"/>
              <a:ext cx="1089" cy="1594"/>
              <a:chOff x="340" y="1480"/>
              <a:chExt cx="1422" cy="2239"/>
            </a:xfrm>
          </p:grpSpPr>
          <p:pic>
            <p:nvPicPr>
              <p:cNvPr id="57370" name="Picture 26" descr="saint-simon1"/>
              <p:cNvPicPr>
                <a:picLocks noChangeAspect="1" noChangeArrowheads="1"/>
              </p:cNvPicPr>
              <p:nvPr/>
            </p:nvPicPr>
            <p:blipFill>
              <a:blip r:embed="rId8">
                <a:lum contrast="18000"/>
              </a:blip>
              <a:srcRect/>
              <a:stretch>
                <a:fillRect/>
              </a:stretch>
            </p:blipFill>
            <p:spPr bwMode="auto">
              <a:xfrm>
                <a:off x="340" y="1480"/>
                <a:ext cx="1422" cy="1614"/>
              </a:xfrm>
              <a:prstGeom prst="rect">
                <a:avLst/>
              </a:prstGeom>
              <a:noFill/>
              <a:ln w="9525">
                <a:solidFill>
                  <a:srgbClr val="FF0000"/>
                </a:solidFill>
                <a:miter lim="800000"/>
                <a:headEnd/>
                <a:tailEnd/>
              </a:ln>
            </p:spPr>
          </p:pic>
          <p:sp>
            <p:nvSpPr>
              <p:cNvPr id="57371" name="Rectangle 27"/>
              <p:cNvSpPr>
                <a:spLocks noChangeArrowheads="1"/>
              </p:cNvSpPr>
              <p:nvPr/>
            </p:nvSpPr>
            <p:spPr bwMode="auto">
              <a:xfrm>
                <a:off x="519" y="3256"/>
                <a:ext cx="1076" cy="463"/>
              </a:xfrm>
              <a:prstGeom prst="rect">
                <a:avLst/>
              </a:prstGeom>
              <a:noFill/>
              <a:ln w="9525">
                <a:noFill/>
                <a:miter lim="800000"/>
                <a:headEnd/>
                <a:tailEnd/>
              </a:ln>
              <a:effectLst/>
            </p:spPr>
            <p:txBody>
              <a:bodyPr wrap="none" anchor="ctr">
                <a:spAutoFit/>
              </a:bodyPr>
              <a:lstStyle/>
              <a:p>
                <a:r>
                  <a:rPr lang="en-US" sz="1400" b="1">
                    <a:solidFill>
                      <a:srgbClr val="FF3300"/>
                    </a:solidFill>
                    <a:latin typeface=".VnArial" pitchFamily="34" charset="0"/>
                  </a:rPr>
                  <a:t>Xanhxim«ng </a:t>
                </a:r>
              </a:p>
              <a:p>
                <a:r>
                  <a:rPr lang="en-US" sz="1400" b="1">
                    <a:solidFill>
                      <a:srgbClr val="FF3300"/>
                    </a:solidFill>
                    <a:latin typeface=".VnArial" pitchFamily="34" charset="0"/>
                  </a:rPr>
                  <a:t>(1760 - 1825)</a:t>
                </a:r>
              </a:p>
            </p:txBody>
          </p:sp>
        </p:grpSp>
        <p:grpSp>
          <p:nvGrpSpPr>
            <p:cNvPr id="6" name="Group 28"/>
            <p:cNvGrpSpPr>
              <a:grpSpLocks/>
            </p:cNvGrpSpPr>
            <p:nvPr/>
          </p:nvGrpSpPr>
          <p:grpSpPr bwMode="auto">
            <a:xfrm rot="-1564578">
              <a:off x="4525" y="1863"/>
              <a:ext cx="941" cy="1385"/>
              <a:chOff x="288" y="1706"/>
              <a:chExt cx="1321" cy="2180"/>
            </a:xfrm>
          </p:grpSpPr>
          <p:pic>
            <p:nvPicPr>
              <p:cNvPr id="57373" name="Picture 29" descr="fourier-charles"/>
              <p:cNvPicPr>
                <a:picLocks noChangeAspect="1" noChangeArrowheads="1"/>
              </p:cNvPicPr>
              <p:nvPr/>
            </p:nvPicPr>
            <p:blipFill>
              <a:blip r:embed="rId9">
                <a:lum contrast="24000"/>
              </a:blip>
              <a:srcRect/>
              <a:stretch>
                <a:fillRect/>
              </a:stretch>
            </p:blipFill>
            <p:spPr bwMode="auto">
              <a:xfrm>
                <a:off x="288" y="1706"/>
                <a:ext cx="1321" cy="1636"/>
              </a:xfrm>
              <a:prstGeom prst="rect">
                <a:avLst/>
              </a:prstGeom>
              <a:noFill/>
              <a:ln w="9525">
                <a:solidFill>
                  <a:srgbClr val="FF0000"/>
                </a:solidFill>
                <a:miter lim="800000"/>
                <a:headEnd/>
                <a:tailEnd/>
              </a:ln>
            </p:spPr>
          </p:pic>
          <p:sp>
            <p:nvSpPr>
              <p:cNvPr id="57374" name="Rectangle 30"/>
              <p:cNvSpPr>
                <a:spLocks noChangeArrowheads="1"/>
              </p:cNvSpPr>
              <p:nvPr/>
            </p:nvSpPr>
            <p:spPr bwMode="auto">
              <a:xfrm>
                <a:off x="371" y="3367"/>
                <a:ext cx="1167" cy="519"/>
              </a:xfrm>
              <a:prstGeom prst="rect">
                <a:avLst/>
              </a:prstGeom>
              <a:noFill/>
              <a:ln w="9525">
                <a:noFill/>
                <a:miter lim="800000"/>
                <a:headEnd/>
                <a:tailEnd/>
              </a:ln>
              <a:effectLst/>
            </p:spPr>
            <p:txBody>
              <a:bodyPr wrap="none" anchor="ctr">
                <a:spAutoFit/>
              </a:bodyPr>
              <a:lstStyle/>
              <a:p>
                <a:r>
                  <a:rPr lang="en-US" sz="1400" b="1" dirty="0" err="1">
                    <a:solidFill>
                      <a:srgbClr val="FF3300"/>
                    </a:solidFill>
                    <a:latin typeface=".VnArial" pitchFamily="34" charset="0"/>
                  </a:rPr>
                  <a:t>S¸cl</a:t>
                </a:r>
                <a:r>
                  <a:rPr lang="en-US" sz="1400" b="1" dirty="0">
                    <a:solidFill>
                      <a:srgbClr val="FF3300"/>
                    </a:solidFill>
                    <a:latin typeface=".VnArial" pitchFamily="34" charset="0"/>
                  </a:rPr>
                  <a:t>¬ </a:t>
                </a:r>
                <a:r>
                  <a:rPr lang="en-US" sz="1400" b="1" dirty="0" err="1">
                    <a:solidFill>
                      <a:srgbClr val="FF3300"/>
                    </a:solidFill>
                    <a:latin typeface=".VnArial" pitchFamily="34" charset="0"/>
                  </a:rPr>
                  <a:t>Phuri</a:t>
                </a:r>
                <a:r>
                  <a:rPr lang="en-US" sz="1400" b="1" dirty="0">
                    <a:solidFill>
                      <a:srgbClr val="FF3300"/>
                    </a:solidFill>
                    <a:latin typeface=".VnArial" pitchFamily="34" charset="0"/>
                  </a:rPr>
                  <a:t>ª</a:t>
                </a:r>
                <a:r>
                  <a:rPr lang="en-US" sz="1400" dirty="0">
                    <a:solidFill>
                      <a:srgbClr val="FF3300"/>
                    </a:solidFill>
                    <a:latin typeface=".VnArial" pitchFamily="34" charset="0"/>
                  </a:rPr>
                  <a:t> </a:t>
                </a:r>
              </a:p>
              <a:p>
                <a:r>
                  <a:rPr lang="en-US" sz="1400" b="1" dirty="0">
                    <a:solidFill>
                      <a:srgbClr val="FF3300"/>
                    </a:solidFill>
                    <a:latin typeface=".VnArial" pitchFamily="34" charset="0"/>
                  </a:rPr>
                  <a:t>1772 - 1837</a:t>
                </a:r>
              </a:p>
            </p:txBody>
          </p:sp>
        </p:grpSp>
        <p:grpSp>
          <p:nvGrpSpPr>
            <p:cNvPr id="7" name="Group 31"/>
            <p:cNvGrpSpPr>
              <a:grpSpLocks/>
            </p:cNvGrpSpPr>
            <p:nvPr/>
          </p:nvGrpSpPr>
          <p:grpSpPr bwMode="auto">
            <a:xfrm>
              <a:off x="3890" y="2883"/>
              <a:ext cx="1063" cy="1459"/>
              <a:chOff x="113" y="1480"/>
              <a:chExt cx="1584" cy="2182"/>
            </a:xfrm>
          </p:grpSpPr>
          <p:pic>
            <p:nvPicPr>
              <p:cNvPr id="57376" name="Picture 32" descr="250px-Robertowen"/>
              <p:cNvPicPr>
                <a:picLocks noChangeAspect="1" noChangeArrowheads="1"/>
              </p:cNvPicPr>
              <p:nvPr/>
            </p:nvPicPr>
            <p:blipFill>
              <a:blip r:embed="rId10">
                <a:lum contrast="18000"/>
              </a:blip>
              <a:srcRect/>
              <a:stretch>
                <a:fillRect/>
              </a:stretch>
            </p:blipFill>
            <p:spPr bwMode="auto">
              <a:xfrm>
                <a:off x="249" y="1480"/>
                <a:ext cx="1266" cy="1600"/>
              </a:xfrm>
              <a:prstGeom prst="rect">
                <a:avLst/>
              </a:prstGeom>
              <a:noFill/>
              <a:ln w="9525">
                <a:solidFill>
                  <a:srgbClr val="FF0000"/>
                </a:solidFill>
                <a:miter lim="800000"/>
                <a:headEnd/>
                <a:tailEnd/>
              </a:ln>
            </p:spPr>
          </p:pic>
          <p:sp>
            <p:nvSpPr>
              <p:cNvPr id="57377" name="Text Box 33"/>
              <p:cNvSpPr txBox="1">
                <a:spLocks noChangeArrowheads="1"/>
              </p:cNvSpPr>
              <p:nvPr/>
            </p:nvSpPr>
            <p:spPr bwMode="auto">
              <a:xfrm>
                <a:off x="113" y="3067"/>
                <a:ext cx="1584" cy="595"/>
              </a:xfrm>
              <a:prstGeom prst="rect">
                <a:avLst/>
              </a:prstGeom>
              <a:noFill/>
              <a:ln w="9525">
                <a:noFill/>
                <a:miter lim="800000"/>
                <a:headEnd/>
                <a:tailEnd/>
              </a:ln>
              <a:effectLst/>
            </p:spPr>
            <p:txBody>
              <a:bodyPr>
                <a:spAutoFit/>
              </a:bodyPr>
              <a:lstStyle/>
              <a:p>
                <a:pPr>
                  <a:spcBef>
                    <a:spcPct val="50000"/>
                  </a:spcBef>
                </a:pPr>
                <a:r>
                  <a:rPr lang="en-US" sz="1400" b="1">
                    <a:solidFill>
                      <a:srgbClr val="009900"/>
                    </a:solidFill>
                    <a:latin typeface=".VnArial" pitchFamily="34" charset="0"/>
                  </a:rPr>
                  <a:t>R«bít ¤oen</a:t>
                </a:r>
                <a:endParaRPr lang="en-US" sz="1400" b="1">
                  <a:solidFill>
                    <a:srgbClr val="FF0000"/>
                  </a:solidFill>
                  <a:latin typeface=".VnArial" pitchFamily="34" charset="0"/>
                </a:endParaRPr>
              </a:p>
              <a:p>
                <a:pPr>
                  <a:spcBef>
                    <a:spcPct val="50000"/>
                  </a:spcBef>
                </a:pPr>
                <a:r>
                  <a:rPr lang="en-US" sz="1400" b="1">
                    <a:solidFill>
                      <a:srgbClr val="FF0000"/>
                    </a:solidFill>
                    <a:latin typeface=".VnArial" pitchFamily="34" charset="0"/>
                  </a:rPr>
                  <a:t>1771 - 1858</a:t>
                </a:r>
              </a:p>
            </p:txBody>
          </p:sp>
        </p:grpSp>
      </p:grpSp>
    </p:spTree>
    <p:extLst>
      <p:ext uri="{BB962C8B-B14F-4D97-AF65-F5344CB8AC3E}">
        <p14:creationId xmlns:p14="http://schemas.microsoft.com/office/powerpoint/2010/main" val="1298824237"/>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7348"/>
                                        </p:tgtEl>
                                        <p:attrNameLst>
                                          <p:attrName>style.visibility</p:attrName>
                                        </p:attrNameLst>
                                      </p:cBhvr>
                                      <p:to>
                                        <p:strVal val="visible"/>
                                      </p:to>
                                    </p:set>
                                    <p:anim calcmode="lin" valueType="num">
                                      <p:cBhvr>
                                        <p:cTn id="7" dur="500" fill="hold"/>
                                        <p:tgtEl>
                                          <p:spTgt spid="57348"/>
                                        </p:tgtEl>
                                        <p:attrNameLst>
                                          <p:attrName>ppt_w</p:attrName>
                                        </p:attrNameLst>
                                      </p:cBhvr>
                                      <p:tavLst>
                                        <p:tav tm="0">
                                          <p:val>
                                            <p:fltVal val="0"/>
                                          </p:val>
                                        </p:tav>
                                        <p:tav tm="100000">
                                          <p:val>
                                            <p:strVal val="#ppt_w"/>
                                          </p:val>
                                        </p:tav>
                                      </p:tavLst>
                                    </p:anim>
                                    <p:anim calcmode="lin" valueType="num">
                                      <p:cBhvr>
                                        <p:cTn id="8" dur="500" fill="hold"/>
                                        <p:tgtEl>
                                          <p:spTgt spid="5734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57353"/>
                                        </p:tgtEl>
                                        <p:attrNameLst>
                                          <p:attrName>style.visibility</p:attrName>
                                        </p:attrNameLst>
                                      </p:cBhvr>
                                      <p:to>
                                        <p:strVal val="visible"/>
                                      </p:to>
                                    </p:set>
                                    <p:anim calcmode="discrete" valueType="clr">
                                      <p:cBhvr override="childStyle">
                                        <p:cTn id="13" dur="80"/>
                                        <p:tgtEl>
                                          <p:spTgt spid="57353"/>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57353"/>
                                        </p:tgtEl>
                                        <p:attrNameLst>
                                          <p:attrName>fillcolor</p:attrName>
                                        </p:attrNameLst>
                                      </p:cBhvr>
                                      <p:tavLst>
                                        <p:tav tm="0">
                                          <p:val>
                                            <p:clrVal>
                                              <a:schemeClr val="accent2"/>
                                            </p:clrVal>
                                          </p:val>
                                        </p:tav>
                                        <p:tav tm="50000">
                                          <p:val>
                                            <p:clrVal>
                                              <a:schemeClr val="hlink"/>
                                            </p:clrVal>
                                          </p:val>
                                        </p:tav>
                                      </p:tavLst>
                                    </p:anim>
                                    <p:set>
                                      <p:cBhvr>
                                        <p:cTn id="15" dur="80"/>
                                        <p:tgtEl>
                                          <p:spTgt spid="57353"/>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50000"/>
                                  </p:iterate>
                                  <p:childTnLst>
                                    <p:set>
                                      <p:cBhvr>
                                        <p:cTn id="19" dur="1" fill="hold">
                                          <p:stCondLst>
                                            <p:cond delay="0"/>
                                          </p:stCondLst>
                                        </p:cTn>
                                        <p:tgtEl>
                                          <p:spTgt spid="57354">
                                            <p:txEl>
                                              <p:pRg st="0" end="0"/>
                                            </p:txEl>
                                          </p:spTgt>
                                        </p:tgtEl>
                                        <p:attrNameLst>
                                          <p:attrName>style.visibility</p:attrName>
                                        </p:attrNameLst>
                                      </p:cBhvr>
                                      <p:to>
                                        <p:strVal val="visible"/>
                                      </p:to>
                                    </p:set>
                                    <p:anim calcmode="discrete" valueType="clr">
                                      <p:cBhvr override="childStyle">
                                        <p:cTn id="20" dur="80"/>
                                        <p:tgtEl>
                                          <p:spTgt spid="5735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57354">
                                            <p:txEl>
                                              <p:pRg st="0" end="0"/>
                                            </p:txEl>
                                          </p:spTgt>
                                        </p:tgtEl>
                                        <p:attrNameLst>
                                          <p:attrName>fillcolor</p:attrName>
                                        </p:attrNameLst>
                                      </p:cBhvr>
                                      <p:tavLst>
                                        <p:tav tm="0">
                                          <p:val>
                                            <p:clrVal>
                                              <a:schemeClr val="accent2"/>
                                            </p:clrVal>
                                          </p:val>
                                        </p:tav>
                                        <p:tav tm="50000">
                                          <p:val>
                                            <p:clrVal>
                                              <a:schemeClr val="hlink"/>
                                            </p:clrVal>
                                          </p:val>
                                        </p:tav>
                                      </p:tavLst>
                                    </p:anim>
                                    <p:set>
                                      <p:cBhvr>
                                        <p:cTn id="22" dur="80"/>
                                        <p:tgtEl>
                                          <p:spTgt spid="57354">
                                            <p:txEl>
                                              <p:pRg st="0" end="0"/>
                                            </p:txEl>
                                          </p:spTgt>
                                        </p:tgtEl>
                                        <p:attrNameLst>
                                          <p:attrName>fill.type</p:attrName>
                                        </p:attrNameLst>
                                      </p:cBhvr>
                                      <p:to>
                                        <p:strVal val="solid"/>
                                      </p:to>
                                    </p:set>
                                  </p:childTnLst>
                                </p:cTn>
                              </p:par>
                            </p:childTnLst>
                          </p:cTn>
                        </p:par>
                        <p:par>
                          <p:cTn id="23" fill="hold">
                            <p:stCondLst>
                              <p:cond delay="2200"/>
                            </p:stCondLst>
                            <p:childTnLst>
                              <p:par>
                                <p:cTn id="24" presetID="24"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to="" calcmode="lin" valueType="num">
                                      <p:cBhvr>
                                        <p:cTn id="26" dur="1" fill="hold"/>
                                        <p:tgtEl>
                                          <p:spTgt spid="2"/>
                                        </p:tgtEl>
                                        <p:attrNameLst>
                                          <p:attrName/>
                                        </p:attrNameLst>
                                      </p:cBhvr>
                                    </p:anim>
                                  </p:childTnLst>
                                </p:cTn>
                              </p:par>
                            </p:childTnLst>
                          </p:cTn>
                        </p:par>
                      </p:childTnLst>
                    </p:cTn>
                  </p:par>
                  <p:par>
                    <p:cTn id="27" fill="hold">
                      <p:stCondLst>
                        <p:cond delay="indefinite"/>
                      </p:stCondLst>
                      <p:childTnLst>
                        <p:par>
                          <p:cTn id="28" fill="hold">
                            <p:stCondLst>
                              <p:cond delay="0"/>
                            </p:stCondLst>
                            <p:childTnLst>
                              <p:par>
                                <p:cTn id="29" presetID="21" presetClass="exit" presetSubtype="4" fill="hold" nodeType="clickEffect">
                                  <p:stCondLst>
                                    <p:cond delay="0"/>
                                  </p:stCondLst>
                                  <p:childTnLst>
                                    <p:animEffect transition="out" filter="wheel(4)">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childTnLst>
                          </p:cTn>
                        </p:par>
                        <p:par>
                          <p:cTn id="32" fill="hold">
                            <p:stCondLst>
                              <p:cond delay="500"/>
                            </p:stCondLst>
                            <p:childTnLst>
                              <p:par>
                                <p:cTn id="33" presetID="27" presetClass="entr" presetSubtype="0" fill="hold" nodeType="afterEffect">
                                  <p:stCondLst>
                                    <p:cond delay="0"/>
                                  </p:stCondLst>
                                  <p:iterate type="lt">
                                    <p:tmPct val="50000"/>
                                  </p:iterate>
                                  <p:childTnLst>
                                    <p:set>
                                      <p:cBhvr>
                                        <p:cTn id="34" dur="1" fill="hold">
                                          <p:stCondLst>
                                            <p:cond delay="0"/>
                                          </p:stCondLst>
                                        </p:cTn>
                                        <p:tgtEl>
                                          <p:spTgt spid="57354">
                                            <p:txEl>
                                              <p:pRg st="1" end="1"/>
                                            </p:txEl>
                                          </p:spTgt>
                                        </p:tgtEl>
                                        <p:attrNameLst>
                                          <p:attrName>style.visibility</p:attrName>
                                        </p:attrNameLst>
                                      </p:cBhvr>
                                      <p:to>
                                        <p:strVal val="visible"/>
                                      </p:to>
                                    </p:set>
                                    <p:anim calcmode="discrete" valueType="clr">
                                      <p:cBhvr override="childStyle">
                                        <p:cTn id="35" dur="80"/>
                                        <p:tgtEl>
                                          <p:spTgt spid="5735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57354">
                                            <p:txEl>
                                              <p:pRg st="1" end="1"/>
                                            </p:txEl>
                                          </p:spTgt>
                                        </p:tgtEl>
                                        <p:attrNameLst>
                                          <p:attrName>fillcolor</p:attrName>
                                        </p:attrNameLst>
                                      </p:cBhvr>
                                      <p:tavLst>
                                        <p:tav tm="0">
                                          <p:val>
                                            <p:clrVal>
                                              <a:schemeClr val="accent2"/>
                                            </p:clrVal>
                                          </p:val>
                                        </p:tav>
                                        <p:tav tm="50000">
                                          <p:val>
                                            <p:clrVal>
                                              <a:schemeClr val="hlink"/>
                                            </p:clrVal>
                                          </p:val>
                                        </p:tav>
                                      </p:tavLst>
                                    </p:anim>
                                    <p:set>
                                      <p:cBhvr>
                                        <p:cTn id="37" dur="80"/>
                                        <p:tgtEl>
                                          <p:spTgt spid="57354">
                                            <p:txEl>
                                              <p:pRg st="1" end="1"/>
                                            </p:txEl>
                                          </p:spTgt>
                                        </p:tgtEl>
                                        <p:attrNameLst>
                                          <p:attrName>fill.type</p:attrName>
                                        </p:attrNameLst>
                                      </p:cBhvr>
                                      <p:to>
                                        <p:strVal val="solid"/>
                                      </p:to>
                                    </p:set>
                                  </p:childTnLst>
                                </p:cTn>
                              </p:par>
                            </p:childTnLst>
                          </p:cTn>
                        </p:par>
                        <p:par>
                          <p:cTn id="38" fill="hold">
                            <p:stCondLst>
                              <p:cond delay="1340"/>
                            </p:stCondLst>
                            <p:childTnLst>
                              <p:par>
                                <p:cTn id="39" presetID="13" presetClass="entr" presetSubtype="16"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plus(in)">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xit" presetSubtype="16" fill="hold" nodeType="clickEffect">
                                  <p:stCondLst>
                                    <p:cond delay="0"/>
                                  </p:stCondLst>
                                  <p:childTnLst>
                                    <p:animEffect transition="out" filter="box(in)">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par>
                          <p:cTn id="47" fill="hold">
                            <p:stCondLst>
                              <p:cond delay="500"/>
                            </p:stCondLst>
                            <p:childTnLst>
                              <p:par>
                                <p:cTn id="48" presetID="27" presetClass="entr" presetSubtype="0" fill="hold" nodeType="afterEffect">
                                  <p:stCondLst>
                                    <p:cond delay="0"/>
                                  </p:stCondLst>
                                  <p:iterate type="lt">
                                    <p:tmPct val="50000"/>
                                  </p:iterate>
                                  <p:childTnLst>
                                    <p:set>
                                      <p:cBhvr>
                                        <p:cTn id="49" dur="1" fill="hold">
                                          <p:stCondLst>
                                            <p:cond delay="0"/>
                                          </p:stCondLst>
                                        </p:cTn>
                                        <p:tgtEl>
                                          <p:spTgt spid="57354">
                                            <p:txEl>
                                              <p:pRg st="2" end="2"/>
                                            </p:txEl>
                                          </p:spTgt>
                                        </p:tgtEl>
                                        <p:attrNameLst>
                                          <p:attrName>style.visibility</p:attrName>
                                        </p:attrNameLst>
                                      </p:cBhvr>
                                      <p:to>
                                        <p:strVal val="visible"/>
                                      </p:to>
                                    </p:set>
                                    <p:anim calcmode="discrete" valueType="clr">
                                      <p:cBhvr override="childStyle">
                                        <p:cTn id="50" dur="80"/>
                                        <p:tgtEl>
                                          <p:spTgt spid="5735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57354">
                                            <p:txEl>
                                              <p:pRg st="2" end="2"/>
                                            </p:txEl>
                                          </p:spTgt>
                                        </p:tgtEl>
                                        <p:attrNameLst>
                                          <p:attrName>fillcolor</p:attrName>
                                        </p:attrNameLst>
                                      </p:cBhvr>
                                      <p:tavLst>
                                        <p:tav tm="0">
                                          <p:val>
                                            <p:clrVal>
                                              <a:schemeClr val="accent2"/>
                                            </p:clrVal>
                                          </p:val>
                                        </p:tav>
                                        <p:tav tm="50000">
                                          <p:val>
                                            <p:clrVal>
                                              <a:schemeClr val="hlink"/>
                                            </p:clrVal>
                                          </p:val>
                                        </p:tav>
                                      </p:tavLst>
                                    </p:anim>
                                    <p:set>
                                      <p:cBhvr>
                                        <p:cTn id="52" dur="80"/>
                                        <p:tgtEl>
                                          <p:spTgt spid="57354">
                                            <p:txEl>
                                              <p:pRg st="2" end="2"/>
                                            </p:txEl>
                                          </p:spTgt>
                                        </p:tgtEl>
                                        <p:attrNameLst>
                                          <p:attrName>fill.type</p:attrName>
                                        </p:attrNameLst>
                                      </p:cBhvr>
                                      <p:to>
                                        <p:strVal val="solid"/>
                                      </p:to>
                                    </p:set>
                                  </p:childTnLst>
                                </p:cTn>
                              </p:par>
                            </p:childTnLst>
                          </p:cTn>
                        </p:par>
                        <p:par>
                          <p:cTn id="53" fill="hold">
                            <p:stCondLst>
                              <p:cond delay="1620"/>
                            </p:stCondLst>
                            <p:childTnLst>
                              <p:par>
                                <p:cTn id="54" presetID="23" presetClass="entr" presetSubtype="16"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1000" fill="hold"/>
                                        <p:tgtEl>
                                          <p:spTgt spid="4"/>
                                        </p:tgtEl>
                                        <p:attrNameLst>
                                          <p:attrName>ppt_w</p:attrName>
                                        </p:attrNameLst>
                                      </p:cBhvr>
                                      <p:tavLst>
                                        <p:tav tm="0">
                                          <p:val>
                                            <p:fltVal val="0"/>
                                          </p:val>
                                        </p:tav>
                                        <p:tav tm="100000">
                                          <p:val>
                                            <p:strVal val="#ppt_w"/>
                                          </p:val>
                                        </p:tav>
                                      </p:tavLst>
                                    </p:anim>
                                    <p:anim calcmode="lin" valueType="num">
                                      <p:cBhvr>
                                        <p:cTn id="57" dur="10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nimBg="1"/>
      <p:bldP spid="573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1200" y="152400"/>
            <a:ext cx="8229600" cy="838200"/>
          </a:xfrm>
        </p:spPr>
        <p:txBody>
          <a:bodyPr/>
          <a:lstStyle/>
          <a:p>
            <a:pPr eaLnBrk="1" hangingPunct="1"/>
            <a:r>
              <a:rPr lang="en-US" altLang="en-US" sz="3200" dirty="0" err="1"/>
              <a:t>Chương</a:t>
            </a:r>
            <a:r>
              <a:rPr lang="en-US" altLang="en-US" sz="3200" dirty="0"/>
              <a:t> 1: KHÁI LUẬN VỀ TRIẾT HỌC</a:t>
            </a:r>
          </a:p>
        </p:txBody>
      </p:sp>
      <p:sp>
        <p:nvSpPr>
          <p:cNvPr id="6" name="Date Placeholder 5"/>
          <p:cNvSpPr>
            <a:spLocks noGrp="1"/>
          </p:cNvSpPr>
          <p:nvPr>
            <p:ph type="dt" sz="quarter" idx="4294967295"/>
          </p:nvPr>
        </p:nvSpPr>
        <p:spPr>
          <a:xfrm>
            <a:off x="1981200" y="6245225"/>
            <a:ext cx="2133600" cy="476250"/>
          </a:xfrm>
          <a:prstGeom prst="rect">
            <a:avLst/>
          </a:prstGeom>
        </p:spPr>
        <p:txBody>
          <a:bodyPr/>
          <a:lstStyle/>
          <a:p>
            <a:pPr>
              <a:defRPr/>
            </a:pPr>
            <a:fld id="{9E5C560E-1B57-4FD8-946C-4FAFCE8919F6}" type="datetime1">
              <a:rPr lang="en-US"/>
              <a:pPr>
                <a:defRPr/>
              </a:pPr>
              <a:t>9/15/2023</a:t>
            </a:fld>
            <a:endParaRPr lang="en-US"/>
          </a:p>
        </p:txBody>
      </p:sp>
      <p:sp>
        <p:nvSpPr>
          <p:cNvPr id="3" name="Rounded Rectangle 2"/>
          <p:cNvSpPr/>
          <p:nvPr/>
        </p:nvSpPr>
        <p:spPr>
          <a:xfrm>
            <a:off x="1676400" y="1277939"/>
            <a:ext cx="2743200" cy="165258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vi-VN" sz="2400" dirty="0">
                <a:solidFill>
                  <a:schemeClr val="tx1"/>
                </a:solidFill>
                <a:latin typeface="Times New Roman" pitchFamily="18" charset="0"/>
                <a:cs typeface="Times New Roman" pitchFamily="18" charset="0"/>
              </a:rPr>
              <a:t>I. TRIẾT HỌC VÀ VẤN ĐỀ CƠ BẢN CỦA TRIẾT HỌC</a:t>
            </a:r>
          </a:p>
        </p:txBody>
      </p:sp>
      <p:sp>
        <p:nvSpPr>
          <p:cNvPr id="7" name="Rounded Rectangle 6"/>
          <p:cNvSpPr/>
          <p:nvPr/>
        </p:nvSpPr>
        <p:spPr>
          <a:xfrm>
            <a:off x="1676400" y="3852863"/>
            <a:ext cx="2743200" cy="25273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en-US" sz="2400" dirty="0">
                <a:solidFill>
                  <a:schemeClr val="tx1"/>
                </a:solidFill>
                <a:latin typeface="Times New Roman" pitchFamily="18" charset="0"/>
                <a:cs typeface="Times New Roman" pitchFamily="18" charset="0"/>
              </a:rPr>
              <a:t>I</a:t>
            </a:r>
            <a:r>
              <a:rPr lang="vi-VN" sz="2400" dirty="0">
                <a:solidFill>
                  <a:schemeClr val="tx1"/>
                </a:solidFill>
                <a:latin typeface="Times New Roman" pitchFamily="18" charset="0"/>
                <a:cs typeface="Times New Roman" pitchFamily="18" charset="0"/>
              </a:rPr>
              <a:t>I. TRIẾT HỌC MÁC</a:t>
            </a:r>
            <a:r>
              <a:rPr lang="en-US" sz="2400" dirty="0">
                <a:solidFill>
                  <a:schemeClr val="tx1"/>
                </a:solidFill>
                <a:latin typeface="Times New Roman" pitchFamily="18" charset="0"/>
                <a:cs typeface="Times New Roman" pitchFamily="18" charset="0"/>
              </a:rPr>
              <a:t> - </a:t>
            </a:r>
            <a:r>
              <a:rPr lang="vi-VN" sz="2400" dirty="0">
                <a:solidFill>
                  <a:schemeClr val="tx1"/>
                </a:solidFill>
                <a:latin typeface="Times New Roman" pitchFamily="18" charset="0"/>
                <a:cs typeface="Times New Roman" pitchFamily="18" charset="0"/>
              </a:rPr>
              <a:t>LÊNIN VÀ VAI TRÒ CỦA </a:t>
            </a:r>
            <a:r>
              <a:rPr lang="en-US" sz="2400" dirty="0">
                <a:solidFill>
                  <a:schemeClr val="tx1"/>
                </a:solidFill>
                <a:latin typeface="Times New Roman" pitchFamily="18" charset="0"/>
                <a:cs typeface="Times New Roman" pitchFamily="18" charset="0"/>
              </a:rPr>
              <a:t>TRIẾT HỌC MÁC - LÊNIN</a:t>
            </a:r>
            <a:r>
              <a:rPr lang="vi-VN" sz="2400" dirty="0">
                <a:solidFill>
                  <a:schemeClr val="tx1"/>
                </a:solidFill>
                <a:latin typeface="Times New Roman" pitchFamily="18" charset="0"/>
                <a:cs typeface="Times New Roman" pitchFamily="18" charset="0"/>
              </a:rPr>
              <a:t> TRONG ĐỜI SỐNG XÃ HỘI</a:t>
            </a:r>
          </a:p>
        </p:txBody>
      </p:sp>
      <p:sp>
        <p:nvSpPr>
          <p:cNvPr id="12" name="Rounded Rectangle 11"/>
          <p:cNvSpPr/>
          <p:nvPr/>
        </p:nvSpPr>
        <p:spPr>
          <a:xfrm>
            <a:off x="4895850" y="3433764"/>
            <a:ext cx="5715000" cy="83978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1. Sự ra đời và phát triển của triết học Mác – Lênin</a:t>
            </a:r>
          </a:p>
        </p:txBody>
      </p:sp>
      <p:sp>
        <p:nvSpPr>
          <p:cNvPr id="15" name="Rounded Rectangle 14"/>
          <p:cNvSpPr/>
          <p:nvPr/>
        </p:nvSpPr>
        <p:spPr>
          <a:xfrm>
            <a:off x="4876800" y="4411664"/>
            <a:ext cx="5715000" cy="82708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2. Đối tượng và chức năng của triết học Mác – Lênin</a:t>
            </a:r>
          </a:p>
        </p:txBody>
      </p:sp>
      <p:sp>
        <p:nvSpPr>
          <p:cNvPr id="16" name="Rounded Rectangle 15"/>
          <p:cNvSpPr/>
          <p:nvPr/>
        </p:nvSpPr>
        <p:spPr>
          <a:xfrm>
            <a:off x="4876800" y="5376863"/>
            <a:ext cx="5715000" cy="136525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3. Vai trò của triết học Mác - Lênin trong đời sống xã hội và </a:t>
            </a:r>
            <a:r>
              <a:rPr lang="en-US" sz="2800" kern="0" dirty="0" err="1">
                <a:solidFill>
                  <a:srgbClr val="000000"/>
                </a:solidFill>
                <a:latin typeface="Times New Roman" pitchFamily="18" charset="0"/>
                <a:cs typeface="Times New Roman" pitchFamily="18" charset="0"/>
              </a:rPr>
              <a:t>trong</a:t>
            </a:r>
            <a:r>
              <a:rPr lang="vi-VN" sz="2800" kern="0" dirty="0">
                <a:solidFill>
                  <a:srgbClr val="000000"/>
                </a:solidFill>
                <a:latin typeface="Times New Roman" pitchFamily="18" charset="0"/>
                <a:cs typeface="Times New Roman" pitchFamily="18" charset="0"/>
              </a:rPr>
              <a:t> sự nghiệp đổi mới ở Việt Nam hiện nay</a:t>
            </a:r>
          </a:p>
        </p:txBody>
      </p:sp>
      <p:sp>
        <p:nvSpPr>
          <p:cNvPr id="17" name="Rounded Rectangle 16"/>
          <p:cNvSpPr/>
          <p:nvPr/>
        </p:nvSpPr>
        <p:spPr>
          <a:xfrm>
            <a:off x="4838700" y="990601"/>
            <a:ext cx="5715000" cy="60166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1. Khái lược về triết học</a:t>
            </a:r>
          </a:p>
        </p:txBody>
      </p:sp>
      <p:sp>
        <p:nvSpPr>
          <p:cNvPr id="20" name="Rounded Rectangle 19"/>
          <p:cNvSpPr/>
          <p:nvPr/>
        </p:nvSpPr>
        <p:spPr>
          <a:xfrm>
            <a:off x="4838700" y="1801814"/>
            <a:ext cx="5715000" cy="528637"/>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2. Vấn đề cơ bản của triết học </a:t>
            </a:r>
          </a:p>
        </p:txBody>
      </p:sp>
      <p:sp>
        <p:nvSpPr>
          <p:cNvPr id="21" name="Rounded Rectangle 20"/>
          <p:cNvSpPr/>
          <p:nvPr/>
        </p:nvSpPr>
        <p:spPr>
          <a:xfrm>
            <a:off x="4868863" y="2563814"/>
            <a:ext cx="5753100" cy="560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3. Biện chứng và siêu hình</a:t>
            </a:r>
          </a:p>
        </p:txBody>
      </p:sp>
      <p:cxnSp>
        <p:nvCxnSpPr>
          <p:cNvPr id="19" name="Straight Arrow Connector 18"/>
          <p:cNvCxnSpPr>
            <a:stCxn id="3" idx="3"/>
            <a:endCxn id="17" idx="1"/>
          </p:cNvCxnSpPr>
          <p:nvPr/>
        </p:nvCxnSpPr>
        <p:spPr>
          <a:xfrm flipV="1">
            <a:off x="4419600" y="1290638"/>
            <a:ext cx="419100" cy="8128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3" idx="3"/>
            <a:endCxn id="20" idx="1"/>
          </p:cNvCxnSpPr>
          <p:nvPr/>
        </p:nvCxnSpPr>
        <p:spPr>
          <a:xfrm flipV="1">
            <a:off x="4419600" y="2065338"/>
            <a:ext cx="419100" cy="381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9" name="Straight Arrow Connector 28"/>
          <p:cNvCxnSpPr>
            <a:stCxn id="7" idx="3"/>
            <a:endCxn id="12" idx="1"/>
          </p:cNvCxnSpPr>
          <p:nvPr/>
        </p:nvCxnSpPr>
        <p:spPr>
          <a:xfrm flipV="1">
            <a:off x="4419600" y="3854451"/>
            <a:ext cx="476250" cy="126206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0" name="Straight Arrow Connector 29"/>
          <p:cNvCxnSpPr>
            <a:stCxn id="3" idx="3"/>
            <a:endCxn id="21" idx="1"/>
          </p:cNvCxnSpPr>
          <p:nvPr/>
        </p:nvCxnSpPr>
        <p:spPr>
          <a:xfrm>
            <a:off x="4419601" y="2103438"/>
            <a:ext cx="449263" cy="74136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Straight Arrow Connector 35"/>
          <p:cNvCxnSpPr>
            <a:stCxn id="7" idx="3"/>
            <a:endCxn id="15" idx="1"/>
          </p:cNvCxnSpPr>
          <p:nvPr/>
        </p:nvCxnSpPr>
        <p:spPr>
          <a:xfrm flipV="1">
            <a:off x="4419600" y="4824413"/>
            <a:ext cx="457200" cy="2921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7" name="Straight Arrow Connector 36"/>
          <p:cNvCxnSpPr>
            <a:stCxn id="7" idx="3"/>
            <a:endCxn id="16" idx="1"/>
          </p:cNvCxnSpPr>
          <p:nvPr/>
        </p:nvCxnSpPr>
        <p:spPr>
          <a:xfrm>
            <a:off x="4419600" y="5116514"/>
            <a:ext cx="457200" cy="94297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728406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524000" y="-495300"/>
            <a:ext cx="9144000" cy="990600"/>
          </a:xfrm>
        </p:spPr>
        <p:txBody>
          <a:bodyPr>
            <a:normAutofit fontScale="90000"/>
          </a:bodyPr>
          <a:lstStyle/>
          <a:p>
            <a:br>
              <a:rPr lang="vi-VN" altLang="en-US" i="1" dirty="0">
                <a:latin typeface="Times New Roman" pitchFamily="18" charset="0"/>
                <a:cs typeface="Times New Roman" pitchFamily="18" charset="0"/>
              </a:rPr>
            </a:br>
            <a:r>
              <a:rPr lang="en-GB" altLang="en-US" i="1" dirty="0" err="1">
                <a:latin typeface="Times New Roman" pitchFamily="18" charset="0"/>
                <a:cs typeface="Times New Roman" pitchFamily="18" charset="0"/>
              </a:rPr>
              <a:t>Nh</a:t>
            </a:r>
            <a:r>
              <a:rPr lang="vi-VN" altLang="en-US" i="1" dirty="0">
                <a:latin typeface="Times New Roman" pitchFamily="18" charset="0"/>
                <a:cs typeface="Times New Roman" pitchFamily="18" charset="0"/>
              </a:rPr>
              <a:t>ân tố chủ quan trong</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sự</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ra</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đời</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triết</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học</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Mác</a:t>
            </a:r>
            <a:br>
              <a:rPr lang="vi-VN" altLang="en-US" dirty="0">
                <a:latin typeface="Times New Roman" pitchFamily="18" charset="0"/>
                <a:cs typeface="Times New Roman" pitchFamily="18" charset="0"/>
              </a:rPr>
            </a:br>
            <a:endParaRPr lang="vi-VN" altLang="en-US"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A7D7504A-A3E7-454E-A1F8-E755B891FD74}" type="datetime1">
              <a:rPr lang="en-US" smtClean="0"/>
              <a:pPr>
                <a:defRPr/>
              </a:pPr>
              <a:t>9/15/2023</a:t>
            </a:fld>
            <a:endParaRPr lang="en-US"/>
          </a:p>
        </p:txBody>
      </p:sp>
      <p:sp>
        <p:nvSpPr>
          <p:cNvPr id="8" name="Flowchart: Alternate Process 7"/>
          <p:cNvSpPr/>
          <p:nvPr/>
        </p:nvSpPr>
        <p:spPr>
          <a:xfrm rot="18560535">
            <a:off x="2108201" y="1323976"/>
            <a:ext cx="3355975" cy="2324100"/>
          </a:xfrm>
          <a:prstGeom prst="flowChartAlternateProcess">
            <a:avLst/>
          </a:prstGeom>
        </p:spPr>
        <p:style>
          <a:lnRef idx="3">
            <a:schemeClr val="lt1"/>
          </a:lnRef>
          <a:fillRef idx="1">
            <a:schemeClr val="accent3"/>
          </a:fillRef>
          <a:effectRef idx="1">
            <a:schemeClr val="accent3"/>
          </a:effectRef>
          <a:fontRef idx="minor">
            <a:schemeClr val="lt1"/>
          </a:fontRef>
        </p:style>
        <p:txBody>
          <a:bodyPr anchor="ctr"/>
          <a:lstStyle/>
          <a:p>
            <a:pPr algn="just">
              <a:defRPr/>
            </a:pPr>
            <a:r>
              <a:rPr lang="en-US" altLang="en-US" sz="2400" dirty="0" err="1">
                <a:solidFill>
                  <a:schemeClr val="tx1"/>
                </a:solidFill>
                <a:latin typeface="Times New Roman" panose="02020603050405020304" pitchFamily="18" charset="0"/>
                <a:cs typeface="Times New Roman" panose="02020603050405020304" pitchFamily="18" charset="0"/>
              </a:rPr>
              <a:t>Xuất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thân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từ</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tầng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lớp</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trên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nhưng</a:t>
            </a:r>
            <a:r>
              <a:rPr lang="en-US"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C.Mác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Ph.Ăngghen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đều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tích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cực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tham</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hoạt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động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thực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tiễn</a:t>
            </a:r>
            <a:endParaRPr lang="en-GB" altLang="en-US" sz="2400" dirty="0">
              <a:solidFill>
                <a:schemeClr val="tx1"/>
              </a:solidFill>
              <a:latin typeface="Times New Roman" panose="02020603050405020304" pitchFamily="18" charset="0"/>
              <a:cs typeface="Times New Roman" panose="02020603050405020304" pitchFamily="18" charset="0"/>
            </a:endParaRPr>
          </a:p>
        </p:txBody>
      </p:sp>
      <p:sp>
        <p:nvSpPr>
          <p:cNvPr id="9" name="Flowchart: Alternate Process 8"/>
          <p:cNvSpPr/>
          <p:nvPr/>
        </p:nvSpPr>
        <p:spPr>
          <a:xfrm rot="3038942">
            <a:off x="6659564" y="1276351"/>
            <a:ext cx="3451225" cy="23018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anchor="ctr"/>
          <a:lstStyle/>
          <a:p>
            <a:pPr algn="just">
              <a:defRPr/>
            </a:pPr>
            <a:r>
              <a:rPr lang="en-GB" altLang="en-US" sz="2400" dirty="0" err="1">
                <a:solidFill>
                  <a:schemeClr val="tx1"/>
                </a:solidFill>
                <a:latin typeface="Times New Roman" panose="02020603050405020304" pitchFamily="18" charset="0"/>
                <a:cs typeface="Times New Roman" panose="02020603050405020304" pitchFamily="18" charset="0"/>
              </a:rPr>
              <a:t>Hiểu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sâu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sắc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cuộc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sống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khốn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khổ</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GCCN </a:t>
            </a:r>
            <a:r>
              <a:rPr lang="en-GB" altLang="en-US" sz="2400" dirty="0" err="1">
                <a:solidFill>
                  <a:schemeClr val="tx1"/>
                </a:solidFill>
                <a:latin typeface="Times New Roman" panose="02020603050405020304" pitchFamily="18" charset="0"/>
                <a:cs typeface="Times New Roman" panose="02020603050405020304" pitchFamily="18" charset="0"/>
              </a:rPr>
              <a:t>trong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nền</a:t>
            </a:r>
            <a:r>
              <a:rPr lang="en-GB" altLang="en-US" sz="2400" dirty="0">
                <a:solidFill>
                  <a:schemeClr val="tx1"/>
                </a:solidFill>
                <a:latin typeface="Times New Roman" panose="02020603050405020304" pitchFamily="18" charset="0"/>
                <a:cs typeface="Times New Roman" panose="02020603050405020304" pitchFamily="18" charset="0"/>
              </a:rPr>
              <a:t> SX TBCN </a:t>
            </a:r>
            <a:r>
              <a:rPr lang="en-GB" altLang="en-US" sz="2400" dirty="0" err="1">
                <a:solidFill>
                  <a:schemeClr val="tx1"/>
                </a:solidFill>
                <a:latin typeface="Times New Roman" panose="02020603050405020304" pitchFamily="18" charset="0"/>
                <a:cs typeface="Times New Roman" panose="02020603050405020304" pitchFamily="18" charset="0"/>
              </a:rPr>
              <a:t>nên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đã</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đứng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lợi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ích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GCCN</a:t>
            </a:r>
          </a:p>
        </p:txBody>
      </p:sp>
      <p:sp>
        <p:nvSpPr>
          <p:cNvPr id="10" name="Flowchart: Alternate Process 9"/>
          <p:cNvSpPr/>
          <p:nvPr/>
        </p:nvSpPr>
        <p:spPr>
          <a:xfrm>
            <a:off x="3851275" y="4722814"/>
            <a:ext cx="4533900" cy="1870075"/>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anchor="ctr"/>
          <a:lstStyle/>
          <a:p>
            <a:pPr algn="just">
              <a:defRPr/>
            </a:pPr>
            <a:r>
              <a:rPr lang="en-GB" altLang="en-US" sz="2400" dirty="0" err="1">
                <a:solidFill>
                  <a:schemeClr val="tx1"/>
                </a:solidFill>
                <a:latin typeface="Times New Roman" panose="02020603050405020304" pitchFamily="18" charset="0"/>
                <a:cs typeface="Times New Roman" panose="02020603050405020304" pitchFamily="18" charset="0"/>
              </a:rPr>
              <a:t>Xây</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dựng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hệ</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thống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lý</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luận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để</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cung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cấp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cho</a:t>
            </a:r>
            <a:r>
              <a:rPr lang="en-GB" altLang="en-US" sz="2400" dirty="0">
                <a:solidFill>
                  <a:schemeClr val="tx1"/>
                </a:solidFill>
                <a:latin typeface="Times New Roman" panose="02020603050405020304" pitchFamily="18" charset="0"/>
                <a:cs typeface="Times New Roman" panose="02020603050405020304" pitchFamily="18" charset="0"/>
              </a:rPr>
              <a:t> GCCN </a:t>
            </a:r>
            <a:r>
              <a:rPr lang="en-GB" altLang="en-US" sz="2400" dirty="0" err="1">
                <a:solidFill>
                  <a:schemeClr val="tx1"/>
                </a:solidFill>
                <a:latin typeface="Times New Roman" panose="02020603050405020304" pitchFamily="18" charset="0"/>
                <a:cs typeface="Times New Roman" panose="02020603050405020304" pitchFamily="18" charset="0"/>
              </a:rPr>
              <a:t>một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công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cụ</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sắc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bén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để</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nhận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thức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cải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tạo</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thế</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giới</a:t>
            </a:r>
            <a:r>
              <a:rPr lang="en-GB" altLang="en-US" sz="2400" dirty="0">
                <a:solidFill>
                  <a:schemeClr val="tx1"/>
                </a:solidFill>
                <a:latin typeface="Times New Roman" panose="02020603050405020304" pitchFamily="18" charset="0"/>
                <a:cs typeface="Times New Roman" panose="02020603050405020304" pitchFamily="18" charset="0"/>
              </a:rPr>
              <a:t>.</a:t>
            </a:r>
            <a:endParaRPr lang="vi-VN" altLang="en-US" sz="2400" dirty="0">
              <a:solidFill>
                <a:schemeClr val="tx1"/>
              </a:solidFill>
              <a:latin typeface="Times New Roman" panose="02020603050405020304" pitchFamily="18" charset="0"/>
              <a:cs typeface="Times New Roman" panose="02020603050405020304" pitchFamily="18" charset="0"/>
            </a:endParaRPr>
          </a:p>
        </p:txBody>
      </p:sp>
      <p:sp>
        <p:nvSpPr>
          <p:cNvPr id="11" name="Flowchart: Extract 10"/>
          <p:cNvSpPr/>
          <p:nvPr/>
        </p:nvSpPr>
        <p:spPr>
          <a:xfrm>
            <a:off x="4000500" y="1830388"/>
            <a:ext cx="4191000" cy="2640012"/>
          </a:xfrm>
          <a:prstGeom prst="flowChartExtra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b"/>
          <a:lstStyle/>
          <a:p>
            <a:pPr algn="ctr">
              <a:defRPr/>
            </a:pPr>
            <a:r>
              <a:rPr lang="en-US" altLang="en-US" sz="2400" b="1" i="1" dirty="0" err="1">
                <a:solidFill>
                  <a:schemeClr val="tx1"/>
                </a:solidFill>
                <a:latin typeface="Times New Roman" panose="02020603050405020304" pitchFamily="18" charset="0"/>
                <a:cs typeface="Times New Roman" panose="02020603050405020304" pitchFamily="18" charset="0"/>
              </a:rPr>
              <a:t>Nhân</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tố</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chủ</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quan</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trong</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sự</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hình</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thành</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triết</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học</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Mác</a:t>
            </a:r>
            <a:endParaRPr lang="en-US" sz="2400" dirty="0">
              <a:solidFill>
                <a:schemeClr val="tx1"/>
              </a:solidFill>
            </a:endParaRPr>
          </a:p>
        </p:txBody>
      </p:sp>
    </p:spTree>
    <p:extLst>
      <p:ext uri="{BB962C8B-B14F-4D97-AF65-F5344CB8AC3E}">
        <p14:creationId xmlns:p14="http://schemas.microsoft.com/office/powerpoint/2010/main" val="340457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3"/>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strVal val="#ppt_w*0.70"/>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Effect transition="in" filter="fade">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524000" y="-232276"/>
            <a:ext cx="9144000" cy="990600"/>
          </a:xfrm>
        </p:spPr>
        <p:txBody>
          <a:bodyPr>
            <a:normAutofit fontScale="90000"/>
          </a:bodyPr>
          <a:lstStyle/>
          <a:p>
            <a:br>
              <a:rPr lang="en-GB" altLang="en-US" i="1" dirty="0">
                <a:latin typeface="Times New Roman" pitchFamily="18" charset="0"/>
                <a:cs typeface="Times New Roman" pitchFamily="18" charset="0"/>
              </a:rPr>
            </a:br>
            <a:r>
              <a:rPr lang="en-GB" altLang="en-US" i="1" dirty="0">
                <a:latin typeface="Times New Roman" pitchFamily="18" charset="0"/>
                <a:cs typeface="Times New Roman" pitchFamily="18" charset="0"/>
              </a:rPr>
              <a:t>b. </a:t>
            </a:r>
            <a:r>
              <a:rPr lang="vi-VN" altLang="en-US" i="1" dirty="0">
                <a:latin typeface="Times New Roman" pitchFamily="18" charset="0"/>
                <a:cs typeface="Times New Roman" pitchFamily="18" charset="0"/>
              </a:rPr>
              <a:t>Ba</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thời</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kỳ</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chủ</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yếu</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trong</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sự</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hình</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thành</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và</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phát</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triển</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của</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Triết</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học</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Mác</a:t>
            </a:r>
            <a:r>
              <a:rPr lang="vi-VN" altLang="en-US" i="1" dirty="0">
                <a:latin typeface="Times New Roman" pitchFamily="18" charset="0"/>
                <a:cs typeface="Times New Roman" pitchFamily="18" charset="0"/>
              </a:rPr>
              <a:t> </a:t>
            </a:r>
            <a:br>
              <a:rPr lang="vi-VN" altLang="en-US" dirty="0">
                <a:latin typeface="Times New Roman" pitchFamily="18" charset="0"/>
                <a:cs typeface="Times New Roman" pitchFamily="18" charset="0"/>
              </a:rPr>
            </a:br>
            <a:endParaRPr lang="vi-VN" altLang="en-US"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4294967295"/>
          </p:nvPr>
        </p:nvGraphicFramePr>
        <p:xfrm>
          <a:off x="1739900" y="1447800"/>
          <a:ext cx="8991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59BF1CD9-1682-4E31-B444-9BB31591FE22}" type="datetime1">
              <a:rPr lang="en-US" smtClean="0"/>
              <a:pPr>
                <a:defRPr/>
              </a:pPr>
              <a:t>9/15/2023</a:t>
            </a:fld>
            <a:endParaRPr lang="en-US"/>
          </a:p>
        </p:txBody>
      </p:sp>
    </p:spTree>
    <p:extLst>
      <p:ext uri="{BB962C8B-B14F-4D97-AF65-F5344CB8AC3E}">
        <p14:creationId xmlns:p14="http://schemas.microsoft.com/office/powerpoint/2010/main" val="16767416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447800" y="-495300"/>
            <a:ext cx="9144000" cy="990600"/>
          </a:xfrm>
        </p:spPr>
        <p:txBody>
          <a:bodyPr>
            <a:normAutofit fontScale="90000"/>
          </a:bodyPr>
          <a:lstStyle/>
          <a:p>
            <a:br>
              <a:rPr lang="en-GB" altLang="en-US" i="1">
                <a:latin typeface="Times New Roman" pitchFamily="18" charset="0"/>
                <a:cs typeface="Times New Roman" pitchFamily="18" charset="0"/>
              </a:rPr>
            </a:br>
            <a:r>
              <a:rPr lang="en-GB" altLang="en-US" i="1">
                <a:latin typeface="Times New Roman" pitchFamily="18" charset="0"/>
                <a:cs typeface="Times New Roman" pitchFamily="18" charset="0"/>
              </a:rPr>
              <a:t>c. Thực chất và ý nghĩa cuộc cách mạng trong triết học do C.Mác và Ph.Ăngghen thực hiện</a:t>
            </a:r>
            <a:br>
              <a:rPr lang="vi-VN" altLang="en-US">
                <a:latin typeface="Times New Roman" pitchFamily="18" charset="0"/>
                <a:cs typeface="Times New Roman" pitchFamily="18" charset="0"/>
              </a:rPr>
            </a:br>
            <a:endParaRPr lang="vi-VN" altLang="en-US">
              <a:latin typeface="Times New Roman" pitchFamily="18" charset="0"/>
              <a:cs typeface="Times New Roman" pitchFamily="18" charset="0"/>
            </a:endParaRPr>
          </a:p>
        </p:txBody>
      </p:sp>
      <p:sp>
        <p:nvSpPr>
          <p:cNvPr id="45059" name="Content Placeholder 2"/>
          <p:cNvSpPr>
            <a:spLocks noGrp="1"/>
          </p:cNvSpPr>
          <p:nvPr>
            <p:ph idx="4294967295"/>
          </p:nvPr>
        </p:nvSpPr>
        <p:spPr>
          <a:xfrm>
            <a:off x="1600200" y="1219200"/>
            <a:ext cx="8991600" cy="5486400"/>
          </a:xfrm>
          <a:prstGeom prst="rect">
            <a:avLst/>
          </a:prstGeom>
        </p:spPr>
        <p:txBody>
          <a:bodyPr/>
          <a:lstStyle/>
          <a:p>
            <a:pPr algn="just">
              <a:buFont typeface="Wingdings" pitchFamily="2" charset="2"/>
              <a:buChar char="Ø"/>
            </a:pPr>
            <a:r>
              <a:rPr lang="en-GB" altLang="en-US" sz="2800" dirty="0" err="1">
                <a:latin typeface="Times New Roman" pitchFamily="18" charset="0"/>
                <a:cs typeface="Times New Roman" pitchFamily="18" charset="0"/>
              </a:rPr>
              <a:t>C.Mác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Ph.Ăngghen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đã</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khắc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phục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tính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chất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trực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quan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siêu</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hình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của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chủ</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nghĩa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duy</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vật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cũ</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khắc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phục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tính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chất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duy</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tâm</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thần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bí</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của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phép</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biện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chứng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duy</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tâm</a:t>
            </a:r>
            <a:r>
              <a:rPr lang="en-GB" altLang="en-US" sz="2800" dirty="0">
                <a:latin typeface="Times New Roman" pitchFamily="18" charset="0"/>
                <a:cs typeface="Times New Roman" pitchFamily="18" charset="0"/>
              </a:rPr>
              <a:t>,</a:t>
            </a:r>
            <a:r>
              <a:rPr lang="vi-VN" altLang="en-US" sz="2800" dirty="0">
                <a:latin typeface="Times New Roman" pitchFamily="18" charset="0"/>
                <a:cs typeface="Times New Roman" pitchFamily="18" charset="0"/>
              </a:rPr>
              <a:t> Đức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sáng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tạo</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ra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một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chủ</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nghĩa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duy</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vật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triết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học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hoàn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bị</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là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chủ</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nghĩa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duy</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vật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biện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chứng</a:t>
            </a:r>
            <a:r>
              <a:rPr lang="en-GB" altLang="en-US" sz="2800" dirty="0">
                <a:latin typeface="Times New Roman" pitchFamily="18" charset="0"/>
                <a:cs typeface="Times New Roman" pitchFamily="18" charset="0"/>
              </a:rPr>
              <a:t>.</a:t>
            </a:r>
            <a:endParaRPr lang="vi-VN" altLang="en-US" sz="2800" dirty="0">
              <a:latin typeface="Times New Roman" pitchFamily="18" charset="0"/>
              <a:cs typeface="Times New Roman" pitchFamily="18" charset="0"/>
            </a:endParaRPr>
          </a:p>
          <a:p>
            <a:pPr algn="just">
              <a:buFont typeface="Wingdings" pitchFamily="2" charset="2"/>
              <a:buChar char="Ø"/>
            </a:pPr>
            <a:r>
              <a:rPr lang="nl-NL" altLang="en-US" sz="2800" dirty="0">
                <a:latin typeface="Times New Roman" pitchFamily="18" charset="0"/>
                <a:cs typeface="Times New Roman" pitchFamily="18" charset="0"/>
              </a:rPr>
              <a:t>C.Mác và Ph. Ăngghen đã vận dụng và mở rộng quan điểm duy vật biện chứng vào nghiên cứu lịch sử xã hội, sáng tạo ra chủ nghĩa duy vật lịch sử - nội dung chủ yếu của bước ngoặt cách mạng  trong triết học.</a:t>
            </a:r>
            <a:endParaRPr lang="vi-VN" altLang="en-US" sz="2800" dirty="0">
              <a:latin typeface="Times New Roman" pitchFamily="18" charset="0"/>
              <a:cs typeface="Times New Roman" pitchFamily="18" charset="0"/>
            </a:endParaRPr>
          </a:p>
          <a:p>
            <a:pPr algn="just">
              <a:buFont typeface="Wingdings" pitchFamily="2" charset="2"/>
              <a:buChar char="Ø"/>
            </a:pPr>
            <a:r>
              <a:rPr lang="nl-NL" altLang="en-US" sz="2800" dirty="0">
                <a:latin typeface="Times New Roman" pitchFamily="18" charset="0"/>
                <a:cs typeface="Times New Roman" pitchFamily="18" charset="0"/>
              </a:rPr>
              <a:t>C.Mác và Ph. Ăngghen đã sáng tạo ra một triết học chân chính khoa học, với những đặc tính mới của triết học duy vật biện chứng.</a:t>
            </a:r>
            <a:endParaRPr lang="vi-VN" altLang="en-US" sz="2800" dirty="0">
              <a:latin typeface="Times New Roman" pitchFamily="18" charset="0"/>
              <a:cs typeface="Times New Roman" pitchFamily="18" charset="0"/>
            </a:endParaRPr>
          </a:p>
          <a:p>
            <a:pPr algn="just">
              <a:buFont typeface="Wingdings" pitchFamily="2" charset="2"/>
              <a:buChar char="Ø"/>
            </a:pPr>
            <a:endParaRPr lang="vi-VN" altLang="en-US" sz="2800"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59BF1CD9-1682-4E31-B444-9BB31591FE22}" type="datetime1">
              <a:rPr lang="en-US" smtClean="0"/>
              <a:pPr>
                <a:defRPr/>
              </a:pPr>
              <a:t>9/15/2023</a:t>
            </a:fld>
            <a:endParaRPr lang="en-US"/>
          </a:p>
        </p:txBody>
      </p:sp>
    </p:spTree>
    <p:extLst>
      <p:ext uri="{BB962C8B-B14F-4D97-AF65-F5344CB8AC3E}">
        <p14:creationId xmlns:p14="http://schemas.microsoft.com/office/powerpoint/2010/main" val="263226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arn(inVertical)">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wipe(down)">
                                      <p:cBhvr>
                                        <p:cTn id="12" dur="5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circle(in)">
                                      <p:cBhvr>
                                        <p:cTn id="17" dur="2000"/>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1536700" y="-360215"/>
            <a:ext cx="9131300" cy="927100"/>
          </a:xfrm>
        </p:spPr>
        <p:txBody>
          <a:bodyPr>
            <a:normAutofit fontScale="90000"/>
          </a:bodyPr>
          <a:lstStyle/>
          <a:p>
            <a:pPr eaLnBrk="1" hangingPunct="1"/>
            <a:br>
              <a:rPr lang="en-GB" altLang="en-US" sz="3200" i="1">
                <a:latin typeface="Times New Roman" pitchFamily="18" charset="0"/>
                <a:cs typeface="Times New Roman" pitchFamily="18" charset="0"/>
              </a:rPr>
            </a:br>
            <a:r>
              <a:rPr lang="en-GB" altLang="en-US" sz="3200" i="1">
                <a:latin typeface="Times New Roman" pitchFamily="18" charset="0"/>
                <a:cs typeface="Times New Roman" pitchFamily="18" charset="0"/>
              </a:rPr>
              <a:t>d. Giai đoạn Lênin trong sự phát triển Triết học Mác</a:t>
            </a:r>
            <a:br>
              <a:rPr lang="vi-VN" altLang="en-US" sz="3200">
                <a:latin typeface="Times New Roman" pitchFamily="18" charset="0"/>
                <a:cs typeface="Times New Roman" pitchFamily="18" charset="0"/>
              </a:rPr>
            </a:br>
            <a:endParaRPr lang="en-US" altLang="en-US" sz="3200">
              <a:latin typeface="Times New Roman" pitchFamily="18" charset="0"/>
            </a:endParaRPr>
          </a:p>
        </p:txBody>
      </p:sp>
      <p:sp>
        <p:nvSpPr>
          <p:cNvPr id="147459" name="Rectangle 3"/>
          <p:cNvSpPr>
            <a:spLocks noGrp="1" noRot="1" noChangeArrowheads="1"/>
          </p:cNvSpPr>
          <p:nvPr>
            <p:ph idx="4294967295"/>
          </p:nvPr>
        </p:nvSpPr>
        <p:spPr>
          <a:xfrm>
            <a:off x="1126836" y="1183840"/>
            <a:ext cx="9951027" cy="5791200"/>
          </a:xfrm>
          <a:prstGeom prst="rect">
            <a:avLst/>
          </a:prstGeom>
        </p:spPr>
        <p:txBody>
          <a:bodyPr>
            <a:normAutofit/>
          </a:bodyPr>
          <a:lstStyle/>
          <a:p>
            <a:pPr marL="0" indent="0">
              <a:buNone/>
              <a:defRPr/>
            </a:pPr>
            <a:r>
              <a:rPr lang="en-US" sz="2800" i="1" dirty="0" err="1">
                <a:latin typeface="Times New Roman" pitchFamily="18" charset="0"/>
              </a:rPr>
              <a:t>Hoàn</a:t>
            </a:r>
            <a:r>
              <a:rPr lang="en-US" sz="2800" i="1" dirty="0">
                <a:latin typeface="Times New Roman" pitchFamily="18" charset="0"/>
              </a:rPr>
              <a:t> </a:t>
            </a:r>
            <a:r>
              <a:rPr lang="en-US" sz="2800" i="1" dirty="0" err="1">
                <a:latin typeface="Times New Roman" pitchFamily="18" charset="0"/>
              </a:rPr>
              <a:t>cảnh</a:t>
            </a:r>
            <a:r>
              <a:rPr lang="en-US" sz="2800" i="1" dirty="0">
                <a:latin typeface="Times New Roman" pitchFamily="18" charset="0"/>
              </a:rPr>
              <a:t> </a:t>
            </a:r>
            <a:r>
              <a:rPr lang="en-US" sz="2800" i="1" dirty="0" err="1">
                <a:latin typeface="Times New Roman" pitchFamily="18" charset="0"/>
              </a:rPr>
              <a:t>lịch</a:t>
            </a:r>
            <a:r>
              <a:rPr lang="en-US" sz="2800" i="1" dirty="0">
                <a:latin typeface="Times New Roman" pitchFamily="18" charset="0"/>
              </a:rPr>
              <a:t> </a:t>
            </a:r>
            <a:r>
              <a:rPr lang="en-US" sz="2800" i="1" dirty="0" err="1">
                <a:latin typeface="Times New Roman" pitchFamily="18" charset="0"/>
              </a:rPr>
              <a:t>sử</a:t>
            </a:r>
            <a:r>
              <a:rPr lang="en-US" sz="2800" i="1" dirty="0">
                <a:latin typeface="Times New Roman" pitchFamily="18" charset="0"/>
              </a:rPr>
              <a:t> </a:t>
            </a:r>
            <a:r>
              <a:rPr lang="en-US" sz="2800" i="1" dirty="0" err="1">
                <a:latin typeface="Times New Roman" pitchFamily="18" charset="0"/>
              </a:rPr>
              <a:t>V.I.Lênin</a:t>
            </a:r>
            <a:r>
              <a:rPr lang="en-US" sz="2800" i="1" dirty="0">
                <a:latin typeface="Times New Roman" pitchFamily="18" charset="0"/>
              </a:rPr>
              <a:t> </a:t>
            </a:r>
            <a:r>
              <a:rPr lang="en-US" sz="2800" i="1" dirty="0" err="1">
                <a:latin typeface="Times New Roman" pitchFamily="18" charset="0"/>
              </a:rPr>
              <a:t>phát</a:t>
            </a:r>
            <a:r>
              <a:rPr lang="en-US" sz="2800" i="1" dirty="0">
                <a:latin typeface="Times New Roman" pitchFamily="18" charset="0"/>
              </a:rPr>
              <a:t> </a:t>
            </a:r>
            <a:r>
              <a:rPr lang="en-US" sz="2800" i="1" dirty="0" err="1">
                <a:latin typeface="Times New Roman" pitchFamily="18" charset="0"/>
              </a:rPr>
              <a:t>triển</a:t>
            </a:r>
            <a:r>
              <a:rPr lang="en-US" sz="2800" i="1" dirty="0">
                <a:latin typeface="Times New Roman" pitchFamily="18" charset="0"/>
              </a:rPr>
              <a:t> </a:t>
            </a:r>
            <a:r>
              <a:rPr lang="en-US" sz="2800" i="1" dirty="0" err="1">
                <a:latin typeface="Times New Roman" pitchFamily="18" charset="0"/>
              </a:rPr>
              <a:t>Triết</a:t>
            </a:r>
            <a:r>
              <a:rPr lang="en-US" sz="2800" i="1" dirty="0">
                <a:latin typeface="Times New Roman" pitchFamily="18" charset="0"/>
              </a:rPr>
              <a:t> </a:t>
            </a:r>
            <a:r>
              <a:rPr lang="en-US" sz="2800" i="1" dirty="0" err="1">
                <a:latin typeface="Times New Roman" pitchFamily="18" charset="0"/>
              </a:rPr>
              <a:t>học</a:t>
            </a:r>
            <a:r>
              <a:rPr lang="en-US" sz="2800" i="1" dirty="0">
                <a:latin typeface="Times New Roman" pitchFamily="18" charset="0"/>
              </a:rPr>
              <a:t> </a:t>
            </a:r>
            <a:r>
              <a:rPr lang="en-US" sz="2800" i="1" dirty="0" err="1">
                <a:latin typeface="Times New Roman" pitchFamily="18" charset="0"/>
              </a:rPr>
              <a:t>Mác</a:t>
            </a:r>
            <a:endParaRPr lang="en-US" sz="2800" i="1" dirty="0">
              <a:latin typeface="Times New Roman" pitchFamily="18" charset="0"/>
            </a:endParaRPr>
          </a:p>
          <a:p>
            <a:pPr eaLnBrk="1" hangingPunct="1">
              <a:buFont typeface="Wingdings" pitchFamily="2" charset="2"/>
              <a:buChar char="Ø"/>
              <a:defRPr/>
            </a:pPr>
            <a:r>
              <a:rPr lang="en-US" sz="2800" b="1" dirty="0">
                <a:latin typeface="Times New Roman" pitchFamily="18" charset="0"/>
                <a:cs typeface="Times New Roman" pitchFamily="18" charset="0"/>
              </a:rPr>
              <a:t> </a:t>
            </a:r>
            <a:r>
              <a:rPr lang="en-US" sz="2800" dirty="0" err="1">
                <a:latin typeface="Times New Roman" pitchFamily="18" charset="0"/>
                <a:cs typeface="Times New Roman" pitchFamily="18" charset="0"/>
              </a:rPr>
              <a:t>Cuối</a:t>
            </a:r>
            <a:r>
              <a:rPr lang="en-US" sz="2800" dirty="0">
                <a:latin typeface="Times New Roman" pitchFamily="18" charset="0"/>
                <a:cs typeface="Times New Roman" pitchFamily="18" charset="0"/>
              </a:rPr>
              <a:t> XIX, </a:t>
            </a:r>
            <a:r>
              <a:rPr lang="en-US" sz="2800" dirty="0" err="1">
                <a:latin typeface="Times New Roman" pitchFamily="18" charset="0"/>
                <a:cs typeface="Times New Roman" pitchFamily="18" charset="0"/>
              </a:rPr>
              <a:t>đầu</a:t>
            </a:r>
            <a:r>
              <a:rPr lang="en-US" sz="2800" dirty="0">
                <a:latin typeface="Times New Roman" pitchFamily="18" charset="0"/>
                <a:cs typeface="Times New Roman" pitchFamily="18" charset="0"/>
              </a:rPr>
              <a:t> XX: CNTB </a:t>
            </a:r>
            <a:r>
              <a:rPr lang="en-US" sz="2800" dirty="0" err="1">
                <a:latin typeface="Times New Roman" pitchFamily="18" charset="0"/>
                <a:cs typeface="Times New Roman" pitchFamily="18" charset="0"/>
              </a:rPr>
              <a:t>phát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triển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cao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sinh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ra</a:t>
            </a:r>
            <a:r>
              <a:rPr lang="en-US" sz="2800" dirty="0">
                <a:latin typeface="Times New Roman" pitchFamily="18" charset="0"/>
                <a:cs typeface="Times New Roman" pitchFamily="18" charset="0"/>
              </a:rPr>
              <a:t>      CNĐQ, </a:t>
            </a:r>
            <a:r>
              <a:rPr lang="en-US" sz="2800" dirty="0" err="1">
                <a:latin typeface="Times New Roman" pitchFamily="18" charset="0"/>
                <a:cs typeface="Times New Roman" pitchFamily="18" charset="0"/>
              </a:rPr>
              <a:t>xuất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hiện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những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mâu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thuẫn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đặc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biệt</a:t>
            </a:r>
            <a:r>
              <a:rPr lang="en-US" sz="2800" dirty="0">
                <a:latin typeface="Times New Roman" pitchFamily="18" charset="0"/>
                <a:cs typeface="Times New Roman" pitchFamily="18" charset="0"/>
              </a:rPr>
              <a:t> GCTS &gt;&lt; GCVS </a:t>
            </a:r>
          </a:p>
          <a:p>
            <a:pPr algn="just" eaLnBrk="1" hangingPunct="1">
              <a:buFont typeface="Wingdings" pitchFamily="2" charset="2"/>
              <a:buChar char="Ø"/>
              <a:defRPr/>
            </a:pPr>
            <a:r>
              <a:rPr lang="en-US" sz="2800" dirty="0" err="1">
                <a:latin typeface="Times New Roman" pitchFamily="18" charset="0"/>
                <a:cs typeface="Times New Roman" pitchFamily="18" charset="0"/>
              </a:rPr>
              <a:t>Trung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tâm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thế</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chuyển</a:t>
            </a:r>
            <a:r>
              <a:rPr lang="en-US" sz="2800" dirty="0">
                <a:latin typeface="Times New Roman" pitchFamily="18" charset="0"/>
                <a:cs typeface="Times New Roman" pitchFamily="18" charset="0"/>
              </a:rPr>
              <a:t> sang </a:t>
            </a:r>
            <a:r>
              <a:rPr lang="en-US" sz="2800" dirty="0" err="1">
                <a:latin typeface="Times New Roman" pitchFamily="18" charset="0"/>
                <a:cs typeface="Times New Roman" pitchFamily="18" charset="0"/>
              </a:rPr>
              <a:t>nước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xuất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hiện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trào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phóng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tộc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nước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thuộc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địa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hệ</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thống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luận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soi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đường</a:t>
            </a:r>
            <a:endParaRPr lang="en-US" sz="2800" dirty="0">
              <a:latin typeface="Times New Roman" pitchFamily="18" charset="0"/>
              <a:cs typeface="Times New Roman" pitchFamily="18" charset="0"/>
            </a:endParaRPr>
          </a:p>
          <a:p>
            <a:pPr algn="just">
              <a:buFont typeface="Wingdings" pitchFamily="2" charset="2"/>
              <a:buChar char="Ø"/>
              <a:defRPr/>
            </a:pPr>
            <a:r>
              <a:rPr lang="en-US" sz="2800" dirty="0" err="1">
                <a:latin typeface="Times New Roman" pitchFamily="18" charset="0"/>
                <a:cs typeface="Times New Roman" pitchFamily="18" charset="0"/>
              </a:rPr>
              <a:t>Những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phát</a:t>
            </a:r>
            <a:r>
              <a:rPr lang="en-US" sz="2800" dirty="0">
                <a:latin typeface="Times New Roman" pitchFamily="18" charset="0"/>
                <a:cs typeface="Times New Roman" pitchFamily="18" charset="0"/>
              </a:rPr>
              <a:t> minh </a:t>
            </a:r>
            <a:r>
              <a:rPr lang="en-US" sz="2800" dirty="0" err="1">
                <a:latin typeface="Times New Roman" pitchFamily="18" charset="0"/>
                <a:cs typeface="Times New Roman" pitchFamily="18" charset="0"/>
              </a:rPr>
              <a:t>mới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KHTN (</a:t>
            </a:r>
            <a:r>
              <a:rPr lang="en-US" sz="2800" dirty="0" err="1">
                <a:latin typeface="Times New Roman" pitchFamily="18" charset="0"/>
                <a:cs typeface="Times New Roman" pitchFamily="18" charset="0"/>
              </a:rPr>
              <a:t>vật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dẫn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khủng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hoảng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TGQ… CNDT </a:t>
            </a:r>
            <a:r>
              <a:rPr lang="en-US" sz="2800" dirty="0" err="1">
                <a:latin typeface="Times New Roman" pitchFamily="18" charset="0"/>
                <a:cs typeface="Times New Roman" pitchFamily="18" charset="0"/>
              </a:rPr>
              <a:t>lợi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dụnghững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phát</a:t>
            </a:r>
            <a:r>
              <a:rPr lang="en-US" sz="2800" dirty="0">
                <a:latin typeface="Times New Roman" pitchFamily="18" charset="0"/>
                <a:cs typeface="Times New Roman" pitchFamily="18" charset="0"/>
              </a:rPr>
              <a:t> minh </a:t>
            </a:r>
            <a:r>
              <a:rPr lang="en-US" sz="2800" dirty="0" err="1">
                <a:latin typeface="Times New Roman" pitchFamily="18" charset="0"/>
                <a:cs typeface="Times New Roman" pitchFamily="18" charset="0"/>
              </a:rPr>
              <a:t>này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gây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ảnh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hưởng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tiếp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nhận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thức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hoạt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CM, </a:t>
            </a:r>
            <a:r>
              <a:rPr lang="en-US" sz="2800" dirty="0" err="1">
                <a:latin typeface="Times New Roman" pitchFamily="18" charset="0"/>
                <a:cs typeface="Times New Roman" pitchFamily="18" charset="0"/>
              </a:rPr>
              <a:t>nở</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rộ</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loại</a:t>
            </a:r>
            <a:r>
              <a:rPr lang="en-US" sz="2800" dirty="0">
                <a:latin typeface="Times New Roman" pitchFamily="18" charset="0"/>
                <a:cs typeface="Times New Roman" pitchFamily="18" charset="0"/>
              </a:rPr>
              <a:t> CNDT </a:t>
            </a:r>
            <a:r>
              <a:rPr lang="en-US" sz="2800" dirty="0" err="1">
                <a:latin typeface="Times New Roman" pitchFamily="18" charset="0"/>
                <a:cs typeface="Times New Roman" pitchFamily="18" charset="0"/>
              </a:rPr>
              <a:t>khoa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nhiên</a:t>
            </a:r>
            <a:endParaRPr lang="en-US" sz="2800" dirty="0">
              <a:latin typeface="Times New Roman" pitchFamily="18" charset="0"/>
              <a:cs typeface="Times New Roman" pitchFamily="18" charset="0"/>
            </a:endParaRPr>
          </a:p>
          <a:p>
            <a:pPr algn="just" eaLnBrk="1" hangingPunct="1">
              <a:buFont typeface="Wingdings" pitchFamily="2" charset="2"/>
              <a:buChar char="Ø"/>
              <a:defRPr/>
            </a:pP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tư</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tưởng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tư</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tấn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nhằm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xuyên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phủ</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nhận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chủ</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nghĩa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Mác</a:t>
            </a:r>
            <a:r>
              <a:rPr lang="en-US" sz="2800" dirty="0">
                <a:latin typeface="Times New Roman" pitchFamily="18" charset="0"/>
                <a:cs typeface="Times New Roman" pitchFamily="18" charset="0"/>
              </a:rPr>
              <a:t> </a:t>
            </a:r>
          </a:p>
          <a:p>
            <a:pPr algn="just" eaLnBrk="1" hangingPunct="1">
              <a:buFont typeface="Wingdings" pitchFamily="2" charset="2"/>
              <a:buChar char="Ø"/>
              <a:defRPr/>
            </a:pPr>
            <a:endParaRPr lang="en-US" sz="2800" dirty="0">
              <a:latin typeface="Times New Roman" pitchFamily="18" charset="0"/>
              <a:cs typeface="Times New Roman" pitchFamily="18" charset="0"/>
            </a:endParaRPr>
          </a:p>
        </p:txBody>
      </p:sp>
      <p:cxnSp>
        <p:nvCxnSpPr>
          <p:cNvPr id="6" name="Straight Arrow Connector 5"/>
          <p:cNvCxnSpPr/>
          <p:nvPr/>
        </p:nvCxnSpPr>
        <p:spPr>
          <a:xfrm>
            <a:off x="6781800" y="1905000"/>
            <a:ext cx="4191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 name="Straight Arrow Connector 4"/>
          <p:cNvCxnSpPr/>
          <p:nvPr/>
        </p:nvCxnSpPr>
        <p:spPr>
          <a:xfrm>
            <a:off x="5791200" y="3657600"/>
            <a:ext cx="4191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77702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1000"/>
                                        <p:tgtEl>
                                          <p:spTgt spid="147459">
                                            <p:txEl>
                                              <p:pRg st="0" end="0"/>
                                            </p:txEl>
                                          </p:spTgt>
                                        </p:tgtEl>
                                      </p:cBhvr>
                                    </p:animEffect>
                                    <p:anim calcmode="lin" valueType="num">
                                      <p:cBhvr>
                                        <p:cTn id="8" dur="10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p:cTn id="9" dur="898" decel="100000" fill="hold"/>
                                        <p:tgtEl>
                                          <p:spTgt spid="147459">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14745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47459">
                                            <p:txEl>
                                              <p:pRg st="1" end="1"/>
                                            </p:txEl>
                                          </p:spTgt>
                                        </p:tgtEl>
                                        <p:attrNameLst>
                                          <p:attrName>style.visibility</p:attrName>
                                        </p:attrNameLst>
                                      </p:cBhvr>
                                      <p:to>
                                        <p:strVal val="visible"/>
                                      </p:to>
                                    </p:set>
                                    <p:animEffect transition="in" filter="fade">
                                      <p:cBhvr>
                                        <p:cTn id="15" dur="1000"/>
                                        <p:tgtEl>
                                          <p:spTgt spid="147459">
                                            <p:txEl>
                                              <p:pRg st="1" end="1"/>
                                            </p:txEl>
                                          </p:spTgt>
                                        </p:tgtEl>
                                      </p:cBhvr>
                                    </p:animEffect>
                                    <p:anim calcmode="lin" valueType="num">
                                      <p:cBhvr>
                                        <p:cTn id="16" dur="1000" fill="hold"/>
                                        <p:tgtEl>
                                          <p:spTgt spid="147459">
                                            <p:txEl>
                                              <p:pRg st="1" end="1"/>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147459">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147459">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47459">
                                            <p:txEl>
                                              <p:pRg st="2" end="2"/>
                                            </p:txEl>
                                          </p:spTgt>
                                        </p:tgtEl>
                                        <p:attrNameLst>
                                          <p:attrName>style.visibility</p:attrName>
                                        </p:attrNameLst>
                                      </p:cBhvr>
                                      <p:to>
                                        <p:strVal val="visible"/>
                                      </p:to>
                                    </p:set>
                                    <p:animEffect transition="in" filter="fade">
                                      <p:cBhvr>
                                        <p:cTn id="23" dur="1000"/>
                                        <p:tgtEl>
                                          <p:spTgt spid="147459">
                                            <p:txEl>
                                              <p:pRg st="2" end="2"/>
                                            </p:txEl>
                                          </p:spTgt>
                                        </p:tgtEl>
                                      </p:cBhvr>
                                    </p:animEffect>
                                    <p:anim calcmode="lin" valueType="num">
                                      <p:cBhvr>
                                        <p:cTn id="24" dur="1000" fill="hold"/>
                                        <p:tgtEl>
                                          <p:spTgt spid="147459">
                                            <p:txEl>
                                              <p:pRg st="2" end="2"/>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147459">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147459">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147459">
                                            <p:txEl>
                                              <p:pRg st="3" end="3"/>
                                            </p:txEl>
                                          </p:spTgt>
                                        </p:tgtEl>
                                        <p:attrNameLst>
                                          <p:attrName>style.visibility</p:attrName>
                                        </p:attrNameLst>
                                      </p:cBhvr>
                                      <p:to>
                                        <p:strVal val="visible"/>
                                      </p:to>
                                    </p:set>
                                    <p:animEffect transition="in" filter="fade">
                                      <p:cBhvr>
                                        <p:cTn id="31" dur="1000"/>
                                        <p:tgtEl>
                                          <p:spTgt spid="147459">
                                            <p:txEl>
                                              <p:pRg st="3" end="3"/>
                                            </p:txEl>
                                          </p:spTgt>
                                        </p:tgtEl>
                                      </p:cBhvr>
                                    </p:animEffect>
                                    <p:anim calcmode="lin" valueType="num">
                                      <p:cBhvr>
                                        <p:cTn id="32" dur="1000" fill="hold"/>
                                        <p:tgtEl>
                                          <p:spTgt spid="147459">
                                            <p:txEl>
                                              <p:pRg st="3" end="3"/>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147459">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147459">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147459">
                                            <p:txEl>
                                              <p:pRg st="4" end="4"/>
                                            </p:txEl>
                                          </p:spTgt>
                                        </p:tgtEl>
                                        <p:attrNameLst>
                                          <p:attrName>style.visibility</p:attrName>
                                        </p:attrNameLst>
                                      </p:cBhvr>
                                      <p:to>
                                        <p:strVal val="visible"/>
                                      </p:to>
                                    </p:set>
                                    <p:animEffect transition="in" filter="fade">
                                      <p:cBhvr>
                                        <p:cTn id="39" dur="1000"/>
                                        <p:tgtEl>
                                          <p:spTgt spid="147459">
                                            <p:txEl>
                                              <p:pRg st="4" end="4"/>
                                            </p:txEl>
                                          </p:spTgt>
                                        </p:tgtEl>
                                      </p:cBhvr>
                                    </p:animEffect>
                                    <p:anim calcmode="lin" valueType="num">
                                      <p:cBhvr>
                                        <p:cTn id="40" dur="1000" fill="hold"/>
                                        <p:tgtEl>
                                          <p:spTgt spid="147459">
                                            <p:txEl>
                                              <p:pRg st="4" end="4"/>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147459">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147459">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524000" y="-1429324"/>
            <a:ext cx="9144000" cy="3168134"/>
          </a:xfrm>
        </p:spPr>
        <p:txBody>
          <a:bodyPr>
            <a:normAutofit fontScale="90000"/>
          </a:bodyPr>
          <a:lstStyle/>
          <a:p>
            <a:pPr algn="just"/>
            <a:br>
              <a:rPr lang="vi-VN" altLang="en-US" sz="2800" i="1" dirty="0">
                <a:latin typeface="Times New Roman" pitchFamily="18" charset="0"/>
                <a:cs typeface="Times New Roman" pitchFamily="18" charset="0"/>
              </a:rPr>
            </a:br>
            <a:br>
              <a:rPr lang="vi-VN" altLang="en-US" sz="2800" i="1" dirty="0">
                <a:latin typeface="Times New Roman" pitchFamily="18" charset="0"/>
                <a:cs typeface="Times New Roman" pitchFamily="18" charset="0"/>
              </a:rPr>
            </a:br>
            <a:br>
              <a:rPr lang="vi-VN" altLang="en-US" sz="2800" i="1" dirty="0">
                <a:latin typeface="Times New Roman" pitchFamily="18" charset="0"/>
                <a:cs typeface="Times New Roman" pitchFamily="18" charset="0"/>
              </a:rPr>
            </a:br>
            <a:br>
              <a:rPr lang="vi-VN" altLang="en-US" sz="2800" i="1" dirty="0">
                <a:latin typeface="Times New Roman" pitchFamily="18" charset="0"/>
                <a:cs typeface="Times New Roman" pitchFamily="18" charset="0"/>
              </a:rPr>
            </a:br>
            <a:r>
              <a:rPr lang="en-GB" altLang="en-US" sz="2800" i="1" dirty="0" err="1">
                <a:solidFill>
                  <a:srgbClr val="FF0000"/>
                </a:solidFill>
                <a:latin typeface="Times New Roman" pitchFamily="18" charset="0"/>
                <a:cs typeface="Times New Roman" pitchFamily="18" charset="0"/>
              </a:rPr>
              <a:t>V.I.Lênin</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trở</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thành</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người</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kế</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tục</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trung</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thành</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và</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phát</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triển</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sáng</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tạo</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chủ</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nghĩa</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Mác</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và</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triết</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học</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Mác</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trong</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thời</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đại</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mới</a:t>
            </a:r>
            <a:r>
              <a:rPr lang="en-GB" altLang="en-US" sz="2800" i="1" dirty="0">
                <a:solidFill>
                  <a:srgbClr val="FF0000"/>
                </a:solidFill>
                <a:latin typeface="Times New Roman" pitchFamily="18" charset="0"/>
                <a:cs typeface="Times New Roman" pitchFamily="18" charset="0"/>
              </a:rPr>
              <a:t> - </a:t>
            </a:r>
            <a:r>
              <a:rPr lang="en-GB" altLang="en-US" sz="2800" i="1" dirty="0" err="1">
                <a:solidFill>
                  <a:srgbClr val="FF0000"/>
                </a:solidFill>
                <a:latin typeface="Times New Roman" pitchFamily="18" charset="0"/>
                <a:cs typeface="Times New Roman" pitchFamily="18" charset="0"/>
              </a:rPr>
              <a:t>thời</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đại</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đế</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quốc</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chủ</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nghĩa</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và</a:t>
            </a:r>
            <a:r>
              <a:rPr lang="en-GB" altLang="en-US" sz="2800" i="1" dirty="0">
                <a:solidFill>
                  <a:srgbClr val="FF0000"/>
                </a:solidFill>
                <a:latin typeface="Times New Roman" pitchFamily="18" charset="0"/>
                <a:cs typeface="Times New Roman" pitchFamily="18" charset="0"/>
              </a:rPr>
              <a:t> </a:t>
            </a:r>
            <a:r>
              <a:rPr lang="vi-VN" altLang="en-US" sz="2800" i="1" dirty="0">
                <a:solidFill>
                  <a:srgbClr val="FF0000"/>
                </a:solidFill>
                <a:latin typeface="Times New Roman" pitchFamily="18" charset="0"/>
                <a:cs typeface="Times New Roman" pitchFamily="18" charset="0"/>
              </a:rPr>
              <a:t>cách mạng</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xã</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hội</a:t>
            </a:r>
            <a:r>
              <a:rPr lang="vi-VN"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chủ</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nghĩa</a:t>
            </a:r>
            <a:r>
              <a:rPr lang="en-GB" altLang="en-US" sz="2800" i="1" dirty="0">
                <a:latin typeface="Times New Roman" pitchFamily="18" charset="0"/>
                <a:cs typeface="Times New Roman" pitchFamily="18" charset="0"/>
              </a:rPr>
              <a:t>.</a:t>
            </a:r>
            <a:br>
              <a:rPr lang="vi-VN" altLang="en-US" sz="2800" i="1" dirty="0">
                <a:latin typeface="Times New Roman" pitchFamily="18" charset="0"/>
                <a:cs typeface="Times New Roman" pitchFamily="18" charset="0"/>
              </a:rPr>
            </a:br>
            <a:br>
              <a:rPr lang="vi-VN" altLang="en-US" sz="2800" i="1" dirty="0">
                <a:latin typeface="Times New Roman" pitchFamily="18" charset="0"/>
                <a:cs typeface="Times New Roman" pitchFamily="18" charset="0"/>
              </a:rPr>
            </a:br>
            <a:br>
              <a:rPr lang="vi-VN" altLang="en-US" dirty="0">
                <a:latin typeface="Times New Roman" pitchFamily="18" charset="0"/>
                <a:cs typeface="Times New Roman" pitchFamily="18" charset="0"/>
              </a:rPr>
            </a:br>
            <a:endParaRPr lang="vi-VN" altLang="en-US" dirty="0">
              <a:latin typeface="Times New Roman" pitchFamily="18" charset="0"/>
              <a:cs typeface="Times New Roman" pitchFamily="18" charset="0"/>
            </a:endParaRPr>
          </a:p>
        </p:txBody>
      </p:sp>
      <p:sp>
        <p:nvSpPr>
          <p:cNvPr id="47107" name="Content Placeholder 2"/>
          <p:cNvSpPr>
            <a:spLocks noGrp="1"/>
          </p:cNvSpPr>
          <p:nvPr>
            <p:ph idx="4294967295"/>
          </p:nvPr>
        </p:nvSpPr>
        <p:spPr>
          <a:xfrm>
            <a:off x="1563255" y="1524000"/>
            <a:ext cx="9067800" cy="5334000"/>
          </a:xfrm>
          <a:prstGeom prst="rect">
            <a:avLst/>
          </a:prstGeom>
        </p:spPr>
        <p:txBody>
          <a:bodyPr>
            <a:normAutofit lnSpcReduction="10000"/>
          </a:bodyPr>
          <a:lstStyle/>
          <a:p>
            <a:pPr algn="just">
              <a:buFont typeface="Wingdings" pitchFamily="2" charset="2"/>
              <a:buChar char="ü"/>
            </a:pPr>
            <a:r>
              <a:rPr lang="en-GB" altLang="en-US" sz="2800" dirty="0" err="1">
                <a:latin typeface="Times New Roman" pitchFamily="18" charset="0"/>
                <a:cs typeface="Times New Roman" pitchFamily="18" charset="0"/>
              </a:rPr>
              <a:t>Thời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kỳ</a:t>
            </a:r>
            <a:r>
              <a:rPr lang="en-GB" altLang="en-US" sz="2800" dirty="0">
                <a:latin typeface="Times New Roman" pitchFamily="18" charset="0"/>
                <a:cs typeface="Times New Roman" pitchFamily="18" charset="0"/>
              </a:rPr>
              <a:t> 1893 - 1907, </a:t>
            </a:r>
            <a:r>
              <a:rPr lang="en-GB" altLang="en-US" sz="2800" dirty="0" err="1">
                <a:latin typeface="Times New Roman" pitchFamily="18" charset="0"/>
                <a:cs typeface="Times New Roman" pitchFamily="18" charset="0"/>
              </a:rPr>
              <a:t>V.I.Lênin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bảo</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vệ</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phát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triển</a:t>
            </a:r>
            <a:r>
              <a:rPr lang="en-GB" altLang="en-US" sz="2800" dirty="0">
                <a:latin typeface="Times New Roman" pitchFamily="18" charset="0"/>
                <a:cs typeface="Times New Roman" pitchFamily="18" charset="0"/>
              </a:rPr>
              <a:t> </a:t>
            </a:r>
            <a:r>
              <a:rPr lang="en-GB" altLang="en-US" sz="2800" err="1">
                <a:latin typeface="Times New Roman" pitchFamily="18" charset="0"/>
                <a:cs typeface="Times New Roman" pitchFamily="18" charset="0"/>
              </a:rPr>
              <a:t>triết</a:t>
            </a:r>
            <a:r>
              <a:rPr lang="en-GB" altLang="en-US" sz="2800">
                <a:latin typeface="Times New Roman" pitchFamily="18" charset="0"/>
                <a:cs typeface="Times New Roman" pitchFamily="18" charset="0"/>
              </a:rPr>
              <a:t> học MÁC VÀ CHUẨN BỊ</a:t>
            </a:r>
            <a:r>
              <a:rPr lang="en-GB" altLang="en-US">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thành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lập</a:t>
            </a:r>
            <a:r>
              <a:rPr lang="en-GB" altLang="en-US" sz="2800" dirty="0">
                <a:latin typeface="Times New Roman" pitchFamily="18" charset="0"/>
                <a:cs typeface="Times New Roman" pitchFamily="18" charset="0"/>
              </a:rPr>
              <a:t> </a:t>
            </a:r>
            <a:r>
              <a:rPr lang="en-GB" altLang="en-US" sz="2800" err="1">
                <a:latin typeface="Times New Roman" pitchFamily="18" charset="0"/>
                <a:cs typeface="Times New Roman" pitchFamily="18" charset="0"/>
              </a:rPr>
              <a:t>đảng</a:t>
            </a:r>
            <a:r>
              <a:rPr lang="en-GB" altLang="en-US" sz="2800">
                <a:latin typeface="Times New Roman" pitchFamily="18" charset="0"/>
                <a:cs typeface="Times New Roman" pitchFamily="18" charset="0"/>
              </a:rPr>
              <a:t> </a:t>
            </a:r>
            <a:r>
              <a:rPr lang="en-GB" altLang="en-US" dirty="0" err="1">
                <a:latin typeface="Times New Roman" pitchFamily="18" charset="0"/>
                <a:cs typeface="Times New Roman" pitchFamily="18" charset="0"/>
              </a:rPr>
              <a:t>M</a:t>
            </a:r>
            <a:r>
              <a:rPr lang="en-GB" altLang="en-US" sz="2800">
                <a:latin typeface="Times New Roman" pitchFamily="18" charset="0"/>
                <a:cs typeface="Times New Roman" pitchFamily="18" charset="0"/>
              </a:rPr>
              <a:t>ácxít </a:t>
            </a:r>
            <a:r>
              <a:rPr lang="en-GB" altLang="en-US" sz="2800" dirty="0">
                <a:latin typeface="Times New Roman" pitchFamily="18" charset="0"/>
                <a:cs typeface="Times New Roman" pitchFamily="18" charset="0"/>
              </a:rPr>
              <a:t>ở </a:t>
            </a:r>
            <a:r>
              <a:rPr lang="en-GB" altLang="en-US" sz="2800" dirty="0" err="1">
                <a:latin typeface="Times New Roman" pitchFamily="18" charset="0"/>
                <a:cs typeface="Times New Roman" pitchFamily="18" charset="0"/>
              </a:rPr>
              <a:t>Nga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hướng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tới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cuộc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cách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mạng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dân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chủ</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tư</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sản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lần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thứ</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nhất</a:t>
            </a:r>
            <a:r>
              <a:rPr lang="en-GB" altLang="en-US" sz="2800" dirty="0">
                <a:latin typeface="Times New Roman" pitchFamily="18" charset="0"/>
                <a:cs typeface="Times New Roman" pitchFamily="18" charset="0"/>
              </a:rPr>
              <a:t>.</a:t>
            </a:r>
            <a:endParaRPr lang="vi-VN" altLang="en-US" sz="2800" dirty="0">
              <a:latin typeface="Times New Roman" pitchFamily="18" charset="0"/>
              <a:cs typeface="Times New Roman" pitchFamily="18" charset="0"/>
            </a:endParaRPr>
          </a:p>
          <a:p>
            <a:pPr algn="just">
              <a:buFont typeface="Wingdings" pitchFamily="2" charset="2"/>
              <a:buChar char="ü"/>
            </a:pPr>
            <a:r>
              <a:rPr lang="en-GB" altLang="en-US" sz="2800" dirty="0">
                <a:latin typeface="Times New Roman" pitchFamily="18" charset="0"/>
                <a:cs typeface="Times New Roman" pitchFamily="18" charset="0"/>
              </a:rPr>
              <a:t>1907 - 1917 </a:t>
            </a:r>
            <a:r>
              <a:rPr lang="en-GB" altLang="en-US" sz="2800" dirty="0" err="1">
                <a:latin typeface="Times New Roman" pitchFamily="18" charset="0"/>
                <a:cs typeface="Times New Roman" pitchFamily="18" charset="0"/>
              </a:rPr>
              <a:t>thời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kỳ</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V.I.Lênin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phát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triển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toàn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diện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triết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học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Mác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lãnh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đạo</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phong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trào</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công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nhân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chuẩn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bị</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thực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hiện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cuộc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cách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mạng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xã</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hội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chủ</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nghĩa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đầu</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tiên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trên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thế</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giới</a:t>
            </a:r>
            <a:r>
              <a:rPr lang="en-GB" altLang="en-US" sz="2800" dirty="0">
                <a:latin typeface="Times New Roman" pitchFamily="18" charset="0"/>
                <a:cs typeface="Times New Roman" pitchFamily="18" charset="0"/>
              </a:rPr>
              <a:t>. </a:t>
            </a:r>
            <a:endParaRPr lang="vi-VN" altLang="en-US" sz="2800" dirty="0">
              <a:latin typeface="Times New Roman" pitchFamily="18" charset="0"/>
              <a:cs typeface="Times New Roman" pitchFamily="18" charset="0"/>
            </a:endParaRPr>
          </a:p>
          <a:p>
            <a:pPr algn="just">
              <a:buFont typeface="Wingdings" pitchFamily="2" charset="2"/>
              <a:buChar char="ü"/>
            </a:pPr>
            <a:r>
              <a:rPr lang="en-GB" altLang="en-US" sz="2800" dirty="0" err="1">
                <a:latin typeface="Times New Roman" pitchFamily="18" charset="0"/>
                <a:cs typeface="Times New Roman" pitchFamily="18" charset="0"/>
              </a:rPr>
              <a:t>Từ</a:t>
            </a:r>
            <a:r>
              <a:rPr lang="en-GB" altLang="en-US" sz="2800" dirty="0">
                <a:latin typeface="Times New Roman" pitchFamily="18" charset="0"/>
                <a:cs typeface="Times New Roman" pitchFamily="18" charset="0"/>
              </a:rPr>
              <a:t> 1917 - 1924 </a:t>
            </a:r>
            <a:r>
              <a:rPr lang="en-GB" altLang="en-US" sz="2800" dirty="0" err="1">
                <a:latin typeface="Times New Roman" pitchFamily="18" charset="0"/>
                <a:cs typeface="Times New Roman" pitchFamily="18" charset="0"/>
              </a:rPr>
              <a:t>là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thời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kỳ</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Lênin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tổng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kết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kinh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nghiệm</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thực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tiễn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cách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mạng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bổ</a:t>
            </a:r>
            <a:r>
              <a:rPr lang="en-GB" altLang="en-US" sz="2800" dirty="0">
                <a:latin typeface="Times New Roman" pitchFamily="18" charset="0"/>
                <a:cs typeface="Times New Roman" pitchFamily="18" charset="0"/>
              </a:rPr>
              <a:t> sung, </a:t>
            </a:r>
            <a:r>
              <a:rPr lang="en-GB" altLang="en-US" sz="2800" dirty="0" err="1">
                <a:latin typeface="Times New Roman" pitchFamily="18" charset="0"/>
                <a:cs typeface="Times New Roman" pitchFamily="18" charset="0"/>
              </a:rPr>
              <a:t>hoàn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thiện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triết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học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Mác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gắn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liền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với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việc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nghiên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cứu</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các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vấn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đề</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xây</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dựng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chủ</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nghĩa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xã</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hội</a:t>
            </a:r>
            <a:r>
              <a:rPr lang="en-GB" altLang="en-US" sz="2800" dirty="0">
                <a:latin typeface="Times New Roman" pitchFamily="18" charset="0"/>
                <a:cs typeface="Times New Roman" pitchFamily="18" charset="0"/>
              </a:rPr>
              <a:t>.</a:t>
            </a:r>
          </a:p>
          <a:p>
            <a:pPr algn="just">
              <a:buFont typeface="Wingdings" pitchFamily="2" charset="2"/>
              <a:buChar char="ü"/>
            </a:pPr>
            <a:r>
              <a:rPr lang="nl-NL" altLang="en-US" sz="2800" dirty="0">
                <a:latin typeface="Times New Roman" pitchFamily="18" charset="0"/>
                <a:cs typeface="Times New Roman" pitchFamily="18" charset="0"/>
              </a:rPr>
              <a:t>Thời kỳ từ 1924 đến nay, triết học Mác - Lênin tiếp tục được các Đảng Cộng sản và công nhân bổ sung, phát triển</a:t>
            </a:r>
            <a:endParaRPr lang="vi-VN" altLang="en-US" sz="2800" dirty="0">
              <a:latin typeface="Times New Roman" pitchFamily="18" charset="0"/>
              <a:cs typeface="Times New Roman" pitchFamily="18" charset="0"/>
            </a:endParaRPr>
          </a:p>
          <a:p>
            <a:endParaRPr lang="vi-VN" altLang="en-US" sz="2800" dirty="0"/>
          </a:p>
          <a:p>
            <a:endParaRPr lang="vi-VN" altLang="en-US" sz="2800"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59BF1CD9-1682-4E31-B444-9BB31591FE22}" type="datetime1">
              <a:rPr lang="en-US" smtClean="0"/>
              <a:pPr>
                <a:defRPr/>
              </a:pPr>
              <a:t>9/15/2023</a:t>
            </a:fld>
            <a:endParaRPr lang="en-US"/>
          </a:p>
        </p:txBody>
      </p:sp>
    </p:spTree>
    <p:extLst>
      <p:ext uri="{BB962C8B-B14F-4D97-AF65-F5344CB8AC3E}">
        <p14:creationId xmlns:p14="http://schemas.microsoft.com/office/powerpoint/2010/main" val="174919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arn(inVertical)">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arn(inVertical)">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arn(inVertical)">
                                      <p:cBhvr>
                                        <p:cTn id="17" dur="500"/>
                                        <p:tgtEl>
                                          <p:spTgt spid="47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barn(inVertical)">
                                      <p:cBhvr>
                                        <p:cTn id="22" dur="500"/>
                                        <p:tgtEl>
                                          <p:spTgt spid="47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752600" y="319088"/>
            <a:ext cx="8686800" cy="990600"/>
          </a:xfrm>
        </p:spPr>
        <p:txBody>
          <a:bodyPr>
            <a:normAutofit fontScale="90000"/>
          </a:bodyPr>
          <a:lstStyle/>
          <a:p>
            <a:r>
              <a:rPr lang="en-GB" altLang="en-US">
                <a:latin typeface="Times New Roman" pitchFamily="18" charset="0"/>
                <a:cs typeface="Times New Roman" pitchFamily="18" charset="0"/>
              </a:rPr>
              <a:t>2. Đối tượng và chức năng của triết học Mác - Lênin</a:t>
            </a:r>
            <a:endParaRPr lang="vi-VN" altLang="en-US">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59BF1CD9-1682-4E31-B444-9BB31591FE22}" type="datetime1">
              <a:rPr lang="en-US" smtClean="0"/>
              <a:pPr>
                <a:defRPr/>
              </a:pPr>
              <a:t>9/15/2023</a:t>
            </a:fld>
            <a:endParaRPr lang="en-US"/>
          </a:p>
        </p:txBody>
      </p:sp>
      <p:graphicFrame>
        <p:nvGraphicFramePr>
          <p:cNvPr id="2" name="Diagram 1"/>
          <p:cNvGraphicFramePr/>
          <p:nvPr/>
        </p:nvGraphicFramePr>
        <p:xfrm>
          <a:off x="2209800" y="1524000"/>
          <a:ext cx="82296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07674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524000" y="76200"/>
            <a:ext cx="9144000" cy="838200"/>
          </a:xfrm>
        </p:spPr>
        <p:txBody>
          <a:bodyPr>
            <a:normAutofit fontScale="90000"/>
          </a:bodyPr>
          <a:lstStyle/>
          <a:p>
            <a:br>
              <a:rPr lang="vi-VN" altLang="en-US" i="1" dirty="0">
                <a:latin typeface="Times New Roman" pitchFamily="18" charset="0"/>
                <a:cs typeface="Times New Roman" pitchFamily="18" charset="0"/>
              </a:rPr>
            </a:br>
            <a:r>
              <a:rPr lang="en-GB" altLang="en-US" i="1" dirty="0">
                <a:latin typeface="Times New Roman" pitchFamily="18" charset="0"/>
                <a:cs typeface="Times New Roman" pitchFamily="18" charset="0"/>
              </a:rPr>
              <a:t>a. </a:t>
            </a:r>
            <a:r>
              <a:rPr lang="en-GB" altLang="en-US" i="1" dirty="0" err="1">
                <a:latin typeface="Times New Roman" pitchFamily="18" charset="0"/>
                <a:cs typeface="Times New Roman" pitchFamily="18" charset="0"/>
              </a:rPr>
              <a:t>Khái</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niệm</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triết</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học</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Mác</a:t>
            </a:r>
            <a:r>
              <a:rPr lang="en-GB" altLang="en-US" i="1" dirty="0">
                <a:latin typeface="Times New Roman" pitchFamily="18" charset="0"/>
                <a:cs typeface="Times New Roman" pitchFamily="18" charset="0"/>
              </a:rPr>
              <a:t> - </a:t>
            </a:r>
            <a:r>
              <a:rPr lang="en-GB" altLang="en-US" i="1" dirty="0" err="1">
                <a:latin typeface="Times New Roman" pitchFamily="18" charset="0"/>
                <a:cs typeface="Times New Roman" pitchFamily="18" charset="0"/>
              </a:rPr>
              <a:t>Lênin</a:t>
            </a:r>
            <a:br>
              <a:rPr lang="vi-VN" altLang="en-US" i="1" dirty="0">
                <a:latin typeface="Times New Roman" pitchFamily="18" charset="0"/>
                <a:cs typeface="Times New Roman" pitchFamily="18" charset="0"/>
              </a:rPr>
            </a:br>
            <a:endParaRPr lang="vi-VN" altLang="en-US"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A7D7504A-A3E7-454E-A1F8-E755B891FD74}" type="datetime1">
              <a:rPr lang="en-US" smtClean="0"/>
              <a:pPr>
                <a:defRPr/>
              </a:pPr>
              <a:t>9/15/2023</a:t>
            </a:fld>
            <a:endParaRPr lang="en-US"/>
          </a:p>
        </p:txBody>
      </p:sp>
      <p:pic>
        <p:nvPicPr>
          <p:cNvPr id="49156" name="Picture 4" descr="HÃ¬nh áº£nh cÃ³ liÃªn quan"/>
          <p:cNvPicPr>
            <a:picLocks noChangeAspect="1" noChangeArrowheads="1"/>
          </p:cNvPicPr>
          <p:nvPr/>
        </p:nvPicPr>
        <p:blipFill>
          <a:blip r:embed="rId2"/>
          <a:srcRect/>
          <a:stretch>
            <a:fillRect/>
          </a:stretch>
        </p:blipFill>
        <p:spPr bwMode="auto">
          <a:xfrm>
            <a:off x="6400800" y="1219201"/>
            <a:ext cx="4114800" cy="5502275"/>
          </a:xfrm>
          <a:prstGeom prst="rect">
            <a:avLst/>
          </a:prstGeom>
          <a:noFill/>
          <a:ln w="9525">
            <a:noFill/>
            <a:miter lim="800000"/>
            <a:headEnd/>
            <a:tailEnd/>
          </a:ln>
        </p:spPr>
      </p:pic>
      <p:sp>
        <p:nvSpPr>
          <p:cNvPr id="9" name="Flowchart: Sequential Access Storage 8"/>
          <p:cNvSpPr/>
          <p:nvPr/>
        </p:nvSpPr>
        <p:spPr>
          <a:xfrm>
            <a:off x="1676400" y="1254126"/>
            <a:ext cx="5638800" cy="5026025"/>
          </a:xfrm>
          <a:prstGeom prst="flowChartMagneticTape">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sz="2400" dirty="0" err="1">
                <a:latin typeface="Times New Roman" pitchFamily="18" charset="0"/>
                <a:cs typeface="Times New Roman" pitchFamily="18" charset="0"/>
              </a:rPr>
              <a:t>Triết</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học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Mác</a:t>
            </a:r>
            <a:r>
              <a:rPr lang="en-GB" sz="2400" dirty="0">
                <a:latin typeface="Times New Roman" pitchFamily="18" charset="0"/>
                <a:cs typeface="Times New Roman" pitchFamily="18" charset="0"/>
              </a:rPr>
              <a:t> - </a:t>
            </a:r>
            <a:r>
              <a:rPr lang="en-GB" sz="2400" dirty="0" err="1">
                <a:latin typeface="Times New Roman" pitchFamily="18" charset="0"/>
                <a:cs typeface="Times New Roman" pitchFamily="18" charset="0"/>
              </a:rPr>
              <a:t>Lênin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hệ</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thống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quan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điểm</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duy</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vật</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biện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chứng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về</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tự</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nhiên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xã</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hội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tư</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duy</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thế</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giới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quan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phương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pháp</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luận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khoa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học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cách</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mạng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giúp</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giai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cấp</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công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nhân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nhân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dân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lao</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động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các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lực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lượng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xã</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hội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tiến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bộ</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nhận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thức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đúng</a:t>
            </a:r>
            <a:r>
              <a:rPr lang="en-GB" sz="2400" dirty="0">
                <a:latin typeface="Times New Roman" pitchFamily="18" charset="0"/>
                <a:cs typeface="Times New Roman" pitchFamily="18" charset="0"/>
              </a:rPr>
              <a:t> </a:t>
            </a:r>
            <a:r>
              <a:rPr lang="vi-VN" sz="2400" dirty="0">
                <a:latin typeface="Times New Roman" pitchFamily="18" charset="0"/>
                <a:cs typeface="Times New Roman" pitchFamily="18" charset="0"/>
              </a:rPr>
              <a:t>đắn </a:t>
            </a:r>
            <a:r>
              <a:rPr lang="en-GB" sz="2400" dirty="0" err="1">
                <a:latin typeface="Times New Roman" pitchFamily="18" charset="0"/>
                <a:cs typeface="Times New Roman" pitchFamily="18" charset="0"/>
              </a:rPr>
              <a:t>và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cải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tạo</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hiệu</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quả</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thế</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giới</a:t>
            </a:r>
            <a:r>
              <a:rPr lang="en-GB" sz="2400" dirty="0">
                <a:latin typeface="Times New Roman" pitchFamily="18" charset="0"/>
                <a:cs typeface="Times New Roman" pitchFamily="18" charset="0"/>
              </a:rPr>
              <a:t>.</a:t>
            </a:r>
            <a:endParaRPr lang="vi-VN" sz="2400" dirty="0">
              <a:latin typeface="Times New Roman" pitchFamily="18" charset="0"/>
              <a:cs typeface="Times New Roman" pitchFamily="18" charset="0"/>
            </a:endParaRPr>
          </a:p>
        </p:txBody>
      </p:sp>
    </p:spTree>
    <p:extLst>
      <p:ext uri="{BB962C8B-B14F-4D97-AF65-F5344CB8AC3E}">
        <p14:creationId xmlns:p14="http://schemas.microsoft.com/office/powerpoint/2010/main" val="184337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nodeType="withEffect">
                                  <p:stCondLst>
                                    <p:cond delay="0"/>
                                  </p:stCondLst>
                                  <p:childTnLst>
                                    <p:set>
                                      <p:cBhvr>
                                        <p:cTn id="9" dur="1" fill="hold">
                                          <p:stCondLst>
                                            <p:cond delay="0"/>
                                          </p:stCondLst>
                                        </p:cTn>
                                        <p:tgtEl>
                                          <p:spTgt spid="49156"/>
                                        </p:tgtEl>
                                        <p:attrNameLst>
                                          <p:attrName>style.visibility</p:attrName>
                                        </p:attrNameLst>
                                      </p:cBhvr>
                                      <p:to>
                                        <p:strVal val="visible"/>
                                      </p:to>
                                    </p:set>
                                    <p:animEffect transition="in" filter="checkerboard(across)">
                                      <p:cBhvr>
                                        <p:cTn id="10"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524001" y="-397667"/>
            <a:ext cx="9144000" cy="838200"/>
          </a:xfrm>
        </p:spPr>
        <p:txBody>
          <a:bodyPr>
            <a:normAutofit fontScale="90000"/>
          </a:bodyPr>
          <a:lstStyle/>
          <a:p>
            <a:br>
              <a:rPr lang="vi-VN" altLang="en-US" i="1" dirty="0">
                <a:latin typeface="Times New Roman" pitchFamily="18" charset="0"/>
                <a:cs typeface="Times New Roman" pitchFamily="18" charset="0"/>
              </a:rPr>
            </a:br>
            <a:r>
              <a:rPr lang="en-GB" altLang="en-US" i="1" dirty="0">
                <a:latin typeface="Times New Roman" pitchFamily="18" charset="0"/>
                <a:cs typeface="Times New Roman" pitchFamily="18" charset="0"/>
              </a:rPr>
              <a:t>a. </a:t>
            </a:r>
            <a:r>
              <a:rPr lang="en-GB" altLang="en-US" i="1" dirty="0" err="1">
                <a:latin typeface="Times New Roman" pitchFamily="18" charset="0"/>
                <a:cs typeface="Times New Roman" pitchFamily="18" charset="0"/>
              </a:rPr>
              <a:t>Khái</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niệm</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triết</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học</a:t>
            </a:r>
            <a:r>
              <a:rPr lang="en-GB" altLang="en-US" i="1" dirty="0">
                <a:latin typeface="Times New Roman" pitchFamily="18" charset="0"/>
                <a:cs typeface="Times New Roman" pitchFamily="18" charset="0"/>
              </a:rPr>
              <a:t> </a:t>
            </a:r>
            <a:r>
              <a:rPr lang="en-GB" altLang="en-US" i="1" dirty="0" err="1">
                <a:latin typeface="Times New Roman" pitchFamily="18" charset="0"/>
                <a:cs typeface="Times New Roman" pitchFamily="18" charset="0"/>
              </a:rPr>
              <a:t>Mác</a:t>
            </a:r>
            <a:r>
              <a:rPr lang="en-GB" altLang="en-US" i="1" dirty="0">
                <a:latin typeface="Times New Roman" pitchFamily="18" charset="0"/>
                <a:cs typeface="Times New Roman" pitchFamily="18" charset="0"/>
              </a:rPr>
              <a:t> - </a:t>
            </a:r>
            <a:r>
              <a:rPr lang="en-GB" altLang="en-US" i="1" dirty="0" err="1">
                <a:latin typeface="Times New Roman" pitchFamily="18" charset="0"/>
                <a:cs typeface="Times New Roman" pitchFamily="18" charset="0"/>
              </a:rPr>
              <a:t>Lênin</a:t>
            </a:r>
            <a:br>
              <a:rPr lang="vi-VN" altLang="en-US" i="1" dirty="0">
                <a:latin typeface="Times New Roman" pitchFamily="18" charset="0"/>
                <a:cs typeface="Times New Roman" pitchFamily="18" charset="0"/>
              </a:rPr>
            </a:br>
            <a:endParaRPr lang="vi-VN" altLang="en-US"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A7D7504A-A3E7-454E-A1F8-E755B891FD74}" type="datetime1">
              <a:rPr lang="en-US" smtClean="0"/>
              <a:pPr>
                <a:defRPr/>
              </a:pPr>
              <a:t>9/15/2023</a:t>
            </a:fld>
            <a:endParaRPr lang="en-US"/>
          </a:p>
        </p:txBody>
      </p:sp>
      <p:pic>
        <p:nvPicPr>
          <p:cNvPr id="50180" name="Picture 4" descr="HÃ¬nh áº£nh cÃ³ liÃªn quan"/>
          <p:cNvPicPr>
            <a:picLocks noChangeAspect="1" noChangeArrowheads="1"/>
          </p:cNvPicPr>
          <p:nvPr/>
        </p:nvPicPr>
        <p:blipFill>
          <a:blip r:embed="rId2"/>
          <a:srcRect/>
          <a:stretch>
            <a:fillRect/>
          </a:stretch>
        </p:blipFill>
        <p:spPr bwMode="auto">
          <a:xfrm>
            <a:off x="6421438" y="1219201"/>
            <a:ext cx="4114800" cy="5502275"/>
          </a:xfrm>
          <a:prstGeom prst="rect">
            <a:avLst/>
          </a:prstGeom>
          <a:noFill/>
          <a:ln w="9525">
            <a:noFill/>
            <a:miter lim="800000"/>
            <a:headEnd/>
            <a:tailEnd/>
          </a:ln>
        </p:spPr>
      </p:pic>
      <p:sp>
        <p:nvSpPr>
          <p:cNvPr id="10" name="Rounded Rectangle 9"/>
          <p:cNvSpPr/>
          <p:nvPr/>
        </p:nvSpPr>
        <p:spPr>
          <a:xfrm>
            <a:off x="1538289" y="1120775"/>
            <a:ext cx="5527675" cy="1193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sz="2400" dirty="0" err="1">
                <a:solidFill>
                  <a:schemeClr val="tx1"/>
                </a:solidFill>
                <a:latin typeface="Times New Roman" pitchFamily="18" charset="0"/>
                <a:cs typeface="Times New Roman" pitchFamily="18" charset="0"/>
              </a:rPr>
              <a:t>Triết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Mác</a:t>
            </a:r>
            <a:r>
              <a:rPr lang="en-GB" sz="2400" dirty="0">
                <a:solidFill>
                  <a:schemeClr val="tx1"/>
                </a:solidFill>
                <a:latin typeface="Times New Roman" pitchFamily="18" charset="0"/>
                <a:cs typeface="Times New Roman" pitchFamily="18" charset="0"/>
              </a:rPr>
              <a:t> - </a:t>
            </a:r>
            <a:r>
              <a:rPr lang="en-GB" sz="2400" dirty="0" err="1">
                <a:solidFill>
                  <a:schemeClr val="tx1"/>
                </a:solidFill>
                <a:latin typeface="Times New Roman" pitchFamily="18" charset="0"/>
                <a:cs typeface="Times New Roman" pitchFamily="18" charset="0"/>
              </a:rPr>
              <a:t>Lênin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là</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triết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duy</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vật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biện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chứng</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cả</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về</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tự</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nhiên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và</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xã</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hội</a:t>
            </a:r>
            <a:endParaRPr lang="vi-VN" sz="2400" dirty="0">
              <a:solidFill>
                <a:schemeClr val="tx1"/>
              </a:solidFill>
              <a:latin typeface="Times New Roman" pitchFamily="18" charset="0"/>
              <a:cs typeface="Times New Roman" pitchFamily="18" charset="0"/>
            </a:endParaRPr>
          </a:p>
        </p:txBody>
      </p:sp>
      <p:sp>
        <p:nvSpPr>
          <p:cNvPr id="11" name="Rounded Rectangle 10"/>
          <p:cNvSpPr/>
          <p:nvPr/>
        </p:nvSpPr>
        <p:spPr>
          <a:xfrm>
            <a:off x="1524001" y="2520950"/>
            <a:ext cx="5541963" cy="198913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l-NL" sz="2400" dirty="0">
                <a:solidFill>
                  <a:schemeClr val="tx1"/>
                </a:solidFill>
                <a:latin typeface="Times New Roman" pitchFamily="18" charset="0"/>
                <a:cs typeface="Times New Roman" pitchFamily="18" charset="0"/>
              </a:rPr>
              <a:t>Triết học Mác - Lênin trở thành thế giới quan, phương pháp luận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khoa</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của</a:t>
            </a:r>
            <a:r>
              <a:rPr lang="en-GB" sz="2400" dirty="0">
                <a:solidFill>
                  <a:schemeClr val="tx1"/>
                </a:solidFill>
                <a:latin typeface="Times New Roman" pitchFamily="18" charset="0"/>
                <a:cs typeface="Times New Roman" pitchFamily="18" charset="0"/>
              </a:rPr>
              <a:t> </a:t>
            </a:r>
            <a:r>
              <a:rPr lang="vi-VN" sz="2400" dirty="0">
                <a:solidFill>
                  <a:schemeClr val="tx1"/>
                </a:solidFill>
                <a:latin typeface="Times New Roman" pitchFamily="18" charset="0"/>
                <a:cs typeface="Times New Roman" pitchFamily="18" charset="0"/>
              </a:rPr>
              <a:t>giai cấp công nhân và các lực lượng tiến bộ trên thế giới</a:t>
            </a:r>
          </a:p>
        </p:txBody>
      </p:sp>
      <p:sp>
        <p:nvSpPr>
          <p:cNvPr id="12" name="Rounded Rectangle 11"/>
          <p:cNvSpPr/>
          <p:nvPr/>
        </p:nvSpPr>
        <p:spPr>
          <a:xfrm>
            <a:off x="1550989" y="4687889"/>
            <a:ext cx="5514975" cy="198913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sz="2400" dirty="0">
                <a:solidFill>
                  <a:schemeClr val="tx1"/>
                </a:solidFill>
                <a:latin typeface="Times New Roman" pitchFamily="18" charset="0"/>
                <a:cs typeface="Times New Roman" pitchFamily="18" charset="0"/>
              </a:rPr>
              <a:t>N</a:t>
            </a:r>
            <a:r>
              <a:rPr lang="en-GB" sz="2400" dirty="0" err="1">
                <a:solidFill>
                  <a:schemeClr val="tx1"/>
                </a:solidFill>
                <a:latin typeface="Times New Roman" pitchFamily="18" charset="0"/>
                <a:cs typeface="Times New Roman" pitchFamily="18" charset="0"/>
              </a:rPr>
              <a:t>gày</a:t>
            </a:r>
            <a:r>
              <a:rPr lang="en-GB" sz="2400" dirty="0">
                <a:solidFill>
                  <a:schemeClr val="tx1"/>
                </a:solidFill>
                <a:latin typeface="Times New Roman" pitchFamily="18" charset="0"/>
                <a:cs typeface="Times New Roman" pitchFamily="18" charset="0"/>
              </a:rPr>
              <a:t> nay, </a:t>
            </a:r>
            <a:r>
              <a:rPr lang="en-GB" sz="2400" dirty="0" err="1">
                <a:solidFill>
                  <a:schemeClr val="tx1"/>
                </a:solidFill>
                <a:latin typeface="Times New Roman" pitchFamily="18" charset="0"/>
                <a:cs typeface="Times New Roman" pitchFamily="18" charset="0"/>
              </a:rPr>
              <a:t>triết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Mác</a:t>
            </a:r>
            <a:r>
              <a:rPr lang="en-GB" sz="2400" dirty="0">
                <a:solidFill>
                  <a:schemeClr val="tx1"/>
                </a:solidFill>
                <a:latin typeface="Times New Roman" pitchFamily="18" charset="0"/>
                <a:cs typeface="Times New Roman" pitchFamily="18" charset="0"/>
              </a:rPr>
              <a:t> - </a:t>
            </a:r>
            <a:r>
              <a:rPr lang="en-GB" sz="2400" dirty="0" err="1">
                <a:solidFill>
                  <a:schemeClr val="tx1"/>
                </a:solidFill>
                <a:latin typeface="Times New Roman" pitchFamily="18" charset="0"/>
                <a:cs typeface="Times New Roman" pitchFamily="18" charset="0"/>
              </a:rPr>
              <a:t>Lênin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đang</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đứng</a:t>
            </a:r>
            <a:r>
              <a:rPr lang="en-GB" sz="2400" dirty="0">
                <a:solidFill>
                  <a:schemeClr val="tx1"/>
                </a:solidFill>
                <a:latin typeface="Times New Roman" pitchFamily="18" charset="0"/>
                <a:cs typeface="Times New Roman" pitchFamily="18" charset="0"/>
              </a:rPr>
              <a:t> ở </a:t>
            </a:r>
            <a:r>
              <a:rPr lang="en-GB" sz="2400" dirty="0" err="1">
                <a:solidFill>
                  <a:schemeClr val="tx1"/>
                </a:solidFill>
                <a:latin typeface="Times New Roman" pitchFamily="18" charset="0"/>
                <a:cs typeface="Times New Roman" pitchFamily="18" charset="0"/>
              </a:rPr>
              <a:t>đỉnh</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cao</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của</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tư</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duy</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triết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nhân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loại</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là</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hình</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thức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phát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triển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cao</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nhất</a:t>
            </a:r>
            <a:r>
              <a:rPr lang="vi-VN"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trong</a:t>
            </a:r>
            <a:r>
              <a:rPr lang="vi-VN" sz="2400" dirty="0">
                <a:solidFill>
                  <a:schemeClr val="tx1"/>
                </a:solidFill>
                <a:latin typeface="Times New Roman" pitchFamily="18" charset="0"/>
                <a:cs typeface="Times New Roman" pitchFamily="18" charset="0"/>
              </a:rPr>
              <a:t> số </a:t>
            </a:r>
            <a:r>
              <a:rPr lang="en-GB" sz="2400" dirty="0" err="1">
                <a:solidFill>
                  <a:schemeClr val="tx1"/>
                </a:solidFill>
                <a:latin typeface="Times New Roman" pitchFamily="18" charset="0"/>
                <a:cs typeface="Times New Roman" pitchFamily="18" charset="0"/>
              </a:rPr>
              <a:t>các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hình</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thức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triết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vi-VN" sz="2400" dirty="0">
                <a:solidFill>
                  <a:schemeClr val="tx1"/>
                </a:solidFill>
                <a:latin typeface="Times New Roman" pitchFamily="18" charset="0"/>
                <a:cs typeface="Times New Roman" pitchFamily="18" charset="0"/>
              </a:rPr>
              <a:t>từng có</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lịch</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sử</a:t>
            </a:r>
            <a:endParaRPr lang="vi-V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6123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524000" y="76200"/>
            <a:ext cx="9144000" cy="990600"/>
          </a:xfrm>
        </p:spPr>
        <p:txBody>
          <a:bodyPr/>
          <a:lstStyle/>
          <a:p>
            <a:r>
              <a:rPr lang="en-US" altLang="en-US" i="1">
                <a:latin typeface="Times New Roman" pitchFamily="18" charset="0"/>
                <a:cs typeface="Times New Roman" pitchFamily="18" charset="0"/>
              </a:rPr>
              <a:t>b. </a:t>
            </a:r>
            <a:r>
              <a:rPr lang="en-GB" altLang="en-US" i="1">
                <a:latin typeface="Times New Roman" pitchFamily="18" charset="0"/>
                <a:cs typeface="Times New Roman" pitchFamily="18" charset="0"/>
              </a:rPr>
              <a:t>Đối tượng của triết học Mác - Lênin</a:t>
            </a:r>
            <a:endParaRPr lang="vi-VN" altLang="en-US">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59BF1CD9-1682-4E31-B444-9BB31591FE22}" type="datetime1">
              <a:rPr lang="en-US" smtClean="0"/>
              <a:pPr>
                <a:defRPr/>
              </a:pPr>
              <a:t>9/15/2023</a:t>
            </a:fld>
            <a:endParaRPr lang="en-US"/>
          </a:p>
        </p:txBody>
      </p:sp>
      <p:sp>
        <p:nvSpPr>
          <p:cNvPr id="3" name="Vertical Scroll 2"/>
          <p:cNvSpPr/>
          <p:nvPr/>
        </p:nvSpPr>
        <p:spPr>
          <a:xfrm>
            <a:off x="1371601" y="1066800"/>
            <a:ext cx="4156075" cy="4343400"/>
          </a:xfrm>
          <a:prstGeom prst="verticalScroll">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altLang="en-US" sz="2400" dirty="0">
                <a:solidFill>
                  <a:schemeClr val="tx1"/>
                </a:solidFill>
                <a:latin typeface="Times New Roman" panose="02020603050405020304" pitchFamily="18" charset="0"/>
                <a:cs typeface="Times New Roman" panose="02020603050405020304" pitchFamily="18" charset="0"/>
              </a:rPr>
              <a:t>Triết học Mác - Lênin </a:t>
            </a:r>
            <a:r>
              <a:rPr lang="en-GB" altLang="en-US" sz="2400" dirty="0" err="1">
                <a:solidFill>
                  <a:schemeClr val="tx1"/>
                </a:solidFill>
                <a:latin typeface="Times New Roman" panose="02020603050405020304" pitchFamily="18" charset="0"/>
                <a:cs typeface="Times New Roman" panose="02020603050405020304" pitchFamily="18" charset="0"/>
              </a:rPr>
              <a:t>giải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quyết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mối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hệ</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giữa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vật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ý </a:t>
            </a:r>
            <a:r>
              <a:rPr lang="en-GB" altLang="en-US" sz="2400" dirty="0" err="1">
                <a:solidFill>
                  <a:schemeClr val="tx1"/>
                </a:solidFill>
                <a:latin typeface="Times New Roman" panose="02020603050405020304" pitchFamily="18" charset="0"/>
                <a:cs typeface="Times New Roman" panose="02020603050405020304" pitchFamily="18" charset="0"/>
              </a:rPr>
              <a:t>thức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lập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trường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duy</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vật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biện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chứng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nghiên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cứu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những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quy</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luật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vận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động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phát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triển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chung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tự</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nhiên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xã</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hội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tư</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duy</a:t>
            </a:r>
            <a:r>
              <a:rPr lang="en-GB" altLang="en-US" sz="2400" dirty="0">
                <a:solidFill>
                  <a:schemeClr val="tx1"/>
                </a:solidFill>
                <a:latin typeface="Times New Roman" panose="02020603050405020304" pitchFamily="18" charset="0"/>
                <a:cs typeface="Times New Roman" panose="02020603050405020304" pitchFamily="18" charset="0"/>
              </a:rPr>
              <a:t>.</a:t>
            </a:r>
          </a:p>
        </p:txBody>
      </p:sp>
      <p:sp>
        <p:nvSpPr>
          <p:cNvPr id="5" name="Vertical Scroll 4"/>
          <p:cNvSpPr/>
          <p:nvPr/>
        </p:nvSpPr>
        <p:spPr>
          <a:xfrm>
            <a:off x="4959350" y="2133600"/>
            <a:ext cx="3276600" cy="3830638"/>
          </a:xfrm>
          <a:prstGeom prst="verticalScroll">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altLang="en-US" sz="2400">
                <a:solidFill>
                  <a:schemeClr val="tx1"/>
                </a:solidFill>
                <a:latin typeface="Times New Roman" panose="02020603050405020304" pitchFamily="18" charset="0"/>
                <a:cs typeface="Times New Roman" panose="02020603050405020304" pitchFamily="18" charset="0"/>
              </a:rPr>
              <a:t>Triết học Mác - Lênin phân biệt rõ ràng đối tượng của triết học và đối tượng của các khoa học cụ thể</a:t>
            </a:r>
            <a:endParaRPr lang="en-GB" altLang="en-US" sz="2400" dirty="0">
              <a:solidFill>
                <a:schemeClr val="tx1"/>
              </a:solidFill>
              <a:latin typeface="Times New Roman" panose="02020603050405020304" pitchFamily="18" charset="0"/>
              <a:cs typeface="Times New Roman" panose="02020603050405020304" pitchFamily="18" charset="0"/>
            </a:endParaRPr>
          </a:p>
        </p:txBody>
      </p:sp>
      <p:sp>
        <p:nvSpPr>
          <p:cNvPr id="8" name="Vertical Scroll 7"/>
          <p:cNvSpPr/>
          <p:nvPr/>
        </p:nvSpPr>
        <p:spPr>
          <a:xfrm>
            <a:off x="7702550" y="3505200"/>
            <a:ext cx="3079750" cy="3352800"/>
          </a:xfrm>
          <a:prstGeom prst="verticalScroll">
            <a:avLst/>
          </a:prstGeom>
        </p:spPr>
        <p:style>
          <a:lnRef idx="1">
            <a:schemeClr val="accent4"/>
          </a:lnRef>
          <a:fillRef idx="2">
            <a:schemeClr val="accent4"/>
          </a:fillRef>
          <a:effectRef idx="1">
            <a:schemeClr val="accent4"/>
          </a:effectRef>
          <a:fontRef idx="minor">
            <a:schemeClr val="dk1"/>
          </a:fontRef>
        </p:style>
        <p:txBody>
          <a:bodyPr anchor="ctr"/>
          <a:lstStyle/>
          <a:p>
            <a:pPr algn="just">
              <a:defRPr/>
            </a:pPr>
            <a:r>
              <a:rPr lang="en-GB" altLang="en-US" sz="2400">
                <a:solidFill>
                  <a:schemeClr val="tx1"/>
                </a:solidFill>
                <a:latin typeface="Times New Roman" panose="02020603050405020304" pitchFamily="18" charset="0"/>
                <a:cs typeface="Times New Roman" panose="02020603050405020304" pitchFamily="18" charset="0"/>
              </a:rPr>
              <a:t>Triết học Mác - Lênin có mối quan hệ gắn bó chặt chẽ với các khoa học cụ thể</a:t>
            </a:r>
            <a:endParaRPr lang="vi-VN"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52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900" decel="100000" fill="hold"/>
                                        <p:tgtEl>
                                          <p:spTgt spid="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3"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
                                        <p:tgtEl>
                                          <p:spTgt spid="8"/>
                                        </p:tgtEl>
                                      </p:cBhvr>
                                    </p:animEffect>
                                    <p:anim calcmode="lin" valueType="num">
                                      <p:cBhvr>
                                        <p:cTn id="23" dur="400" fill="hold"/>
                                        <p:tgtEl>
                                          <p:spTgt spid="8"/>
                                        </p:tgtEl>
                                        <p:attrNameLst>
                                          <p:attrName>ppt_x</p:attrName>
                                        </p:attrNameLst>
                                      </p:cBhvr>
                                      <p:tavLst>
                                        <p:tav tm="0">
                                          <p:val>
                                            <p:strVal val="#ppt_x"/>
                                          </p:val>
                                        </p:tav>
                                        <p:tav tm="100000">
                                          <p:val>
                                            <p:strVal val="#ppt_x"/>
                                          </p:val>
                                        </p:tav>
                                      </p:tavLst>
                                    </p:anim>
                                    <p:anim calcmode="lin" valueType="num">
                                      <p:cBhvr>
                                        <p:cTn id="24" dur="400" fill="hold"/>
                                        <p:tgtEl>
                                          <p:spTgt spid="8"/>
                                        </p:tgtEl>
                                        <p:attrNameLst>
                                          <p:attrName>ppt_y</p:attrName>
                                        </p:attrNameLst>
                                      </p:cBhvr>
                                      <p:tavLst>
                                        <p:tav tm="0">
                                          <p:val>
                                            <p:strVal val="#ppt_y+0.31"/>
                                          </p:val>
                                        </p:tav>
                                        <p:tav tm="100000">
                                          <p:val>
                                            <p:strVal val="#ppt_y+0.31"/>
                                          </p:val>
                                        </p:tav>
                                      </p:tavLst>
                                    </p:anim>
                                    <p:anim calcmode="lin" valueType="num">
                                      <p:cBhvr>
                                        <p:cTn id="25" dur="600" decel="50000" fill="hold">
                                          <p:stCondLst>
                                            <p:cond delay="4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6" dur="600" decel="50000" fill="hold">
                                          <p:stCondLst>
                                            <p:cond delay="4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8800" y="228600"/>
            <a:ext cx="8610600" cy="914400"/>
          </a:xfrm>
        </p:spPr>
        <p:txBody>
          <a:bodyPr/>
          <a:lstStyle/>
          <a:p>
            <a:r>
              <a:rPr lang="en-US" altLang="en-US" i="1">
                <a:latin typeface="Times New Roman" pitchFamily="18" charset="0"/>
                <a:cs typeface="Times New Roman" pitchFamily="18" charset="0"/>
              </a:rPr>
              <a:t>c. </a:t>
            </a:r>
            <a:r>
              <a:rPr lang="en-GB" altLang="en-US" i="1">
                <a:latin typeface="Times New Roman" pitchFamily="18" charset="0"/>
                <a:cs typeface="Times New Roman" pitchFamily="18" charset="0"/>
              </a:rPr>
              <a:t>Chức năng của triết học Mác - Lênin</a:t>
            </a:r>
            <a:endParaRPr lang="en-US" altLang="en-US">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A7D7504A-A3E7-454E-A1F8-E755B891FD74}" type="datetime1">
              <a:rPr lang="en-US" smtClean="0"/>
              <a:pPr>
                <a:defRPr/>
              </a:pPr>
              <a:t>9/15/2023</a:t>
            </a:fld>
            <a:endParaRPr lang="en-US"/>
          </a:p>
        </p:txBody>
      </p:sp>
      <p:sp>
        <p:nvSpPr>
          <p:cNvPr id="7" name="Oval 6"/>
          <p:cNvSpPr/>
          <p:nvPr/>
        </p:nvSpPr>
        <p:spPr>
          <a:xfrm>
            <a:off x="3556001" y="1295400"/>
            <a:ext cx="5580063" cy="76835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en-US" sz="2800" b="1" kern="0">
                <a:solidFill>
                  <a:srgbClr val="000000"/>
                </a:solidFill>
                <a:latin typeface="Times New Roman" panose="02020603050405020304" pitchFamily="18" charset="0"/>
                <a:cs typeface="Times New Roman" panose="02020603050405020304" pitchFamily="18" charset="0"/>
              </a:rPr>
              <a:t>Chức năng thế giới quan</a:t>
            </a:r>
            <a:endParaRPr lang="en-US" sz="1600"/>
          </a:p>
        </p:txBody>
      </p:sp>
      <p:sp>
        <p:nvSpPr>
          <p:cNvPr id="8" name="Flowchart: Alternate Process 7"/>
          <p:cNvSpPr/>
          <p:nvPr/>
        </p:nvSpPr>
        <p:spPr>
          <a:xfrm>
            <a:off x="1550988" y="2986089"/>
            <a:ext cx="3429000" cy="3735387"/>
          </a:xfrm>
          <a:prstGeom prst="flowChartAlternate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altLang="en-US" sz="2400" dirty="0" err="1">
                <a:solidFill>
                  <a:schemeClr val="tx1"/>
                </a:solidFill>
                <a:latin typeface="Times New Roman" panose="02020603050405020304" pitchFamily="18" charset="0"/>
                <a:cs typeface="Times New Roman" panose="02020603050405020304" pitchFamily="18" charset="0"/>
              </a:rPr>
              <a:t>Giúp</a:t>
            </a:r>
            <a:r>
              <a:rPr lang="en-US" altLang="en-US" sz="2400" dirty="0">
                <a:solidFill>
                  <a:schemeClr val="tx1"/>
                </a:solidFill>
                <a:latin typeface="Times New Roman" panose="02020603050405020304" pitchFamily="18" charset="0"/>
                <a:cs typeface="Times New Roman" panose="02020603050405020304" pitchFamily="18" charset="0"/>
              </a:rPr>
              <a:t> con </a:t>
            </a:r>
            <a:r>
              <a:rPr lang="en-US" altLang="en-US" sz="2400" dirty="0" err="1">
                <a:solidFill>
                  <a:schemeClr val="tx1"/>
                </a:solidFill>
                <a:latin typeface="Times New Roman" panose="02020603050405020304" pitchFamily="18" charset="0"/>
                <a:cs typeface="Times New Roman" panose="02020603050405020304" pitchFamily="18" charset="0"/>
              </a:rPr>
              <a:t>người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thức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đúng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đắn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và</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bản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thân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để</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từ</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đó</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thức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đúng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bản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chất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của</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tự</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nhiên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và</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xã</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hội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giúp</a:t>
            </a:r>
            <a:r>
              <a:rPr lang="en-US" altLang="en-US" sz="2400" dirty="0">
                <a:solidFill>
                  <a:schemeClr val="tx1"/>
                </a:solidFill>
                <a:latin typeface="Times New Roman" panose="02020603050405020304" pitchFamily="18" charset="0"/>
                <a:cs typeface="Times New Roman" panose="02020603050405020304" pitchFamily="18" charset="0"/>
              </a:rPr>
              <a:t> con </a:t>
            </a:r>
            <a:r>
              <a:rPr lang="en-US" altLang="en-US" sz="2400" dirty="0" err="1">
                <a:solidFill>
                  <a:schemeClr val="tx1"/>
                </a:solidFill>
                <a:latin typeface="Times New Roman" panose="02020603050405020304" pitchFamily="18" charset="0"/>
                <a:cs typeface="Times New Roman" panose="02020603050405020304" pitchFamily="18" charset="0"/>
              </a:rPr>
              <a:t>người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hình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thành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điểm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khoa</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học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xác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định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thái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độ</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và</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cách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thức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hoạt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động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của</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bản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thân</a:t>
            </a:r>
            <a:r>
              <a:rPr lang="en-US" altLang="en-US" sz="2400" dirty="0">
                <a:solidFill>
                  <a:schemeClr val="tx1"/>
                </a:solidFill>
                <a:latin typeface="Times New Roman" panose="02020603050405020304" pitchFamily="18" charset="0"/>
                <a:cs typeface="Times New Roman" panose="02020603050405020304" pitchFamily="18" charset="0"/>
              </a:rPr>
              <a:t>.</a:t>
            </a:r>
          </a:p>
        </p:txBody>
      </p:sp>
      <p:sp>
        <p:nvSpPr>
          <p:cNvPr id="9" name="Flowchart: Alternate Process 8"/>
          <p:cNvSpPr/>
          <p:nvPr/>
        </p:nvSpPr>
        <p:spPr>
          <a:xfrm>
            <a:off x="5259388" y="2971801"/>
            <a:ext cx="2171700" cy="37496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anchor="ctr"/>
          <a:lstStyle/>
          <a:p>
            <a:pPr algn="just">
              <a:defRPr/>
            </a:pP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duy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vật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biện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chứng</a:t>
            </a:r>
            <a:r>
              <a:rPr lang="en-US" altLang="en-US" sz="2400" dirty="0">
                <a:solidFill>
                  <a:schemeClr val="tx1"/>
                </a:solidFill>
                <a:latin typeface="Times New Roman" panose="02020603050405020304" pitchFamily="18" charset="0"/>
                <a:cs typeface="Times New Roman" panose="02020603050405020304" pitchFamily="18" charset="0"/>
              </a:rPr>
              <a:t> </a:t>
            </a:r>
            <a:r>
              <a:rPr lang="nl-NL" altLang="en-US" sz="2400" dirty="0">
                <a:solidFill>
                  <a:schemeClr val="tx1"/>
                </a:solidFill>
                <a:latin typeface="Times New Roman" panose="02020603050405020304" pitchFamily="18" charset="0"/>
                <a:cs typeface="Times New Roman" panose="02020603050405020304" pitchFamily="18" charset="0"/>
              </a:rPr>
              <a:t>nâng cao vai trò tích cực, sáng tạo của con người</a:t>
            </a:r>
          </a:p>
        </p:txBody>
      </p:sp>
      <p:sp>
        <p:nvSpPr>
          <p:cNvPr id="10" name="Flowchart: Alternate Process 9"/>
          <p:cNvSpPr/>
          <p:nvPr/>
        </p:nvSpPr>
        <p:spPr>
          <a:xfrm>
            <a:off x="7696200" y="2986089"/>
            <a:ext cx="2971800" cy="3735387"/>
          </a:xfrm>
          <a:prstGeom prst="flowChartAlternateProcess">
            <a:avLst/>
          </a:prstGeom>
          <a:solidFill>
            <a:schemeClr val="bg1">
              <a:lumMod val="75000"/>
            </a:schemeClr>
          </a:solidFill>
        </p:spPr>
        <p:style>
          <a:lnRef idx="1">
            <a:schemeClr val="accent2"/>
          </a:lnRef>
          <a:fillRef idx="2">
            <a:schemeClr val="accent2"/>
          </a:fillRef>
          <a:effectRef idx="1">
            <a:schemeClr val="accent2"/>
          </a:effectRef>
          <a:fontRef idx="minor">
            <a:schemeClr val="dk1"/>
          </a:fontRef>
        </p:style>
        <p:txBody>
          <a:bodyPr anchor="ctr"/>
          <a:lstStyle/>
          <a:p>
            <a:pPr algn="just">
              <a:defRPr/>
            </a:pPr>
            <a:r>
              <a:rPr lang="nl-NL" altLang="en-US" sz="2400" dirty="0">
                <a:solidFill>
                  <a:schemeClr val="tx1"/>
                </a:solidFill>
                <a:latin typeface="Times New Roman" panose="02020603050405020304" pitchFamily="18" charset="0"/>
                <a:cs typeface="Times New Roman" panose="02020603050405020304" pitchFamily="18" charset="0"/>
              </a:rPr>
              <a:t>Thế giới quan DVBC có vai trò là cơ sở khoa học để đấu tranh với các loại thế giới quan duy tâm, tôn giáo, phản khoa học.</a:t>
            </a:r>
            <a:endParaRPr lang="en-US" altLang="en-US" sz="2400" dirty="0">
              <a:solidFill>
                <a:schemeClr val="tx1"/>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7" idx="4"/>
            <a:endCxn id="0" idx="0"/>
          </p:cNvCxnSpPr>
          <p:nvPr/>
        </p:nvCxnSpPr>
        <p:spPr>
          <a:xfrm flipH="1">
            <a:off x="3265488" y="2063750"/>
            <a:ext cx="3079750" cy="9223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4"/>
            <a:endCxn id="9" idx="0"/>
          </p:cNvCxnSpPr>
          <p:nvPr/>
        </p:nvCxnSpPr>
        <p:spPr>
          <a:xfrm>
            <a:off x="6345238" y="2063750"/>
            <a:ext cx="0" cy="90805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7" idx="4"/>
            <a:endCxn id="10" idx="0"/>
          </p:cNvCxnSpPr>
          <p:nvPr/>
        </p:nvCxnSpPr>
        <p:spPr>
          <a:xfrm>
            <a:off x="6345238" y="2063750"/>
            <a:ext cx="2836862" cy="9223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78081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plus(in)">
                                      <p:cBhvr>
                                        <p:cTn id="17" dur="2000"/>
                                        <p:tgtEl>
                                          <p:spTgt spid="12"/>
                                        </p:tgtEl>
                                      </p:cBhvr>
                                    </p:animEffect>
                                  </p:childTnLst>
                                </p:cTn>
                              </p:par>
                              <p:par>
                                <p:cTn id="18" presetID="13" presetClass="entr" presetSubtype="16"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plus(in)">
                                      <p:cBhvr>
                                        <p:cTn id="20" dur="20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strips(downLeft)">
                                      <p:cBhvr>
                                        <p:cTn id="25" dur="500"/>
                                        <p:tgtEl>
                                          <p:spTgt spid="16"/>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trips(down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strVal val="#ppt_w+.3"/>
                                          </p:val>
                                        </p:tav>
                                        <p:tav tm="100000">
                                          <p:val>
                                            <p:strVal val="#ppt_w"/>
                                          </p:val>
                                        </p:tav>
                                      </p:tavLst>
                                    </p:anim>
                                    <p:anim calcmode="lin" valueType="num">
                                      <p:cBhvr>
                                        <p:cTn id="34" dur="1000" fill="hold"/>
                                        <p:tgtEl>
                                          <p:spTgt spid="20"/>
                                        </p:tgtEl>
                                        <p:attrNameLst>
                                          <p:attrName>ppt_h</p:attrName>
                                        </p:attrNameLst>
                                      </p:cBhvr>
                                      <p:tavLst>
                                        <p:tav tm="0">
                                          <p:val>
                                            <p:strVal val="#ppt_h"/>
                                          </p:val>
                                        </p:tav>
                                        <p:tav tm="100000">
                                          <p:val>
                                            <p:strVal val="#ppt_h"/>
                                          </p:val>
                                        </p:tav>
                                      </p:tavLst>
                                    </p:anim>
                                    <p:animEffect transition="in" filter="fade">
                                      <p:cBhvr>
                                        <p:cTn id="35" dur="1000"/>
                                        <p:tgtEl>
                                          <p:spTgt spid="20"/>
                                        </p:tgtEl>
                                      </p:cBhvr>
                                    </p:animEffect>
                                  </p:childTnLst>
                                </p:cTn>
                              </p:par>
                              <p:par>
                                <p:cTn id="36" presetID="50" presetClass="entr" presetSubtype="0" decel="10000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1000" fill="hold"/>
                                        <p:tgtEl>
                                          <p:spTgt spid="10"/>
                                        </p:tgtEl>
                                        <p:attrNameLst>
                                          <p:attrName>ppt_w</p:attrName>
                                        </p:attrNameLst>
                                      </p:cBhvr>
                                      <p:tavLst>
                                        <p:tav tm="0">
                                          <p:val>
                                            <p:strVal val="#ppt_w+.3"/>
                                          </p:val>
                                        </p:tav>
                                        <p:tav tm="100000">
                                          <p:val>
                                            <p:strVal val="#ppt_w"/>
                                          </p:val>
                                        </p:tav>
                                      </p:tavLst>
                                    </p:anim>
                                    <p:anim calcmode="lin" valueType="num">
                                      <p:cBhvr>
                                        <p:cTn id="39" dur="1000" fill="hold"/>
                                        <p:tgtEl>
                                          <p:spTgt spid="10"/>
                                        </p:tgtEl>
                                        <p:attrNameLst>
                                          <p:attrName>ppt_h</p:attrName>
                                        </p:attrNameLst>
                                      </p:cBhvr>
                                      <p:tavLst>
                                        <p:tav tm="0">
                                          <p:val>
                                            <p:strVal val="#ppt_h"/>
                                          </p:val>
                                        </p:tav>
                                        <p:tav tm="100000">
                                          <p:val>
                                            <p:strVal val="#ppt_h"/>
                                          </p:val>
                                        </p:tav>
                                      </p:tavLst>
                                    </p:anim>
                                    <p:animEffect transition="in" filter="fade">
                                      <p:cBhvr>
                                        <p:cTn id="4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pt-BR" altLang="en-US" dirty="0">
                <a:latin typeface="Times New Roman" pitchFamily="18" charset="0"/>
                <a:cs typeface="Times New Roman" pitchFamily="18" charset="0"/>
              </a:rPr>
              <a:t>1. </a:t>
            </a:r>
            <a:r>
              <a:rPr lang="vi-VN" altLang="en-US" dirty="0">
                <a:latin typeface="Times New Roman" pitchFamily="18" charset="0"/>
                <a:cs typeface="Times New Roman" pitchFamily="18" charset="0"/>
              </a:rPr>
              <a:t>Khái lược về </a:t>
            </a:r>
            <a:r>
              <a:rPr lang="pt-BR" altLang="en-US" dirty="0">
                <a:latin typeface="Times New Roman" pitchFamily="18" charset="0"/>
                <a:cs typeface="Times New Roman" pitchFamily="18" charset="0"/>
              </a:rPr>
              <a:t>Triết học </a:t>
            </a:r>
            <a:endParaRPr lang="vi-VN" altLang="en-US" dirty="0"/>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10D714E9-3B26-4978-A800-95CCD4AE1C9F}" type="datetime1">
              <a:rPr lang="en-US" smtClean="0"/>
              <a:pPr>
                <a:defRPr/>
              </a:pPr>
              <a:t>9/15/2023</a:t>
            </a:fld>
            <a:endParaRPr lang="en-US"/>
          </a:p>
        </p:txBody>
      </p:sp>
      <p:graphicFrame>
        <p:nvGraphicFramePr>
          <p:cNvPr id="2" name="Diagram 1"/>
          <p:cNvGraphicFramePr/>
          <p:nvPr>
            <p:extLst>
              <p:ext uri="{D42A27DB-BD31-4B8C-83A1-F6EECF244321}">
                <p14:modId xmlns:p14="http://schemas.microsoft.com/office/powerpoint/2010/main" val="2702543581"/>
              </p:ext>
            </p:extLst>
          </p:nvPr>
        </p:nvGraphicFramePr>
        <p:xfrm>
          <a:off x="1981200" y="1443543"/>
          <a:ext cx="8343900" cy="4801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4201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752600" y="-453525"/>
            <a:ext cx="8610600" cy="990600"/>
          </a:xfrm>
        </p:spPr>
        <p:txBody>
          <a:bodyPr>
            <a:normAutofit fontScale="90000"/>
          </a:bodyPr>
          <a:lstStyle/>
          <a:p>
            <a:pPr algn="just"/>
            <a:br>
              <a:rPr lang="vi-VN" altLang="en-US" sz="3200" dirty="0">
                <a:latin typeface="Times New Roman" pitchFamily="18" charset="0"/>
                <a:cs typeface="Times New Roman" pitchFamily="18" charset="0"/>
              </a:rPr>
            </a:br>
            <a:r>
              <a:rPr lang="vi-VN" altLang="en-US" sz="3200" dirty="0">
                <a:latin typeface="Times New Roman" pitchFamily="18" charset="0"/>
                <a:cs typeface="Times New Roman" pitchFamily="18" charset="0"/>
              </a:rPr>
              <a:t>3. Vai trò của triết học Mác - Lênin trong đời sống xã hội và </a:t>
            </a:r>
            <a:r>
              <a:rPr lang="en-US" altLang="en-US" sz="3200" dirty="0" err="1">
                <a:latin typeface="Times New Roman" pitchFamily="18" charset="0"/>
                <a:cs typeface="Times New Roman" pitchFamily="18" charset="0"/>
              </a:rPr>
              <a:t>trong</a:t>
            </a:r>
            <a:r>
              <a:rPr lang="vi-VN" altLang="en-US" sz="3200" dirty="0">
                <a:latin typeface="Times New Roman" pitchFamily="18" charset="0"/>
                <a:cs typeface="Times New Roman" pitchFamily="18" charset="0"/>
              </a:rPr>
              <a:t> sự nghiệp đổi mới ở Việt Nam </a:t>
            </a:r>
            <a:r>
              <a:rPr lang="vi-VN" altLang="en-US" sz="3200">
                <a:latin typeface="Times New Roman" pitchFamily="18" charset="0"/>
                <a:cs typeface="Times New Roman" pitchFamily="18" charset="0"/>
              </a:rPr>
              <a:t>hiện nay</a:t>
            </a:r>
            <a:endParaRPr lang="vi-VN" altLang="en-US" sz="3200"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A7D7504A-A3E7-454E-A1F8-E755B891FD74}" type="datetime1">
              <a:rPr lang="en-US" smtClean="0"/>
              <a:pPr>
                <a:defRPr/>
              </a:pPr>
              <a:t>9/15/2023</a:t>
            </a:fld>
            <a:endParaRPr lang="en-US"/>
          </a:p>
        </p:txBody>
      </p:sp>
      <p:sp>
        <p:nvSpPr>
          <p:cNvPr id="6" name="Flowchart: Alternate Process 5"/>
          <p:cNvSpPr/>
          <p:nvPr/>
        </p:nvSpPr>
        <p:spPr>
          <a:xfrm>
            <a:off x="3282950" y="1752600"/>
            <a:ext cx="7162800" cy="1295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Mác</a:t>
            </a:r>
            <a:r>
              <a:rPr lang="en-GB" altLang="en-US" sz="2400" kern="0" dirty="0">
                <a:solidFill>
                  <a:srgbClr val="000000"/>
                </a:solidFill>
                <a:latin typeface="Times New Roman" panose="02020603050405020304" pitchFamily="18" charset="0"/>
                <a:cs typeface="Times New Roman" panose="02020603050405020304" pitchFamily="18" charset="0"/>
              </a:rPr>
              <a:t> - </a:t>
            </a:r>
            <a:r>
              <a:rPr lang="en-GB" altLang="en-US" sz="2400" kern="0" dirty="0" err="1">
                <a:solidFill>
                  <a:srgbClr val="000000"/>
                </a:solidFill>
                <a:latin typeface="Times New Roman" panose="02020603050405020304" pitchFamily="18" charset="0"/>
                <a:cs typeface="Times New Roman" panose="02020603050405020304" pitchFamily="18" charset="0"/>
              </a:rPr>
              <a:t>Lênin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phương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pháp</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luận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khoa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mạng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cho</a:t>
            </a:r>
            <a:r>
              <a:rPr lang="en-GB" altLang="en-US" sz="2400" kern="0" dirty="0">
                <a:solidFill>
                  <a:srgbClr val="000000"/>
                </a:solidFill>
                <a:latin typeface="Times New Roman" panose="02020603050405020304" pitchFamily="18" charset="0"/>
                <a:cs typeface="Times New Roman" panose="02020603050405020304" pitchFamily="18" charset="0"/>
              </a:rPr>
              <a:t> con </a:t>
            </a:r>
            <a:r>
              <a:rPr lang="en-GB" altLang="en-US" sz="2400" kern="0" dirty="0" err="1">
                <a:solidFill>
                  <a:srgbClr val="000000"/>
                </a:solidFill>
                <a:latin typeface="Times New Roman" panose="02020603050405020304" pitchFamily="18" charset="0"/>
                <a:cs typeface="Times New Roman" panose="02020603050405020304" pitchFamily="18" charset="0"/>
              </a:rPr>
              <a:t>người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trong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nhận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thức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thực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tiễn</a:t>
            </a:r>
            <a:r>
              <a:rPr lang="en-GB" altLang="en-US" sz="2400" kern="0" dirty="0">
                <a:solidFill>
                  <a:srgbClr val="000000"/>
                </a:solidFill>
                <a:latin typeface="Times New Roman" panose="02020603050405020304" pitchFamily="18" charset="0"/>
                <a:cs typeface="Times New Roman" panose="02020603050405020304" pitchFamily="18" charset="0"/>
              </a:rPr>
              <a:t> </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7" name="Flowchart: Alternate Process 6"/>
          <p:cNvSpPr/>
          <p:nvPr/>
        </p:nvSpPr>
        <p:spPr>
          <a:xfrm>
            <a:off x="2584450" y="3351213"/>
            <a:ext cx="7861300" cy="160020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vi-VN" altLang="en-US" sz="2400" kern="0" dirty="0">
                <a:solidFill>
                  <a:srgbClr val="000000"/>
                </a:solidFill>
                <a:latin typeface="Times New Roman" panose="02020603050405020304" pitchFamily="18" charset="0"/>
                <a:cs typeface="Times New Roman" panose="02020603050405020304" pitchFamily="18" charset="0"/>
              </a:rPr>
              <a:t>Triết học Mác - Lênin là cơ sở thế giới quan và phương pháp luận khoa học và cách mạng để phân tích xu hướng phát triển của xã hội trong điều kiện cuộc cách mạng khoa học và công nghệ hiện đại phát triển mạnh mẽ. </a:t>
            </a:r>
          </a:p>
        </p:txBody>
      </p:sp>
      <p:sp>
        <p:nvSpPr>
          <p:cNvPr id="8" name="Flowchart: Alternate Process 7"/>
          <p:cNvSpPr/>
          <p:nvPr/>
        </p:nvSpPr>
        <p:spPr>
          <a:xfrm>
            <a:off x="1974850" y="5257801"/>
            <a:ext cx="8470900" cy="1463675"/>
          </a:xfrm>
          <a:prstGeom prst="flowChartAlternateProcess">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Mác</a:t>
            </a:r>
            <a:r>
              <a:rPr lang="en-GB" altLang="en-US" sz="2400" kern="0" dirty="0">
                <a:solidFill>
                  <a:srgbClr val="000000"/>
                </a:solidFill>
                <a:latin typeface="Times New Roman" panose="02020603050405020304" pitchFamily="18" charset="0"/>
                <a:cs typeface="Times New Roman" panose="02020603050405020304" pitchFamily="18" charset="0"/>
              </a:rPr>
              <a:t> - </a:t>
            </a:r>
            <a:r>
              <a:rPr lang="en-GB" altLang="en-US" sz="2400" kern="0" dirty="0" err="1">
                <a:solidFill>
                  <a:srgbClr val="000000"/>
                </a:solidFill>
                <a:latin typeface="Times New Roman" panose="02020603050405020304" pitchFamily="18" charset="0"/>
                <a:cs typeface="Times New Roman" panose="02020603050405020304" pitchFamily="18" charset="0"/>
              </a:rPr>
              <a:t>Lênin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cơ</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sở</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luận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khoa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của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công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cuộc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xây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dựng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chủ</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nghĩa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xã</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hội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sự</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nghiệp</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đổi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theo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định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hướng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xã</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hội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chủ</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nghĩa</a:t>
            </a:r>
            <a:r>
              <a:rPr lang="en-GB" altLang="en-US" sz="2400" kern="0" dirty="0">
                <a:solidFill>
                  <a:srgbClr val="000000"/>
                </a:solidFill>
                <a:latin typeface="Times New Roman" panose="02020603050405020304" pitchFamily="18" charset="0"/>
                <a:cs typeface="Times New Roman" panose="02020603050405020304" pitchFamily="18" charset="0"/>
              </a:rPr>
              <a:t> ở </a:t>
            </a:r>
            <a:r>
              <a:rPr lang="en-GB" altLang="en-US" sz="2400" kern="0" dirty="0" err="1">
                <a:solidFill>
                  <a:srgbClr val="000000"/>
                </a:solidFill>
                <a:latin typeface="Times New Roman" panose="02020603050405020304" pitchFamily="18" charset="0"/>
                <a:cs typeface="Times New Roman" panose="02020603050405020304" pitchFamily="18" charset="0"/>
              </a:rPr>
              <a:t>Việt</a:t>
            </a:r>
            <a:r>
              <a:rPr lang="en-GB" altLang="en-US" sz="2400" kern="0" dirty="0">
                <a:solidFill>
                  <a:srgbClr val="000000"/>
                </a:solidFill>
                <a:latin typeface="Times New Roman" panose="02020603050405020304" pitchFamily="18" charset="0"/>
                <a:cs typeface="Times New Roman" panose="02020603050405020304" pitchFamily="18" charset="0"/>
              </a:rPr>
              <a:t> Nam.</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49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plus(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amond(in)">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524000" y="76200"/>
            <a:ext cx="8991600" cy="990600"/>
          </a:xfrm>
        </p:spPr>
        <p:txBody>
          <a:bodyPr>
            <a:normAutofit fontScale="90000"/>
          </a:bodyPr>
          <a:lstStyle/>
          <a:p>
            <a:pPr algn="ctr"/>
            <a:br>
              <a:rPr lang="en-US" altLang="en-US" sz="3200">
                <a:latin typeface="Times New Roman" pitchFamily="18" charset="0"/>
                <a:cs typeface="Times New Roman" pitchFamily="18" charset="0"/>
              </a:rPr>
            </a:br>
            <a:r>
              <a:rPr lang="en-US" altLang="en-US" sz="3200">
                <a:latin typeface="Times New Roman" pitchFamily="18" charset="0"/>
                <a:cs typeface="Times New Roman" pitchFamily="18" charset="0"/>
              </a:rPr>
              <a:t>CHƯƠNG 2</a:t>
            </a:r>
            <a:br>
              <a:rPr lang="vi-VN" altLang="en-US" sz="3200">
                <a:latin typeface="Times New Roman" pitchFamily="18" charset="0"/>
                <a:cs typeface="Times New Roman" pitchFamily="18" charset="0"/>
              </a:rPr>
            </a:br>
            <a:r>
              <a:rPr lang="en-US" altLang="en-US" sz="3200">
                <a:latin typeface="Times New Roman" pitchFamily="18" charset="0"/>
                <a:cs typeface="Times New Roman" pitchFamily="18" charset="0"/>
              </a:rPr>
              <a:t>CHỦ NGHĨA DUY VẬT BIỆN CHỨNG</a:t>
            </a:r>
            <a:br>
              <a:rPr lang="vi-VN" altLang="en-US" sz="3200">
                <a:latin typeface="Times New Roman" pitchFamily="18" charset="0"/>
                <a:cs typeface="Times New Roman" pitchFamily="18" charset="0"/>
              </a:rPr>
            </a:br>
            <a:endParaRPr lang="vi-VN" altLang="en-US" sz="3200">
              <a:latin typeface="Times New Roman" pitchFamily="18" charset="0"/>
              <a:cs typeface="Times New Roman" pitchFamily="18" charset="0"/>
            </a:endParaRPr>
          </a:p>
        </p:txBody>
      </p:sp>
      <p:sp>
        <p:nvSpPr>
          <p:cNvPr id="9219" name="Slide Number Placeholder 3"/>
          <p:cNvSpPr>
            <a:spLocks noGrp="1"/>
          </p:cNvSpPr>
          <p:nvPr>
            <p:ph type="sldNum" sz="quarter" idx="4294967295"/>
          </p:nvPr>
        </p:nvSpPr>
        <p:spPr>
          <a:xfrm>
            <a:off x="8077200" y="6245225"/>
            <a:ext cx="2133600" cy="476250"/>
          </a:xfrm>
          <a:prstGeom prst="rect">
            <a:avLst/>
          </a:prstGeom>
          <a:noFill/>
        </p:spPr>
        <p:txBody>
          <a:bodyPr/>
          <a:lstStyle/>
          <a:p>
            <a:fld id="{1ADFFFF4-7908-4AD9-A001-7FF4BF4D60FD}" type="slidenum">
              <a:rPr lang="en-US" altLang="en-US"/>
              <a:pPr/>
              <a:t>61</a:t>
            </a:fld>
            <a:endParaRPr lang="th-TH" altLang="en-US"/>
          </a:p>
        </p:txBody>
      </p:sp>
      <p:graphicFrame>
        <p:nvGraphicFramePr>
          <p:cNvPr id="2" name="Diagram 1"/>
          <p:cNvGraphicFramePr/>
          <p:nvPr/>
        </p:nvGraphicFramePr>
        <p:xfrm>
          <a:off x="2244436" y="1752601"/>
          <a:ext cx="8001000" cy="4153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39164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4294967295"/>
          </p:nvPr>
        </p:nvSpPr>
        <p:spPr>
          <a:xfrm>
            <a:off x="1597025" y="914400"/>
            <a:ext cx="8839200" cy="5715000"/>
          </a:xfrm>
          <a:prstGeom prst="rect">
            <a:avLst/>
          </a:prstGeom>
        </p:spPr>
        <p:txBody>
          <a:bodyPr/>
          <a:lstStyle/>
          <a:p>
            <a:pPr algn="just"/>
            <a:endParaRPr lang="en-SG" altLang="en-US">
              <a:latin typeface="Times New Roman" pitchFamily="18" charset="0"/>
              <a:cs typeface="Times New Roman" pitchFamily="18" charset="0"/>
            </a:endParaRPr>
          </a:p>
          <a:p>
            <a:pPr algn="just"/>
            <a:r>
              <a:rPr lang="vi-VN" altLang="en-US" sz="2800">
                <a:latin typeface="Times New Roman" pitchFamily="18" charset="0"/>
                <a:cs typeface="Times New Roman" pitchFamily="18" charset="0"/>
              </a:rPr>
              <a:t>Triết học ra đời vào </a:t>
            </a:r>
            <a:r>
              <a:rPr lang="en-GB" altLang="en-US" sz="2800">
                <a:latin typeface="Times New Roman" pitchFamily="18" charset="0"/>
                <a:cs typeface="Times New Roman" pitchFamily="18" charset="0"/>
              </a:rPr>
              <a:t>khoảng từ thế kỷ VIII đến thế kỷ VI tr.CN tại các trung tâm văn minh lớn của nhân loại thời Cổ đại</a:t>
            </a:r>
            <a:r>
              <a:rPr lang="vi-VN" altLang="en-US" sz="2800">
                <a:latin typeface="Times New Roman" pitchFamily="18" charset="0"/>
                <a:cs typeface="Times New Roman" pitchFamily="18" charset="0"/>
              </a:rPr>
              <a:t> (phương Đông: Ấn độ và Trung hoa, phương Tây: Hy lạp)</a:t>
            </a: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10D714E9-3B26-4978-A800-95CCD4AE1C9F}" type="datetime1">
              <a:rPr lang="en-US" smtClean="0"/>
              <a:pPr>
                <a:defRPr/>
              </a:pPr>
              <a:t>9/15/2023</a:t>
            </a:fld>
            <a:endParaRPr lang="en-US"/>
          </a:p>
        </p:txBody>
      </p:sp>
      <p:pic>
        <p:nvPicPr>
          <p:cNvPr id="15364" name="Picture 2"/>
          <p:cNvPicPr>
            <a:picLocks noChangeAspect="1" noChangeArrowheads="1"/>
          </p:cNvPicPr>
          <p:nvPr/>
        </p:nvPicPr>
        <p:blipFill>
          <a:blip r:embed="rId2"/>
          <a:srcRect/>
          <a:stretch>
            <a:fillRect/>
          </a:stretch>
        </p:blipFill>
        <p:spPr bwMode="auto">
          <a:xfrm>
            <a:off x="1524000" y="3276600"/>
            <a:ext cx="3200400" cy="3352800"/>
          </a:xfrm>
          <a:prstGeom prst="rect">
            <a:avLst/>
          </a:prstGeom>
          <a:noFill/>
          <a:ln w="9525">
            <a:noFill/>
            <a:miter lim="800000"/>
            <a:headEnd/>
            <a:tailEnd/>
          </a:ln>
          <a:effectLst/>
        </p:spPr>
      </p:pic>
      <p:pic>
        <p:nvPicPr>
          <p:cNvPr id="15365" name="Picture 3"/>
          <p:cNvPicPr>
            <a:picLocks noChangeAspect="1" noChangeArrowheads="1"/>
          </p:cNvPicPr>
          <p:nvPr/>
        </p:nvPicPr>
        <p:blipFill>
          <a:blip r:embed="rId3"/>
          <a:srcRect/>
          <a:stretch>
            <a:fillRect/>
          </a:stretch>
        </p:blipFill>
        <p:spPr bwMode="auto">
          <a:xfrm>
            <a:off x="4800600" y="3276600"/>
            <a:ext cx="2819400" cy="3352800"/>
          </a:xfrm>
          <a:prstGeom prst="rect">
            <a:avLst/>
          </a:prstGeom>
          <a:noFill/>
          <a:ln w="9525">
            <a:noFill/>
            <a:miter lim="800000"/>
            <a:headEnd/>
            <a:tailEnd/>
          </a:ln>
          <a:effectLst/>
        </p:spPr>
      </p:pic>
      <p:pic>
        <p:nvPicPr>
          <p:cNvPr id="15366" name="Picture 4"/>
          <p:cNvPicPr>
            <a:picLocks noChangeAspect="1" noChangeArrowheads="1"/>
          </p:cNvPicPr>
          <p:nvPr/>
        </p:nvPicPr>
        <p:blipFill>
          <a:blip r:embed="rId4"/>
          <a:srcRect/>
          <a:stretch>
            <a:fillRect/>
          </a:stretch>
        </p:blipFill>
        <p:spPr bwMode="auto">
          <a:xfrm>
            <a:off x="7620000" y="3276600"/>
            <a:ext cx="2971800" cy="3352800"/>
          </a:xfrm>
          <a:prstGeom prst="rect">
            <a:avLst/>
          </a:prstGeom>
          <a:noFill/>
          <a:ln w="9525">
            <a:noFill/>
            <a:miter lim="800000"/>
            <a:headEnd/>
            <a:tailEnd/>
          </a:ln>
          <a:effectLst/>
        </p:spPr>
      </p:pic>
      <p:sp>
        <p:nvSpPr>
          <p:cNvPr id="2" name="Pentagon 1"/>
          <p:cNvSpPr/>
          <p:nvPr/>
        </p:nvSpPr>
        <p:spPr>
          <a:xfrm>
            <a:off x="1524000" y="182563"/>
            <a:ext cx="5715000" cy="660400"/>
          </a:xfrm>
          <a:prstGeom prst="homePlate">
            <a:avLst/>
          </a:prstGeom>
          <a:solidFill>
            <a:schemeClr val="accent1">
              <a:lumMod val="20000"/>
              <a:lumOff val="8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a.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Nguồn</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gốc</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của</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triết</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học</a:t>
            </a:r>
            <a:endParaRPr lang="en-US" dirty="0"/>
          </a:p>
        </p:txBody>
      </p:sp>
    </p:spTree>
    <p:extLst>
      <p:ext uri="{BB962C8B-B14F-4D97-AF65-F5344CB8AC3E}">
        <p14:creationId xmlns:p14="http://schemas.microsoft.com/office/powerpoint/2010/main" val="366972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animEffect transition="in" filter="barn(inVertical)">
                                      <p:cBhvr>
                                        <p:cTn id="7" dur="500"/>
                                        <p:tgtEl>
                                          <p:spTgt spid="15362">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5364"/>
                                        </p:tgtEl>
                                        <p:attrNameLst>
                                          <p:attrName>style.visibility</p:attrName>
                                        </p:attrNameLst>
                                      </p:cBhvr>
                                      <p:to>
                                        <p:strVal val="visible"/>
                                      </p:to>
                                    </p:set>
                                    <p:animEffect transition="in" filter="barn(inVertical)">
                                      <p:cBhvr>
                                        <p:cTn id="10" dur="500"/>
                                        <p:tgtEl>
                                          <p:spTgt spid="15364"/>
                                        </p:tgtEl>
                                      </p:cBhvr>
                                    </p:animEffect>
                                  </p:childTnLst>
                                </p:cTn>
                              </p:par>
                              <p:par>
                                <p:cTn id="11" presetID="16" presetClass="entr" presetSubtype="21" fill="hold" nodeType="withEffect">
                                  <p:stCondLst>
                                    <p:cond delay="0"/>
                                  </p:stCondLst>
                                  <p:childTnLst>
                                    <p:set>
                                      <p:cBhvr>
                                        <p:cTn id="12" dur="1" fill="hold">
                                          <p:stCondLst>
                                            <p:cond delay="0"/>
                                          </p:stCondLst>
                                        </p:cTn>
                                        <p:tgtEl>
                                          <p:spTgt spid="15365"/>
                                        </p:tgtEl>
                                        <p:attrNameLst>
                                          <p:attrName>style.visibility</p:attrName>
                                        </p:attrNameLst>
                                      </p:cBhvr>
                                      <p:to>
                                        <p:strVal val="visible"/>
                                      </p:to>
                                    </p:set>
                                    <p:animEffect transition="in" filter="barn(inVertical)">
                                      <p:cBhvr>
                                        <p:cTn id="13" dur="500"/>
                                        <p:tgtEl>
                                          <p:spTgt spid="15365"/>
                                        </p:tgtEl>
                                      </p:cBhvr>
                                    </p:animEffect>
                                  </p:childTnLst>
                                </p:cTn>
                              </p:par>
                              <p:par>
                                <p:cTn id="14" presetID="16" presetClass="entr" presetSubtype="21" fill="hold" nodeType="withEffect">
                                  <p:stCondLst>
                                    <p:cond delay="0"/>
                                  </p:stCondLst>
                                  <p:childTnLst>
                                    <p:set>
                                      <p:cBhvr>
                                        <p:cTn id="15" dur="1" fill="hold">
                                          <p:stCondLst>
                                            <p:cond delay="0"/>
                                          </p:stCondLst>
                                        </p:cTn>
                                        <p:tgtEl>
                                          <p:spTgt spid="15366"/>
                                        </p:tgtEl>
                                        <p:attrNameLst>
                                          <p:attrName>style.visibility</p:attrName>
                                        </p:attrNameLst>
                                      </p:cBhvr>
                                      <p:to>
                                        <p:strVal val="visible"/>
                                      </p:to>
                                    </p:set>
                                    <p:animEffect transition="in" filter="barn(inVertical)">
                                      <p:cBhvr>
                                        <p:cTn id="16"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3509" y="518836"/>
            <a:ext cx="5410200" cy="1323439"/>
          </a:xfrm>
          <a:prstGeom prst="rect">
            <a:avLst/>
          </a:prstGeom>
          <a:noFill/>
        </p:spPr>
        <p:txBody>
          <a:bodyPr>
            <a:spAutoFit/>
          </a:bodyPr>
          <a:lstStyle/>
          <a:p>
            <a:pPr marL="514350" indent="-514350">
              <a:buFontTx/>
              <a:buAutoNum type="arabicPeriod"/>
              <a:defRPr/>
            </a:pPr>
            <a:r>
              <a:rPr lang="en-SG" sz="4000" dirty="0" err="1">
                <a:latin typeface="Times New Roman" panose="02020603050405020304" pitchFamily="18" charset="0"/>
                <a:cs typeface="Times New Roman" panose="02020603050405020304" pitchFamily="18" charset="0"/>
              </a:rPr>
              <a:t>Khái</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lược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về</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triết</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học</a:t>
            </a:r>
            <a:endParaRPr lang="en-SG" sz="4000" dirty="0">
              <a:latin typeface="Times New Roman" panose="02020603050405020304" pitchFamily="18" charset="0"/>
              <a:cs typeface="Times New Roman" panose="02020603050405020304" pitchFamily="18" charset="0"/>
            </a:endParaRPr>
          </a:p>
          <a:p>
            <a:pPr>
              <a:defRPr/>
            </a:pPr>
            <a:endParaRPr lang="en-SG" sz="4000" dirty="0">
              <a:latin typeface="Times New Roman" panose="02020603050405020304" pitchFamily="18" charset="0"/>
              <a:cs typeface="Times New Roman" panose="02020603050405020304" pitchFamily="18" charset="0"/>
            </a:endParaRPr>
          </a:p>
        </p:txBody>
      </p:sp>
      <p:graphicFrame>
        <p:nvGraphicFramePr>
          <p:cNvPr id="7" name="Diagram 6"/>
          <p:cNvGraphicFramePr/>
          <p:nvPr/>
        </p:nvGraphicFramePr>
        <p:xfrm>
          <a:off x="2971800" y="2438400"/>
          <a:ext cx="7543800" cy="391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Up Arrow 7"/>
          <p:cNvSpPr/>
          <p:nvPr/>
        </p:nvSpPr>
        <p:spPr>
          <a:xfrm>
            <a:off x="7010400" y="3163888"/>
            <a:ext cx="533400" cy="4937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9" name="Down Arrow 8"/>
          <p:cNvSpPr/>
          <p:nvPr/>
        </p:nvSpPr>
        <p:spPr>
          <a:xfrm rot="3492833">
            <a:off x="5372100" y="4676775"/>
            <a:ext cx="533400" cy="673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10" name="TextBox 9"/>
          <p:cNvSpPr txBox="1"/>
          <p:nvPr/>
        </p:nvSpPr>
        <p:spPr>
          <a:xfrm>
            <a:off x="1676400" y="2438401"/>
            <a:ext cx="3454400"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SG" dirty="0" err="1">
                <a:latin typeface="Times New Roman" panose="02020603050405020304" pitchFamily="18" charset="0"/>
                <a:cs typeface="Times New Roman" panose="02020603050405020304" pitchFamily="18" charset="0"/>
              </a:rPr>
              <a:t>Nhận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thức</a:t>
            </a:r>
            <a:r>
              <a:rPr lang="en-SG" dirty="0">
                <a:latin typeface="Times New Roman" panose="02020603050405020304" pitchFamily="18" charset="0"/>
                <a:cs typeface="Times New Roman" panose="02020603050405020304" pitchFamily="18" charset="0"/>
              </a:rPr>
              <a:t> con </a:t>
            </a:r>
            <a:r>
              <a:rPr lang="en-SG" dirty="0" err="1">
                <a:latin typeface="Times New Roman" panose="02020603050405020304" pitchFamily="18" charset="0"/>
                <a:cs typeface="Times New Roman" panose="02020603050405020304" pitchFamily="18" charset="0"/>
              </a:rPr>
              <a:t>người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triển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từ</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rời</a:t>
            </a:r>
            <a:r>
              <a:rPr lang="en-SG" dirty="0">
                <a:latin typeface="Times New Roman" panose="02020603050405020304" pitchFamily="18" charset="0"/>
                <a:cs typeface="Times New Roman" panose="02020603050405020304" pitchFamily="18" charset="0"/>
              </a:rPr>
              <a:t> </a:t>
            </a:r>
            <a:r>
              <a:rPr lang="en-SG" err="1">
                <a:latin typeface="Times New Roman" panose="02020603050405020304" pitchFamily="18" charset="0"/>
                <a:cs typeface="Times New Roman" panose="02020603050405020304" pitchFamily="18" charset="0"/>
              </a:rPr>
              <a:t>rạc</a:t>
            </a:r>
            <a:r>
              <a:rPr lang="en-SG">
                <a:latin typeface="Times New Roman" panose="02020603050405020304" pitchFamily="18" charset="0"/>
                <a:cs typeface="Times New Roman" panose="02020603050405020304" pitchFamily="18" charset="0"/>
              </a:rPr>
              <a:t>, mơ </a:t>
            </a:r>
            <a:r>
              <a:rPr lang="en-SG" dirty="0" err="1">
                <a:latin typeface="Times New Roman" panose="02020603050405020304" pitchFamily="18" charset="0"/>
                <a:cs typeface="Times New Roman" panose="02020603050405020304" pitchFamily="18" charset="0"/>
              </a:rPr>
              <a:t>hồ</a:t>
            </a:r>
            <a:r>
              <a:rPr lang="en-SG" dirty="0">
                <a:latin typeface="Times New Roman" panose="02020603050405020304" pitchFamily="18" charset="0"/>
                <a:cs typeface="Times New Roman" panose="02020603050405020304" pitchFamily="18" charset="0"/>
              </a:rPr>
              <a:t>, phi logic sang </a:t>
            </a:r>
            <a:r>
              <a:rPr lang="en-SG" dirty="0" err="1">
                <a:latin typeface="Times New Roman" panose="02020603050405020304" pitchFamily="18" charset="0"/>
                <a:cs typeface="Times New Roman" panose="02020603050405020304" pitchFamily="18" charset="0"/>
              </a:rPr>
              <a:t>tổng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hợp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khái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trừu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tượng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hóa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khái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hóa</a:t>
            </a:r>
            <a:endParaRPr lang="en-SG"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050214" y="5013325"/>
            <a:ext cx="2160587"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SG" dirty="0" err="1">
                <a:latin typeface="Times New Roman" panose="02020603050405020304" pitchFamily="18" charset="0"/>
                <a:cs typeface="Times New Roman" panose="02020603050405020304" pitchFamily="18" charset="0"/>
              </a:rPr>
              <a:t>Sự</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lao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xuất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giai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cấp</a:t>
            </a:r>
            <a:endParaRPr lang="en-SG" dirty="0">
              <a:latin typeface="Times New Roman" panose="02020603050405020304" pitchFamily="18" charset="0"/>
              <a:cs typeface="Times New Roman" panose="02020603050405020304" pitchFamily="18" charset="0"/>
            </a:endParaRPr>
          </a:p>
        </p:txBody>
      </p:sp>
      <p:sp>
        <p:nvSpPr>
          <p:cNvPr id="12" name="Curved Right Arrow 11"/>
          <p:cNvSpPr/>
          <p:nvPr/>
        </p:nvSpPr>
        <p:spPr>
          <a:xfrm rot="15963729">
            <a:off x="6754083" y="5323123"/>
            <a:ext cx="792695" cy="213248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solidFill>
                <a:schemeClr val="tx1"/>
              </a:solidFill>
            </a:endParaRPr>
          </a:p>
        </p:txBody>
      </p:sp>
      <p:sp>
        <p:nvSpPr>
          <p:cNvPr id="13" name="Curved Right Arrow 12"/>
          <p:cNvSpPr/>
          <p:nvPr/>
        </p:nvSpPr>
        <p:spPr>
          <a:xfrm rot="4154024">
            <a:off x="5730876" y="987426"/>
            <a:ext cx="657225" cy="22828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solidFill>
                <a:schemeClr val="tx1"/>
              </a:solidFill>
            </a:endParaRPr>
          </a:p>
        </p:txBody>
      </p:sp>
    </p:spTree>
    <p:extLst>
      <p:ext uri="{BB962C8B-B14F-4D97-AF65-F5344CB8AC3E}">
        <p14:creationId xmlns:p14="http://schemas.microsoft.com/office/powerpoint/2010/main" val="3919025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4294967295"/>
          </p:nvPr>
        </p:nvSpPr>
        <p:spPr>
          <a:xfrm>
            <a:off x="1676400" y="1219200"/>
            <a:ext cx="8839200" cy="5410200"/>
          </a:xfrm>
          <a:prstGeom prst="rect">
            <a:avLst/>
          </a:prstGeom>
        </p:spPr>
        <p:txBody>
          <a:bodyPr>
            <a:normAutofit/>
          </a:bodyPr>
          <a:lstStyle/>
          <a:p>
            <a:pPr algn="just" eaLnBrk="1" hangingPunct="1"/>
            <a:r>
              <a:rPr lang="en-US" altLang="en-US" sz="3000" dirty="0" err="1">
                <a:latin typeface="Times New Roman" pitchFamily="18" charset="0"/>
                <a:cs typeface="Times New Roman" pitchFamily="18" charset="0"/>
              </a:rPr>
              <a:t>Triết</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học</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là</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một</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hình</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thái</a:t>
            </a:r>
            <a:r>
              <a:rPr lang="en-US" altLang="en-US" sz="3000" dirty="0">
                <a:latin typeface="Times New Roman" pitchFamily="18" charset="0"/>
                <a:cs typeface="Times New Roman" pitchFamily="18" charset="0"/>
              </a:rPr>
              <a:t> ý </a:t>
            </a:r>
            <a:r>
              <a:rPr lang="en-US" altLang="en-US" sz="3000" dirty="0" err="1">
                <a:latin typeface="Times New Roman" pitchFamily="18" charset="0"/>
                <a:cs typeface="Times New Roman" pitchFamily="18" charset="0"/>
              </a:rPr>
              <a:t>thức</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xã</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hội</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là</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một</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bộ</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phận</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của</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kiến</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trúc</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thượng</a:t>
            </a:r>
            <a:r>
              <a:rPr lang="en-US" altLang="en-US" sz="3000" dirty="0">
                <a:latin typeface="Times New Roman" pitchFamily="18" charset="0"/>
                <a:cs typeface="Times New Roman" pitchFamily="18" charset="0"/>
              </a:rPr>
              <a:t> </a:t>
            </a:r>
            <a:r>
              <a:rPr lang="en-US" altLang="en-US" sz="3000" dirty="0" err="1">
                <a:latin typeface="Times New Roman" pitchFamily="18" charset="0"/>
                <a:cs typeface="Times New Roman" pitchFamily="18" charset="0"/>
              </a:rPr>
              <a:t>tầng</a:t>
            </a:r>
            <a:endParaRPr lang="en-US" altLang="en-US" sz="3000"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1981200" y="6245225"/>
            <a:ext cx="2133600" cy="476250"/>
          </a:xfrm>
          <a:prstGeom prst="rect">
            <a:avLst/>
          </a:prstGeom>
        </p:spPr>
        <p:txBody>
          <a:bodyPr/>
          <a:lstStyle/>
          <a:p>
            <a:pPr>
              <a:defRPr/>
            </a:pPr>
            <a:fld id="{10D714E9-3B26-4978-A800-95CCD4AE1C9F}" type="datetime1">
              <a:rPr lang="en-US" smtClean="0"/>
              <a:pPr>
                <a:defRPr/>
              </a:pPr>
              <a:t>9/15/2023</a:t>
            </a:fld>
            <a:endParaRPr lang="en-US" dirty="0"/>
          </a:p>
        </p:txBody>
      </p:sp>
      <p:sp>
        <p:nvSpPr>
          <p:cNvPr id="6" name="Rounded Rectangle 5"/>
          <p:cNvSpPr/>
          <p:nvPr/>
        </p:nvSpPr>
        <p:spPr>
          <a:xfrm>
            <a:off x="1981200" y="4598988"/>
            <a:ext cx="8458200" cy="187166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anose="05000000000000000000" pitchFamily="2" charset="2"/>
              <a:buChar char="ü"/>
              <a:defRPr/>
            </a:pPr>
            <a:r>
              <a:rPr lang="en-US" altLang="en-US" sz="2800" kern="0" dirty="0" err="1">
                <a:solidFill>
                  <a:srgbClr val="000000"/>
                </a:solidFill>
                <a:latin typeface="Times New Roman" panose="02020603050405020304" pitchFamily="18" charset="0"/>
                <a:cs typeface="Times New Roman" panose="02020603050405020304" pitchFamily="18" charset="0"/>
              </a:rPr>
              <a:t>Triết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học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là</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hình</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thức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tư</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duy</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lý</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luận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đầu</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tiên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và</a:t>
            </a:r>
            <a:r>
              <a:rPr lang="en-GB" altLang="en-US" sz="2800" kern="0" dirty="0">
                <a:solidFill>
                  <a:srgbClr val="000000"/>
                </a:solidFill>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thể</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hiện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khả</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năng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duy</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trừu</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tượng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năng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lực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khái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quát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của</a:t>
            </a:r>
            <a:r>
              <a:rPr lang="en-GB" altLang="en-US" sz="2800" kern="0" dirty="0">
                <a:solidFill>
                  <a:srgbClr val="000000"/>
                </a:solidFill>
                <a:latin typeface="Times New Roman" panose="02020603050405020304" pitchFamily="18" charset="0"/>
                <a:cs typeface="Times New Roman" panose="02020603050405020304" pitchFamily="18" charset="0"/>
              </a:rPr>
              <a:t> con </a:t>
            </a:r>
            <a:r>
              <a:rPr lang="en-GB" altLang="en-US" sz="2800" kern="0" dirty="0" err="1">
                <a:solidFill>
                  <a:srgbClr val="000000"/>
                </a:solidFill>
                <a:latin typeface="Times New Roman" panose="02020603050405020304" pitchFamily="18" charset="0"/>
                <a:cs typeface="Times New Roman" panose="02020603050405020304" pitchFamily="18" charset="0"/>
              </a:rPr>
              <a:t>người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để</a:t>
            </a:r>
            <a:r>
              <a:rPr lang="en-GB" altLang="en-US" sz="2800" kern="0" dirty="0">
                <a:solidFill>
                  <a:srgbClr val="000000"/>
                </a:solidFill>
              </a:rPr>
              <a:t> </a:t>
            </a:r>
            <a:r>
              <a:rPr lang="en-GB" altLang="en-US" sz="2800" kern="0" dirty="0" err="1">
                <a:solidFill>
                  <a:srgbClr val="000000"/>
                </a:solidFill>
                <a:latin typeface="Times New Roman" panose="02020603050405020304" pitchFamily="18" charset="0"/>
                <a:cs typeface="Times New Roman" panose="02020603050405020304" pitchFamily="18" charset="0"/>
              </a:rPr>
              <a:t>giải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quyết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tất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cả</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các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đê</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nhận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thức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chung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vê</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nhiên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xa</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hội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duy</a:t>
            </a:r>
            <a:endParaRPr lang="en-US" altLang="en-US" sz="2800" kern="0" dirty="0">
              <a:solidFill>
                <a:srgbClr val="000000"/>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1981200" y="3346450"/>
            <a:ext cx="8458200" cy="99695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marL="342900" indent="-342900" algn="just">
              <a:spcBef>
                <a:spcPct val="20000"/>
              </a:spcBef>
              <a:buFont typeface="Wingdings" panose="05000000000000000000" pitchFamily="2" charset="2"/>
              <a:buChar char="ü"/>
              <a:defRPr/>
            </a:pPr>
            <a:r>
              <a:rPr lang="en-US" altLang="en-US" sz="2800" kern="0" dirty="0" err="1">
                <a:solidFill>
                  <a:srgbClr val="000000"/>
                </a:solidFill>
                <a:latin typeface="Times New Roman" panose="02020603050405020304" pitchFamily="18" charset="0"/>
                <a:cs typeface="Times New Roman" panose="02020603050405020304" pitchFamily="18" charset="0"/>
              </a:rPr>
              <a:t>Trước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khi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triết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học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err="1">
                <a:solidFill>
                  <a:srgbClr val="000000"/>
                </a:solidFill>
                <a:latin typeface="Times New Roman" panose="02020603050405020304" pitchFamily="18" charset="0"/>
                <a:cs typeface="Times New Roman" panose="02020603050405020304" pitchFamily="18" charset="0"/>
              </a:rPr>
              <a:t>xuất</a:t>
            </a:r>
            <a:r>
              <a:rPr lang="en-US" altLang="en-US" sz="2800" kern="0">
                <a:solidFill>
                  <a:srgbClr val="000000"/>
                </a:solidFill>
                <a:latin typeface="Times New Roman" panose="02020603050405020304" pitchFamily="18" charset="0"/>
                <a:cs typeface="Times New Roman" panose="02020603050405020304" pitchFamily="18" charset="0"/>
              </a:rPr>
              <a:t> hiện, </a:t>
            </a:r>
            <a:r>
              <a:rPr lang="en-US" altLang="en-US" sz="2800" kern="0" dirty="0" err="1">
                <a:solidFill>
                  <a:srgbClr val="000000"/>
                </a:solidFill>
                <a:latin typeface="Times New Roman" panose="02020603050405020304" pitchFamily="18" charset="0"/>
                <a:cs typeface="Times New Roman" panose="02020603050405020304" pitchFamily="18" charset="0"/>
              </a:rPr>
              <a:t>thế</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giới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quan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thần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thoại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đã</a:t>
            </a:r>
            <a:r>
              <a:rPr lang="en-US" altLang="en-US" sz="2800" kern="0" dirty="0">
                <a:solidFill>
                  <a:srgbClr val="000000"/>
                </a:solidFill>
                <a:latin typeface="Times New Roman" panose="02020603050405020304" pitchFamily="18" charset="0"/>
                <a:cs typeface="Times New Roman" panose="02020603050405020304" pitchFamily="18" charset="0"/>
              </a:rPr>
              <a:t> chi </a:t>
            </a:r>
            <a:r>
              <a:rPr lang="en-US" altLang="en-US" sz="2800" kern="0" dirty="0" err="1">
                <a:solidFill>
                  <a:srgbClr val="000000"/>
                </a:solidFill>
                <a:latin typeface="Times New Roman" panose="02020603050405020304" pitchFamily="18" charset="0"/>
                <a:cs typeface="Times New Roman" panose="02020603050405020304" pitchFamily="18" charset="0"/>
              </a:rPr>
              <a:t>phối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hoạt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động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nhận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thức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của</a:t>
            </a:r>
            <a:r>
              <a:rPr lang="en-US" altLang="en-US" sz="2800" kern="0" dirty="0">
                <a:solidFill>
                  <a:srgbClr val="000000"/>
                </a:solidFill>
                <a:latin typeface="Times New Roman" panose="02020603050405020304" pitchFamily="18" charset="0"/>
                <a:cs typeface="Times New Roman" panose="02020603050405020304" pitchFamily="18" charset="0"/>
              </a:rPr>
              <a:t> con </a:t>
            </a:r>
            <a:r>
              <a:rPr lang="en-US" altLang="en-US" sz="2800" kern="0" dirty="0" err="1">
                <a:solidFill>
                  <a:srgbClr val="000000"/>
                </a:solidFill>
                <a:latin typeface="Times New Roman" panose="02020603050405020304" pitchFamily="18" charset="0"/>
                <a:cs typeface="Times New Roman" panose="02020603050405020304" pitchFamily="18" charset="0"/>
              </a:rPr>
              <a:t>người</a:t>
            </a:r>
            <a:endParaRPr lang="en-US" altLang="en-US" sz="2800" kern="0" dirty="0">
              <a:solidFill>
                <a:srgbClr val="000000"/>
              </a:solidFill>
              <a:latin typeface="Times New Roman" panose="02020603050405020304" pitchFamily="18" charset="0"/>
              <a:cs typeface="Times New Roman" panose="02020603050405020304" pitchFamily="18" charset="0"/>
            </a:endParaRPr>
          </a:p>
        </p:txBody>
      </p:sp>
      <p:sp>
        <p:nvSpPr>
          <p:cNvPr id="7" name="Oval 6"/>
          <p:cNvSpPr/>
          <p:nvPr/>
        </p:nvSpPr>
        <p:spPr>
          <a:xfrm>
            <a:off x="1544638" y="2481263"/>
            <a:ext cx="6553200" cy="6096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marL="342900" indent="-342900" algn="just">
              <a:spcBef>
                <a:spcPct val="20000"/>
              </a:spcBef>
              <a:buFontTx/>
              <a:buChar char="•"/>
              <a:defRPr/>
            </a:pPr>
            <a:r>
              <a:rPr lang="en-US" altLang="en-US" sz="3200" i="1" kern="0" dirty="0" err="1">
                <a:solidFill>
                  <a:srgbClr val="000000"/>
                </a:solidFill>
                <a:latin typeface="Times New Roman" panose="02020603050405020304" pitchFamily="18" charset="0"/>
                <a:cs typeface="Times New Roman" panose="02020603050405020304" pitchFamily="18" charset="0"/>
              </a:rPr>
              <a:t>Nguồn</a:t>
            </a:r>
            <a:r>
              <a:rPr lang="en-US" altLang="en-US" sz="3200" i="1" kern="0" dirty="0">
                <a:solidFill>
                  <a:srgbClr val="000000"/>
                </a:solidFill>
                <a:latin typeface="Times New Roman" panose="02020603050405020304" pitchFamily="18" charset="0"/>
                <a:cs typeface="Times New Roman" panose="02020603050405020304" pitchFamily="18" charset="0"/>
              </a:rPr>
              <a:t> </a:t>
            </a:r>
            <a:r>
              <a:rPr lang="en-US" altLang="en-US" sz="3200" i="1" kern="0" dirty="0" err="1">
                <a:solidFill>
                  <a:srgbClr val="000000"/>
                </a:solidFill>
                <a:latin typeface="Times New Roman" panose="02020603050405020304" pitchFamily="18" charset="0"/>
                <a:cs typeface="Times New Roman" panose="02020603050405020304" pitchFamily="18" charset="0"/>
              </a:rPr>
              <a:t>gốc</a:t>
            </a:r>
            <a:r>
              <a:rPr lang="en-US" altLang="en-US" sz="3200" i="1" kern="0" dirty="0">
                <a:solidFill>
                  <a:srgbClr val="000000"/>
                </a:solidFill>
                <a:latin typeface="Times New Roman" panose="02020603050405020304" pitchFamily="18" charset="0"/>
                <a:cs typeface="Times New Roman" panose="02020603050405020304" pitchFamily="18" charset="0"/>
              </a:rPr>
              <a:t> </a:t>
            </a:r>
            <a:r>
              <a:rPr lang="en-US" altLang="en-US" sz="3200" i="1" kern="0" dirty="0" err="1">
                <a:solidFill>
                  <a:srgbClr val="000000"/>
                </a:solidFill>
                <a:latin typeface="Times New Roman" panose="02020603050405020304" pitchFamily="18" charset="0"/>
                <a:cs typeface="Times New Roman" panose="02020603050405020304" pitchFamily="18" charset="0"/>
              </a:rPr>
              <a:t>nhận</a:t>
            </a:r>
            <a:r>
              <a:rPr lang="en-US" altLang="en-US" sz="3200" i="1" kern="0" dirty="0">
                <a:solidFill>
                  <a:srgbClr val="000000"/>
                </a:solidFill>
                <a:latin typeface="Times New Roman" panose="02020603050405020304" pitchFamily="18" charset="0"/>
                <a:cs typeface="Times New Roman" panose="02020603050405020304" pitchFamily="18" charset="0"/>
              </a:rPr>
              <a:t> </a:t>
            </a:r>
            <a:r>
              <a:rPr lang="en-US" altLang="en-US" sz="3200" i="1" kern="0" dirty="0" err="1">
                <a:solidFill>
                  <a:srgbClr val="000000"/>
                </a:solidFill>
                <a:latin typeface="Times New Roman" panose="02020603050405020304" pitchFamily="18" charset="0"/>
                <a:cs typeface="Times New Roman" panose="02020603050405020304" pitchFamily="18" charset="0"/>
              </a:rPr>
              <a:t>thức</a:t>
            </a:r>
            <a:r>
              <a:rPr lang="en-US" altLang="en-US" sz="3200" kern="0" dirty="0">
                <a:solidFill>
                  <a:srgbClr val="000000"/>
                </a:solidFill>
                <a:latin typeface="Times New Roman" panose="02020603050405020304" pitchFamily="18" charset="0"/>
                <a:cs typeface="Times New Roman" panose="02020603050405020304" pitchFamily="18" charset="0"/>
              </a:rPr>
              <a:t>:</a:t>
            </a:r>
          </a:p>
        </p:txBody>
      </p:sp>
      <p:sp>
        <p:nvSpPr>
          <p:cNvPr id="8" name="Pentagon 7"/>
          <p:cNvSpPr/>
          <p:nvPr/>
        </p:nvSpPr>
        <p:spPr>
          <a:xfrm>
            <a:off x="1524000" y="285750"/>
            <a:ext cx="5715000" cy="660400"/>
          </a:xfrm>
          <a:prstGeom prst="homePlate">
            <a:avLst/>
          </a:prstGeom>
          <a:solidFill>
            <a:schemeClr val="accent1">
              <a:lumMod val="20000"/>
              <a:lumOff val="8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a.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Nguồn</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gốc</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của</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triết</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học</a:t>
            </a:r>
            <a:endParaRPr lang="en-US" dirty="0"/>
          </a:p>
        </p:txBody>
      </p:sp>
    </p:spTree>
    <p:extLst>
      <p:ext uri="{BB962C8B-B14F-4D97-AF65-F5344CB8AC3E}">
        <p14:creationId xmlns:p14="http://schemas.microsoft.com/office/powerpoint/2010/main" val="313618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arn(inVertical)">
                                      <p:cBhvr>
                                        <p:cTn id="7" dur="500"/>
                                        <p:tgtEl>
                                          <p:spTgt spid="16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900" decel="100000" fill="hold"/>
                                        <p:tgtEl>
                                          <p:spTgt spid="6"/>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P spid="6" grpId="0" animBg="1"/>
      <p:bldP spid="9"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B2854EC1-E39D-4CA0-B4BF-D7621602E14F}"/>
  <p:tag name="ISPRING_RESOURCE_FOLDER" val="D:\TRIET HOC\triết học chương trình dạy\chương 1_1\"/>
  <p:tag name="ISPRING_RESOURCE_FOLDER_STATIC" val="D:\TRIET HOC\triết học chương trình dạy\chương 1_1\"/>
  <p:tag name="ISPRING_PRESENTATION_PATH" val="D:\TRIET HOC\triết học chương trình dạy\chương 1.pptx"/>
  <p:tag name="ISPRING_PROJECT_VERSION" val="9.3"/>
  <p:tag name="ISPRING_PROJECT_FOLDER_UPDATED" val="1"/>
  <p:tag name="ISPRING_SCREEN_RECS_UPDATED" val="D:\TRIET HOC\triết học chương trình dạy\chương 1_1\"/>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1257</TotalTime>
  <Words>5729</Words>
  <Application>Microsoft Office PowerPoint</Application>
  <PresentationFormat>Widescreen</PresentationFormat>
  <Paragraphs>446</Paragraphs>
  <Slides>61</Slides>
  <Notes>12</Notes>
  <HiddenSlides>0</HiddenSlides>
  <MMClips>1</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61</vt:i4>
      </vt:variant>
    </vt:vector>
  </HeadingPairs>
  <TitlesOfParts>
    <vt:vector size="74" baseType="lpstr">
      <vt:lpstr>.VnArial</vt:lpstr>
      <vt:lpstr>.VnTime</vt:lpstr>
      <vt:lpstr>.VnTimeH</vt:lpstr>
      <vt:lpstr>Arial</vt:lpstr>
      <vt:lpstr>Arial Đen</vt:lpstr>
      <vt:lpstr>Calibri</vt:lpstr>
      <vt:lpstr>Century Gothic</vt:lpstr>
      <vt:lpstr>StarSymbol</vt:lpstr>
      <vt:lpstr>Tahoma</vt:lpstr>
      <vt:lpstr>Times New Roman</vt:lpstr>
      <vt:lpstr>Wingdings</vt:lpstr>
      <vt:lpstr>Wingdings 3</vt:lpstr>
      <vt:lpstr>Wisp</vt:lpstr>
      <vt:lpstr>Môn học</vt:lpstr>
      <vt:lpstr>PowerPoint Presentation</vt:lpstr>
      <vt:lpstr>PowerPoint Presentation</vt:lpstr>
      <vt:lpstr>Nội dung của bài học tuần đầu tiên</vt:lpstr>
      <vt:lpstr>Chương 1: KHÁI LUẬN VỀ TRIẾT HỌC</vt:lpstr>
      <vt:lpstr>1. Khái lược về Triết học </vt:lpstr>
      <vt:lpstr>PowerPoint Presentation</vt:lpstr>
      <vt:lpstr>PowerPoint Presentation</vt:lpstr>
      <vt:lpstr>PowerPoint Presentation</vt:lpstr>
      <vt:lpstr> a. Nguồn gốc của triết học </vt:lpstr>
      <vt:lpstr>PowerPoint Presentation</vt:lpstr>
      <vt:lpstr>b. Khái niệm triết học</vt:lpstr>
      <vt:lpstr> c. Vấn đề đối tượng của triết học trong lịch sử  </vt:lpstr>
      <vt:lpstr> d. Triết học - hạt nhân lý luận của thế giới quan </vt:lpstr>
      <vt:lpstr>PowerPoint Presentation</vt:lpstr>
      <vt:lpstr> d. Triết học, hạt nhân lý luận của thế giới quan </vt:lpstr>
      <vt:lpstr> d. Triết học, hạt nhân lý luận của thế giới quan </vt:lpstr>
      <vt:lpstr>Chương 1: TRIẾT HỌC VÀ VAI TRÒ CỦA TRIẾT HỌC TRONG ĐỜI SỐNG XÃ HỘI</vt:lpstr>
      <vt:lpstr>2. Vấn đề cơ bản của triết học </vt:lpstr>
      <vt:lpstr>PowerPoint Presentation</vt:lpstr>
      <vt:lpstr>PowerPoint Presentation</vt:lpstr>
      <vt:lpstr>PowerPoint Presentation</vt:lpstr>
      <vt:lpstr>PowerPoint Presentation</vt:lpstr>
      <vt:lpstr> b. Chủ nghĩa duy vật và chủ nghĩa duy tâm </vt:lpstr>
      <vt:lpstr> b. Chủ nghĩa duy vật và chủ nghĩa duy tâm </vt:lpstr>
      <vt:lpstr> b. Chủ nghĩa duy vật và chủ nghĩa duy tâm </vt:lpstr>
      <vt:lpstr>PowerPoint Presentation</vt:lpstr>
      <vt:lpstr>Nhà triết học Đức  Kant, Immanuel (1724-1804)</vt:lpstr>
      <vt:lpstr>- Chủ nghĩa duy tâm khách quan:</vt:lpstr>
      <vt:lpstr>Nhà triết học Hy Lạp cổ đại Platon 427- 347 TCN)</vt:lpstr>
      <vt:lpstr>PowerPoint Presentation</vt:lpstr>
      <vt:lpstr> c. Thuyết có thể biết (Khả tri luận) và thuyết không thể biết (Bất khả tri luận) </vt:lpstr>
      <vt:lpstr>3. Biện chứng và siêu hình</vt:lpstr>
      <vt:lpstr> a. Khái niệm biện chứng và siêu hình trong lịch sử  </vt:lpstr>
      <vt:lpstr>b. Các hình thức cơ bản của PBC </vt:lpstr>
      <vt:lpstr> II. TRIẾT HỌC MÁC - LÊNIN VÀ VAI TRÒ CỦA TRIẾT HỌC MÁC - LÊNIN TRONG ĐỜI SỐNG XÃ HỘI </vt:lpstr>
      <vt:lpstr> 1. Sự ra đời và phát triển của triết học Mác – Lênin </vt:lpstr>
      <vt:lpstr>CHỦ NGHĨA MÁC – LÊNIN</vt:lpstr>
      <vt:lpstr>PowerPoint Presentation</vt:lpstr>
      <vt:lpstr>PowerPoint Presentation</vt:lpstr>
      <vt:lpstr>PowerPoint Presentation</vt:lpstr>
      <vt:lpstr>PowerPoint Presentation</vt:lpstr>
      <vt:lpstr>- Học thuyết tế bào:</vt:lpstr>
      <vt:lpstr>- Học thuyết tế bào:</vt:lpstr>
      <vt:lpstr>PowerPoint Presentation</vt:lpstr>
      <vt:lpstr>- Học thuyết tiến hóa:</vt:lpstr>
      <vt:lpstr>PowerPoint Presentation</vt:lpstr>
      <vt:lpstr>- Định luật bảo toàn năng lượng:</vt:lpstr>
      <vt:lpstr>PowerPoint Presentation</vt:lpstr>
      <vt:lpstr> Nhân tố chủ quan trong sự ra đời triết học Mác </vt:lpstr>
      <vt:lpstr> b. Ba thời kỳ chủ yếu trong sự hình thành và phát triển của Triết học Mác  </vt:lpstr>
      <vt:lpstr> c. Thực chất và ý nghĩa cuộc cách mạng trong triết học do C.Mác và Ph.Ăngghen thực hiện </vt:lpstr>
      <vt:lpstr> d. Giai đoạn Lênin trong sự phát triển Triết học Mác </vt:lpstr>
      <vt:lpstr>    V.I.Lênin trở thành người kế tục trung thành và phát triển sáng tạo chủ nghĩa Mác và triết học Mác trong thời đại mới - thời đại đế quốc chủ nghĩa và cách mạng xã hội chủ nghĩa.   </vt:lpstr>
      <vt:lpstr>2. Đối tượng và chức năng của triết học Mác - Lênin</vt:lpstr>
      <vt:lpstr> a. Khái niệm triết học Mác - Lênin </vt:lpstr>
      <vt:lpstr> a. Khái niệm triết học Mác - Lênin </vt:lpstr>
      <vt:lpstr>b. Đối tượng của triết học Mác - Lênin</vt:lpstr>
      <vt:lpstr>c. Chức năng của triết học Mác - Lênin</vt:lpstr>
      <vt:lpstr> 3. Vai trò của triết học Mác - Lênin trong đời sống xã hội và trong sự nghiệp đổi mới ở Việt Nam hiện nay</vt:lpstr>
      <vt:lpstr> CHƯƠNG 2 CHỦ NGHĨA DUY VẬT BIỆN CHỨNG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nhut nguyen</dc:creator>
  <cp:lastModifiedBy>Hải Nguyễn</cp:lastModifiedBy>
  <cp:revision>47</cp:revision>
  <dcterms:created xsi:type="dcterms:W3CDTF">2019-08-25T07:11:30Z</dcterms:created>
  <dcterms:modified xsi:type="dcterms:W3CDTF">2023-09-15T01:38:28Z</dcterms:modified>
</cp:coreProperties>
</file>