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4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C7D01-D997-457C-8C49-E2FE860265E2}" v="5" dt="2024-09-24T04:55:16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Ngoc Hai" userId="111bf53d-fac6-4830-b9bf-0ee5bd268112" providerId="ADAL" clId="{213C7D01-D997-457C-8C49-E2FE860265E2}"/>
    <pc:docChg chg="undo custSel modSld">
      <pc:chgData name="Nguyen Ngoc Hai" userId="111bf53d-fac6-4830-b9bf-0ee5bd268112" providerId="ADAL" clId="{213C7D01-D997-457C-8C49-E2FE860265E2}" dt="2024-09-24T04:55:16.648" v="20"/>
      <pc:docMkLst>
        <pc:docMk/>
      </pc:docMkLst>
      <pc:sldChg chg="addSp delSp mod">
        <pc:chgData name="Nguyen Ngoc Hai" userId="111bf53d-fac6-4830-b9bf-0ee5bd268112" providerId="ADAL" clId="{213C7D01-D997-457C-8C49-E2FE860265E2}" dt="2024-09-24T04:52:08.618" v="4" actId="9405"/>
        <pc:sldMkLst>
          <pc:docMk/>
          <pc:sldMk cId="285363509" sldId="265"/>
        </pc:sldMkLst>
        <pc:inkChg chg="add del">
          <ac:chgData name="Nguyen Ngoc Hai" userId="111bf53d-fac6-4830-b9bf-0ee5bd268112" providerId="ADAL" clId="{213C7D01-D997-457C-8C49-E2FE860265E2}" dt="2024-09-24T04:51:53.833" v="1"/>
          <ac:inkMkLst>
            <pc:docMk/>
            <pc:sldMk cId="285363509" sldId="265"/>
            <ac:inkMk id="2" creationId="{39B036BE-CE1A-0CFF-FF25-9C90E9D9346E}"/>
          </ac:inkMkLst>
        </pc:inkChg>
        <pc:inkChg chg="add">
          <ac:chgData name="Nguyen Ngoc Hai" userId="111bf53d-fac6-4830-b9bf-0ee5bd268112" providerId="ADAL" clId="{213C7D01-D997-457C-8C49-E2FE860265E2}" dt="2024-09-24T04:51:59.870" v="2" actId="9405"/>
          <ac:inkMkLst>
            <pc:docMk/>
            <pc:sldMk cId="285363509" sldId="265"/>
            <ac:inkMk id="3" creationId="{025BD1AE-3EA6-F6C8-FC11-C0A4D2A8AFCA}"/>
          </ac:inkMkLst>
        </pc:inkChg>
        <pc:inkChg chg="add">
          <ac:chgData name="Nguyen Ngoc Hai" userId="111bf53d-fac6-4830-b9bf-0ee5bd268112" providerId="ADAL" clId="{213C7D01-D997-457C-8C49-E2FE860265E2}" dt="2024-09-24T04:52:05.572" v="3" actId="9405"/>
          <ac:inkMkLst>
            <pc:docMk/>
            <pc:sldMk cId="285363509" sldId="265"/>
            <ac:inkMk id="4" creationId="{689DA2CE-8CC8-C50C-355C-1CCC9351B49E}"/>
          </ac:inkMkLst>
        </pc:inkChg>
        <pc:inkChg chg="add">
          <ac:chgData name="Nguyen Ngoc Hai" userId="111bf53d-fac6-4830-b9bf-0ee5bd268112" providerId="ADAL" clId="{213C7D01-D997-457C-8C49-E2FE860265E2}" dt="2024-09-24T04:52:08.618" v="4" actId="9405"/>
          <ac:inkMkLst>
            <pc:docMk/>
            <pc:sldMk cId="285363509" sldId="265"/>
            <ac:inkMk id="5" creationId="{0444E1B8-3C59-FAF4-CF5C-E1A06E826AC3}"/>
          </ac:inkMkLst>
        </pc:inkChg>
      </pc:sldChg>
      <pc:sldChg chg="addSp delSp modSp mod">
        <pc:chgData name="Nguyen Ngoc Hai" userId="111bf53d-fac6-4830-b9bf-0ee5bd268112" providerId="ADAL" clId="{213C7D01-D997-457C-8C49-E2FE860265E2}" dt="2024-09-24T04:55:16.648" v="20"/>
        <pc:sldMkLst>
          <pc:docMk/>
          <pc:sldMk cId="3553126940" sldId="266"/>
        </pc:sldMkLst>
        <pc:grpChg chg="del mod">
          <ac:chgData name="Nguyen Ngoc Hai" userId="111bf53d-fac6-4830-b9bf-0ee5bd268112" providerId="ADAL" clId="{213C7D01-D997-457C-8C49-E2FE860265E2}" dt="2024-09-24T04:55:13.517" v="14"/>
          <ac:grpSpMkLst>
            <pc:docMk/>
            <pc:sldMk cId="3553126940" sldId="266"/>
            <ac:grpSpMk id="7" creationId="{07BFA1BB-EEF3-A0A2-DAD7-8E095F3F0B2A}"/>
          </ac:grpSpMkLst>
        </pc:grpChg>
        <pc:grpChg chg="del mod">
          <ac:chgData name="Nguyen Ngoc Hai" userId="111bf53d-fac6-4830-b9bf-0ee5bd268112" providerId="ADAL" clId="{213C7D01-D997-457C-8C49-E2FE860265E2}" dt="2024-09-24T04:55:14.927" v="16"/>
          <ac:grpSpMkLst>
            <pc:docMk/>
            <pc:sldMk cId="3553126940" sldId="266"/>
            <ac:grpSpMk id="10" creationId="{C19F441E-3E35-763B-2F7E-7C031EF3A1E2}"/>
          </ac:grpSpMkLst>
        </pc:grpChg>
        <pc:grpChg chg="del mod">
          <ac:chgData name="Nguyen Ngoc Hai" userId="111bf53d-fac6-4830-b9bf-0ee5bd268112" providerId="ADAL" clId="{213C7D01-D997-457C-8C49-E2FE860265E2}" dt="2024-09-24T04:55:16.648" v="20"/>
          <ac:grpSpMkLst>
            <pc:docMk/>
            <pc:sldMk cId="3553126940" sldId="266"/>
            <ac:grpSpMk id="12" creationId="{3C052514-330E-AB67-8B4C-8E9015F526AD}"/>
          </ac:grpSpMkLst>
        </pc:grpChg>
        <pc:grpChg chg="mod">
          <ac:chgData name="Nguyen Ngoc Hai" userId="111bf53d-fac6-4830-b9bf-0ee5bd268112" providerId="ADAL" clId="{213C7D01-D997-457C-8C49-E2FE860265E2}" dt="2024-09-24T04:55:16.648" v="20"/>
          <ac:grpSpMkLst>
            <pc:docMk/>
            <pc:sldMk cId="3553126940" sldId="266"/>
            <ac:grpSpMk id="16" creationId="{02620763-F13F-FD6A-1EEF-B76F04BDBDD5}"/>
          </ac:grpSpMkLst>
        </pc:grpChg>
        <pc:inkChg chg="add del">
          <ac:chgData name="Nguyen Ngoc Hai" userId="111bf53d-fac6-4830-b9bf-0ee5bd268112" providerId="ADAL" clId="{213C7D01-D997-457C-8C49-E2FE860265E2}" dt="2024-09-24T04:54:58.088" v="6" actId="9405"/>
          <ac:inkMkLst>
            <pc:docMk/>
            <pc:sldMk cId="3553126940" sldId="266"/>
            <ac:inkMk id="2" creationId="{B0E3082F-FC6D-08C6-A25C-18702D7F5333}"/>
          </ac:inkMkLst>
        </pc:inkChg>
        <pc:inkChg chg="add mod">
          <ac:chgData name="Nguyen Ngoc Hai" userId="111bf53d-fac6-4830-b9bf-0ee5bd268112" providerId="ADAL" clId="{213C7D01-D997-457C-8C49-E2FE860265E2}" dt="2024-09-24T04:55:16.648" v="20"/>
          <ac:inkMkLst>
            <pc:docMk/>
            <pc:sldMk cId="3553126940" sldId="266"/>
            <ac:inkMk id="3" creationId="{AE049913-00D6-CAC8-F403-82E82561686F}"/>
          </ac:inkMkLst>
        </pc:inkChg>
        <pc:inkChg chg="add mod">
          <ac:chgData name="Nguyen Ngoc Hai" userId="111bf53d-fac6-4830-b9bf-0ee5bd268112" providerId="ADAL" clId="{213C7D01-D997-457C-8C49-E2FE860265E2}" dt="2024-09-24T04:55:16.648" v="20"/>
          <ac:inkMkLst>
            <pc:docMk/>
            <pc:sldMk cId="3553126940" sldId="266"/>
            <ac:inkMk id="4" creationId="{1DBF7D28-92F5-3B95-825F-A3BFF732B1E1}"/>
          </ac:inkMkLst>
        </pc:inkChg>
        <pc:inkChg chg="add mod">
          <ac:chgData name="Nguyen Ngoc Hai" userId="111bf53d-fac6-4830-b9bf-0ee5bd268112" providerId="ADAL" clId="{213C7D01-D997-457C-8C49-E2FE860265E2}" dt="2024-09-24T04:55:16.648" v="20"/>
          <ac:inkMkLst>
            <pc:docMk/>
            <pc:sldMk cId="3553126940" sldId="266"/>
            <ac:inkMk id="5" creationId="{EC56ACA6-1BAF-8FC1-4B69-8F8AACA9BD91}"/>
          </ac:inkMkLst>
        </pc:inkChg>
        <pc:inkChg chg="add mod">
          <ac:chgData name="Nguyen Ngoc Hai" userId="111bf53d-fac6-4830-b9bf-0ee5bd268112" providerId="ADAL" clId="{213C7D01-D997-457C-8C49-E2FE860265E2}" dt="2024-09-24T04:55:16.648" v="20"/>
          <ac:inkMkLst>
            <pc:docMk/>
            <pc:sldMk cId="3553126940" sldId="266"/>
            <ac:inkMk id="6" creationId="{229EB611-D439-2BAC-F79D-9A0E9C1EED21}"/>
          </ac:inkMkLst>
        </pc:inkChg>
        <pc:inkChg chg="add mod">
          <ac:chgData name="Nguyen Ngoc Hai" userId="111bf53d-fac6-4830-b9bf-0ee5bd268112" providerId="ADAL" clId="{213C7D01-D997-457C-8C49-E2FE860265E2}" dt="2024-09-24T04:55:16.648" v="20"/>
          <ac:inkMkLst>
            <pc:docMk/>
            <pc:sldMk cId="3553126940" sldId="266"/>
            <ac:inkMk id="8" creationId="{321F3C44-2328-956E-8C57-ED3435832148}"/>
          </ac:inkMkLst>
        </pc:inkChg>
        <pc:inkChg chg="add mod">
          <ac:chgData name="Nguyen Ngoc Hai" userId="111bf53d-fac6-4830-b9bf-0ee5bd268112" providerId="ADAL" clId="{213C7D01-D997-457C-8C49-E2FE860265E2}" dt="2024-09-24T04:55:16.648" v="20"/>
          <ac:inkMkLst>
            <pc:docMk/>
            <pc:sldMk cId="3553126940" sldId="266"/>
            <ac:inkMk id="9" creationId="{86916F5F-CD4F-6A31-9E5F-F33E099C9346}"/>
          </ac:inkMkLst>
        </pc:inkChg>
        <pc:inkChg chg="add mod">
          <ac:chgData name="Nguyen Ngoc Hai" userId="111bf53d-fac6-4830-b9bf-0ee5bd268112" providerId="ADAL" clId="{213C7D01-D997-457C-8C49-E2FE860265E2}" dt="2024-09-24T04:55:16.648" v="20"/>
          <ac:inkMkLst>
            <pc:docMk/>
            <pc:sldMk cId="3553126940" sldId="266"/>
            <ac:inkMk id="11" creationId="{E304FA0E-C603-1E4F-2FE4-CE11FF81EACF}"/>
          </ac:inkMkLst>
        </pc:inkChg>
        <pc:inkChg chg="add mod">
          <ac:chgData name="Nguyen Ngoc Hai" userId="111bf53d-fac6-4830-b9bf-0ee5bd268112" providerId="ADAL" clId="{213C7D01-D997-457C-8C49-E2FE860265E2}" dt="2024-09-24T04:55:16.648" v="20"/>
          <ac:inkMkLst>
            <pc:docMk/>
            <pc:sldMk cId="3553126940" sldId="266"/>
            <ac:inkMk id="13" creationId="{9EC6F535-975C-EEBA-13EE-0FCFE1C69A3D}"/>
          </ac:inkMkLst>
        </pc:inkChg>
        <pc:inkChg chg="add mod">
          <ac:chgData name="Nguyen Ngoc Hai" userId="111bf53d-fac6-4830-b9bf-0ee5bd268112" providerId="ADAL" clId="{213C7D01-D997-457C-8C49-E2FE860265E2}" dt="2024-09-24T04:55:16.648" v="20"/>
          <ac:inkMkLst>
            <pc:docMk/>
            <pc:sldMk cId="3553126940" sldId="266"/>
            <ac:inkMk id="14" creationId="{157B0F20-E125-EA7B-BD09-F0D647E420B9}"/>
          </ac:inkMkLst>
        </pc:inkChg>
        <pc:inkChg chg="add mod">
          <ac:chgData name="Nguyen Ngoc Hai" userId="111bf53d-fac6-4830-b9bf-0ee5bd268112" providerId="ADAL" clId="{213C7D01-D997-457C-8C49-E2FE860265E2}" dt="2024-09-24T04:55:16.648" v="20"/>
          <ac:inkMkLst>
            <pc:docMk/>
            <pc:sldMk cId="3553126940" sldId="266"/>
            <ac:inkMk id="15" creationId="{87E79AA4-874B-2074-7A7B-30624ACD6CB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04:51:59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24575,'1040'0'-1365,"-1018"0"-5461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04:55:13.9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24575,'4'0'0,"12"0"0,11 0 0,16 0 0,5 0 0,4 0 0,-3 0 0,5 0 0,2 0 0,0 0 0,1 0 0,-4 0 0,-4 0 0,-4 0 0,-5 0 0,-5 0 0,-4 0 0,-7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04:55:15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04:55:15.5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04:55:15.9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04:52:05.5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163 55 24575,'26'0'0,"536"17"0,-85-5 0,-359-13 0,-21-4 0,157-28 0,-150 16 0,53-11 0,-303 30 0,68-4 0,-1138 3 0,1197 0 0,0 1 0,0 1 0,0 1 0,0 1 0,0 1 0,-29 13 0,23-9 0,1-2 0,-44 10 0,26-10-341,0 1 0,0 3-1,-47 19 1,66-21-6485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04:52:08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0 137 24575,'775'-61'0,"-749"58"0,507-44 0,-385 35 0,95-2 0,600 15-1365,-819-1-5461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04:55:03.6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0 577 24575,'7'-1'0,"0"0"0,-1-1 0,0 0 0,1 0 0,-1 0 0,0-1 0,0 1 0,9-7 0,13-5 0,61-20 0,2 3 0,154-29 0,198-7 0,-255 52 0,237 11 0,-219 7 0,-3-5 0,221 4 0,-266 11 0,48 2 0,518-16 0,-671-1 0,1-2 0,0-2 0,55-14 0,152-54 0,85-41 0,-260 88 0,1 4 0,1 4 0,1 4 0,107-5 0,287 14 0,-266 9 0,-166-3 0,442-17 0,60 5 0,-352 14 0,-139-2 0,404 16 0,-123 24 0,-140-10 0,-55-7 0,-76-13 0,-17-2 0,66 3 0,453-13 0,-547 1 0,0-2 0,32-6 0,-29 3 0,45-2 0,-48 7 0,0 1 0,0 2 0,-1 1 0,1 1 0,-1 1 0,0 1 0,0 1 0,33 15 0,-38-14 0,1-1 0,0 0 0,0-2 0,0-1 0,42 3 0,119-8 0,-76-2 0,-35 4 0,-37 1 0,-1-1 0,1-2 0,40-7 0,-55 2 0,-1 0 0,-1-1 0,1-1 0,-1-1 0,30-19 0,-27 15 0,1 0 0,43-16 0,-58 26 0,2 1 0,-1 0 0,0 1 0,0-1 0,1 1 0,-1 1 0,1 0 0,-1 0 0,0 0 0,1 1 0,-1 1 0,12 2 0,41 10 0,-44-11 0,-1 0 0,0 2 0,0-1 0,16 9 0,40 15 0,9 5 0,32 16 0,-93-41 0,40 25 0,-48-25 0,1-1 0,0 0 0,24 9 0,-32-15 0,-1 0 0,0 0 0,1 0 0,-1-1 0,1 1 0,0-1 0,-1 0 0,1 0 0,-1-1 0,1 0 0,-1 1 0,1-1 0,-1-1 0,0 1 0,1-1 0,5-2 0,5-4 0,0 2 0,1-1 0,0 2 0,1 0 0,-1 1 0,1 1 0,0 1 0,-1 0 0,1 1 0,18 1 0,-29 0 0,0 0 0,0 0 0,1 0 0,-1-1 0,0 0 0,0 0 0,0-1 0,0 0 0,0 0 0,0 0 0,0-1 0,-1 1 0,1-1 0,-1-1 0,0 1 0,6-6 0,-3 3 0,-1 1 0,1 0 0,0 0 0,0 0 0,1 1 0,-1 1 0,1-1 0,0 1 0,0 1 0,0 0 0,18-2 0,8 1 0,66 5 0,-46 0 0,347-2 0,127 2 0,-162 28 0,-122-6 0,93 14 0,81 6 0,-360-42 0,-1 2 0,113 24 0,-171-28 0,6 2 0,0-1 0,0 1 0,0 1 0,-1-1 0,7 4 0,-11-5 0,0-1 0,0 1 0,0-1 0,0 1 0,0 0 0,-1 0 0,1-1 0,0 1 0,-1 0 0,1 0 0,0 0 0,-1-1 0,1 1 0,-1 0 0,1 0 0,-1 0 0,0 0 0,1 0 0,-1 0 0,0 0 0,0 0 0,0 0 0,0 0 0,0 0 0,0 0 0,0 0 0,0 1 0,0-1 0,0 0 0,0 0 0,-1 0 0,1 0 0,0 0 0,-1 0 0,1-1 0,-1 1 0,1 0 0,-1 0 0,0 1 0,-8 10 0,0-1 0,-1 0 0,0 0 0,0-1 0,-2-1 0,1 1 0,-1-2 0,-18 11 0,-114 53 0,124-63 0,-440 176 0,316-138 0,-192 38 0,285-76-455,-1-3 0,-81 1 0,95-8-6371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04:55:05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 24575,'-2'8'0,"1"0"0,-2 0 0,1 0 0,-1 0 0,0-1 0,-1 1 0,0-1 0,0 0 0,-9 12 0,2-1 0,-5 4 0,13-18 0,-1 1 0,1 0 0,0 0 0,0 0 0,0 0 0,1 1 0,-4 9 0,6-14 0,0 0 0,0 0 0,0 0 0,0 0 0,0 0 0,0 0 0,0 0 0,0 0 0,0 0 0,1 0 0,-1 0 0,0 0 0,1 0 0,-1 0 0,1 0 0,-1 0 0,1-1 0,-1 1 0,2 1 0,0 0 0,0 0 0,0-1 0,0 1 0,1-1 0,-1 0 0,0 0 0,1 0 0,-1 0 0,1 0 0,-1 0 0,4 0 0,12 1 0,0 0 0,1-1 0,-1-1 0,1-1 0,-1-1 0,25-5 0,22-2 0,502 1 0,-312 42-65,-169-19-1235,-62-11-5526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04:55:06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0 24575,'-4'86'0,"-20"113"0,-2 21 0,25 156 0,14-253 100,1 18-1565,-14-114-5361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04:55:08.7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253 1971 24575,'-1'4'0,"-1"0"0,0 0 0,1 0 0,-1 0 0,-1 0 0,1 0 0,-1-1 0,1 1 0,-1-1 0,0 0 0,0 0 0,-6 5 0,-5 5 0,-20 26 0,-45 53 0,73-85 0,-1 1 0,2 0 0,-1 0 0,1 0 0,0 1 0,1 0 0,0 0 0,0 0 0,1 0 0,0 0 0,1 1 0,0-1 0,-1 18 0,0 22 0,2 1 0,2-1 0,3 1 0,10 53 0,-7-79 0,1 0 0,11 23 0,1 0 0,-12-29 0,0 0 0,1 0 0,1-1 0,1-1 0,22 27 0,73 66 0,-77-82 0,0 2 0,-2 1 0,38 53 0,-51-59 0,0 0 0,-2 1 0,-1 0 0,-1 1 0,-1 0 0,5 27 0,-10-34 0,-1-1 0,0 1 0,-2 0 0,0-1 0,-1 1 0,-1 0 0,-1-1 0,-1 1 0,-8 31 0,9-44 0,0-1 0,0 0 0,0 0 0,0-1 0,-1 1 0,0 0 0,0-1 0,0 0 0,-1 0 0,0 0 0,1 0 0,-1 0 0,0-1 0,-1 1 0,1-1 0,-1 0 0,1-1 0,-8 4 0,6-4 0,0 0 0,-1 0 0,1-1 0,-1 1 0,1-1 0,-1-1 0,0 0 0,1 0 0,-1 0 0,1 0 0,-1-1 0,1 0 0,-1-1 0,-10-3 0,9 2 0,1-1 0,0 0 0,0-1 0,0 1 0,1-1 0,-1 0 0,1-1 0,0 0 0,1 0 0,-1 0 0,-4-8 0,-9-14 0,-21-39 0,36 59 0,-35-69 0,3-2 0,3-1 0,-24-93 0,50 147 0,1 1 0,-4-48 0,9 62 0,0 0 0,2 1 0,-1-1 0,1 0 0,1 0 0,0 1 0,0-1 0,1 1 0,6-15 0,9-11 0,3 2 0,0 0 0,2 2 0,43-47 0,-46 53 0,0-1 0,-2-1 0,-1 0 0,-1-2 0,-2 1 0,-1-2 0,-1 0 0,13-55 0,-5-11 0,12-155 0,-16-524 0,-18 506 0,0 210 0,-3 1 0,-2 0 0,-3 1 0,-33-108 0,-106-215 0,121 315-1365,3 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04:55:10.9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24575,'0'696'0,"1"-679"0,1 0 0,1 0 0,9 31 0,-5-18 0,-6-28 0,-1-1 0,0 1 0,1 0 0,-1 0 0,1-1 0,0 1 0,-1-1 0,1 1 0,0 0 0,0-1 0,0 1 0,0-1 0,0 0 0,2 2 0,-2-2 0,-1-1 0,1 0 0,-1 0 0,1 0 0,-1 0 0,1 0 0,-1 1 0,1-1 0,-1 0 0,1 0 0,-1 0 0,1-1 0,-1 1 0,1 0 0,-1 0 0,1 0 0,-1 0 0,1 0 0,-1-1 0,1 1 0,-1 0 0,0 0 0,1-1 0,-1 1 0,1 0 0,-1-1 0,0 1 0,1 0 0,-1-1 0,1 0 0,2-3 0,0-1 0,0 1 0,0-1 0,0 0 0,-1 0 0,0 0 0,2-8 0,0 2 0,1 0 0,0 1 0,0-1 0,1 1 0,0 0 0,1 0 0,0 1 0,0 0 0,1 0 0,0 1 0,1 0 0,0 1 0,0-1 0,12-6 0,0 2 0,0 0 0,0 2 0,2 0 0,-1 2 0,45-12 0,-60 18 0,0 1 0,-1-1 0,1 1 0,0 1 0,0-1 0,0 1 0,0 0 0,-1 1 0,1-1 0,0 1 0,0 1 0,-1-1 0,1 1 0,-1 1 0,1-1 0,-1 1 0,0 0 0,0 0 0,0 1 0,0 0 0,-1 0 0,1 0 0,-1 0 0,0 1 0,-1 0 0,1 0 0,-1 1 0,0-1 0,0 1 0,0 0 0,-1 0 0,0 0 0,2 7 0,1 2 0,4 12 0,9 35 0,-17-56 0,-1 0 0,0 1 0,0-1 0,0 1 0,-1-1 0,0 1 0,0-1 0,-1 1 0,0-1 0,0 1 0,-3 8 0,3-13 0,0 0 0,0 0 0,0 0 0,0 0 0,-1 0 0,1 0 0,-1-1 0,0 1 0,1-1 0,-1 1 0,0-1 0,0 1 0,0-1 0,0 0 0,0 0 0,0 0 0,0 0 0,0 0 0,0-1 0,-3 1 0,-48 5 0,44-6 0,-191-1 0,64-2 0,117 2 20,-1-1-1,-32-8 1,9 2-1444,20 4-5402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04:55:12.7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1 685 24575,'1'3'0,"0"0"0,0-1 0,0 1 0,0-1 0,1 1 0,-1-1 0,1 0 0,0 0 0,-1 0 0,1 0 0,0 0 0,4 3 0,3 5 0,14 17 0,1 0 0,0-2 0,2 0 0,1-2 0,53 35 0,-76-56 0,-1-1 0,1 1 0,0-1 0,-1 0 0,1 0 0,0-1 0,0 1 0,0-1 0,0 1 0,0-1 0,0 0 0,0-1 0,0 1 0,-1-1 0,1 0 0,0 0 0,0 0 0,0 0 0,-1 0 0,1-1 0,-1 0 0,5-2 0,9-7 0,-1 0 0,-1 0 0,19-19 0,-22 20 0,152-154 0,-128 126 0,-13 11 0,0-1 0,-2-1 0,-1-1 0,-1 0 0,17-40 0,-4-5 0,27-92 0,-16-10 0,-39 295 0,-5-65 0,1-1 0,4 1 0,1-1 0,19 80 0,-18-108 0,22 77 0,16 112 0,-43-199 0,2 0 0,0 0 0,1 0 0,0 0 0,9 20 0,-11-30 0,0 0 0,0 0 0,1 0 0,-1-1 0,1 1 0,0 0 0,0-1 0,0 0 0,1 0 0,-1 0 0,1 0 0,0 0 0,0-1 0,0 1 0,0-1 0,0 0 0,0-1 0,0 1 0,1-1 0,8 2 0,14-1-192,-1-2 0,1 0 1,-1-2-1,1-2 0,-1 0 0,28-8 0,-54 12 170,25-6-6804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123C-1595-4D36-BCFB-CC0ABF9818A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974A-2FA2-45D7-BDFD-19F61C091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6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123C-1595-4D36-BCFB-CC0ABF9818A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974A-2FA2-45D7-BDFD-19F61C091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0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123C-1595-4D36-BCFB-CC0ABF9818A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974A-2FA2-45D7-BDFD-19F61C091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123C-1595-4D36-BCFB-CC0ABF9818A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974A-2FA2-45D7-BDFD-19F61C091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9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123C-1595-4D36-BCFB-CC0ABF9818A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974A-2FA2-45D7-BDFD-19F61C091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6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123C-1595-4D36-BCFB-CC0ABF9818A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974A-2FA2-45D7-BDFD-19F61C091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123C-1595-4D36-BCFB-CC0ABF9818A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974A-2FA2-45D7-BDFD-19F61C091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123C-1595-4D36-BCFB-CC0ABF9818A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974A-2FA2-45D7-BDFD-19F61C091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7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123C-1595-4D36-BCFB-CC0ABF9818A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974A-2FA2-45D7-BDFD-19F61C091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123C-1595-4D36-BCFB-CC0ABF9818A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974A-2FA2-45D7-BDFD-19F61C091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8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123C-1595-4D36-BCFB-CC0ABF9818A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A974A-2FA2-45D7-BDFD-19F61C091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7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F123C-1595-4D36-BCFB-CC0ABF9818A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A974A-2FA2-45D7-BDFD-19F61C091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6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9.xml"/><Relationship Id="rId18" Type="http://schemas.openxmlformats.org/officeDocument/2006/relationships/image" Target="../media/image18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5.png"/><Relationship Id="rId17" Type="http://schemas.openxmlformats.org/officeDocument/2006/relationships/customXml" Target="../ink/ink11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14.png"/><Relationship Id="rId19" Type="http://schemas.openxmlformats.org/officeDocument/2006/relationships/customXml" Target="../ink/ink12.xml"/><Relationship Id="rId4" Type="http://schemas.openxmlformats.org/officeDocument/2006/relationships/image" Target="../media/image11.png"/><Relationship Id="rId9" Type="http://schemas.openxmlformats.org/officeDocument/2006/relationships/customXml" Target="../ink/ink7.xml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724150"/>
            <a:ext cx="81819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4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" y="0"/>
            <a:ext cx="9136577" cy="68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28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263"/>
            <a:ext cx="9144000" cy="68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54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46"/>
            <a:ext cx="9146464" cy="6856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49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81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84134"/>
            <a:ext cx="9201320" cy="6942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55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3" y="0"/>
            <a:ext cx="90660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90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52"/>
            <a:ext cx="9141530" cy="6859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99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8" y="0"/>
            <a:ext cx="9153873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44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292"/>
            <a:ext cx="9260654" cy="707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5BD1AE-3EA6-F6C8-FC11-C0A4D2A8AFCA}"/>
                  </a:ext>
                </a:extLst>
              </p14:cNvPr>
              <p14:cNvContentPartPr/>
              <p14:nvPr/>
            </p14:nvContentPartPr>
            <p14:xfrm>
              <a:off x="4267250" y="1582901"/>
              <a:ext cx="38304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5BD1AE-3EA6-F6C8-FC11-C0A4D2A8AF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1130" y="1576781"/>
                <a:ext cx="3952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9DA2CE-8CC8-C50C-355C-1CCC9351B49E}"/>
                  </a:ext>
                </a:extLst>
              </p14:cNvPr>
              <p14:cNvContentPartPr/>
              <p14:nvPr/>
            </p14:nvContentPartPr>
            <p14:xfrm>
              <a:off x="4179050" y="1592621"/>
              <a:ext cx="704880" cy="5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9DA2CE-8CC8-C50C-355C-1CCC9351B4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72930" y="1586501"/>
                <a:ext cx="7171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44E1B8-3C59-FAF4-CF5C-E1A06E826AC3}"/>
                  </a:ext>
                </a:extLst>
              </p14:cNvPr>
              <p14:cNvContentPartPr/>
              <p14:nvPr/>
            </p14:nvContentPartPr>
            <p14:xfrm>
              <a:off x="1818890" y="1563101"/>
              <a:ext cx="933480" cy="49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44E1B8-3C59-FAF4-CF5C-E1A06E826A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2770" y="1556981"/>
                <a:ext cx="945720" cy="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36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049913-00D6-CAC8-F403-82E82561686F}"/>
                  </a:ext>
                </a:extLst>
              </p14:cNvPr>
              <p14:cNvContentPartPr/>
              <p14:nvPr/>
            </p14:nvContentPartPr>
            <p14:xfrm>
              <a:off x="3195170" y="1119828"/>
              <a:ext cx="5201640" cy="327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049913-00D6-CAC8-F403-82E8256168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9050" y="1113708"/>
                <a:ext cx="52138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BF7D28-92F5-3B95-825F-A3BFF732B1E1}"/>
                  </a:ext>
                </a:extLst>
              </p14:cNvPr>
              <p14:cNvContentPartPr/>
              <p14:nvPr/>
            </p14:nvContentPartPr>
            <p14:xfrm>
              <a:off x="6573410" y="442308"/>
              <a:ext cx="428040" cy="8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BF7D28-92F5-3B95-825F-A3BFF732B1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67290" y="436188"/>
                <a:ext cx="4402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56ACA6-1BAF-8FC1-4B69-8F8AACA9BD91}"/>
                  </a:ext>
                </a:extLst>
              </p14:cNvPr>
              <p14:cNvContentPartPr/>
              <p14:nvPr/>
            </p14:nvContentPartPr>
            <p14:xfrm>
              <a:off x="6961130" y="403068"/>
              <a:ext cx="20160" cy="422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56ACA6-1BAF-8FC1-4B69-8F8AACA9BD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55010" y="396948"/>
                <a:ext cx="3240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9EB611-D439-2BAC-F79D-9A0E9C1EED21}"/>
                  </a:ext>
                </a:extLst>
              </p14:cNvPr>
              <p14:cNvContentPartPr/>
              <p14:nvPr/>
            </p14:nvContentPartPr>
            <p14:xfrm>
              <a:off x="7135730" y="-247452"/>
              <a:ext cx="191160" cy="1320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9EB611-D439-2BAC-F79D-9A0E9C1EED2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29610" y="-253572"/>
                <a:ext cx="203400" cy="133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2620763-F13F-FD6A-1EEF-B76F04BDBDD5}"/>
              </a:ext>
            </a:extLst>
          </p:cNvPr>
          <p:cNvGrpSpPr/>
          <p:nvPr/>
        </p:nvGrpSpPr>
        <p:grpSpPr>
          <a:xfrm>
            <a:off x="7570970" y="480852"/>
            <a:ext cx="783720" cy="356760"/>
            <a:chOff x="7570970" y="480852"/>
            <a:chExt cx="78372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1F3C44-2328-956E-8C57-ED3435832148}"/>
                    </a:ext>
                  </a:extLst>
                </p14:cNvPr>
                <p14:cNvContentPartPr/>
                <p14:nvPr/>
              </p14:nvContentPartPr>
              <p14:xfrm>
                <a:off x="7570970" y="511092"/>
                <a:ext cx="217440" cy="326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1F3C44-2328-956E-8C57-ED343583214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64850" y="504972"/>
                  <a:ext cx="2296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916F5F-CD4F-6A31-9E5F-F33E099C9346}"/>
                    </a:ext>
                  </a:extLst>
                </p14:cNvPr>
                <p14:cNvContentPartPr/>
                <p14:nvPr/>
              </p14:nvContentPartPr>
              <p14:xfrm>
                <a:off x="7865810" y="480852"/>
                <a:ext cx="488880" cy="347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916F5F-CD4F-6A31-9E5F-F33E099C934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59690" y="474732"/>
                  <a:ext cx="5011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304FA0E-C603-1E4F-2FE4-CE11FF81EACF}"/>
                    </a:ext>
                  </a:extLst>
                </p14:cNvPr>
                <p14:cNvContentPartPr/>
                <p14:nvPr/>
              </p14:nvContentPartPr>
              <p14:xfrm>
                <a:off x="8081810" y="530892"/>
                <a:ext cx="2667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304FA0E-C603-1E4F-2FE4-CE11FF81EAC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75690" y="524772"/>
                  <a:ext cx="27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EC6F535-975C-EEBA-13EE-0FCFE1C69A3D}"/>
                    </a:ext>
                  </a:extLst>
                </p14:cNvPr>
                <p14:cNvContentPartPr/>
                <p14:nvPr/>
              </p14:nvContentPartPr>
              <p14:xfrm>
                <a:off x="7875530" y="530892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EC6F535-975C-EEBA-13EE-0FCFE1C69A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69410" y="52477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7B0F20-E125-EA7B-BD09-F0D647E420B9}"/>
                    </a:ext>
                  </a:extLst>
                </p14:cNvPr>
                <p14:cNvContentPartPr/>
                <p14:nvPr/>
              </p14:nvContentPartPr>
              <p14:xfrm>
                <a:off x="7875530" y="530892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7B0F20-E125-EA7B-BD09-F0D647E420B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69410" y="52477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7E79AA4-874B-2074-7A7B-30624ACD6CBE}"/>
                    </a:ext>
                  </a:extLst>
                </p14:cNvPr>
                <p14:cNvContentPartPr/>
                <p14:nvPr/>
              </p14:nvContentPartPr>
              <p14:xfrm>
                <a:off x="7875530" y="530892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7E79AA4-874B-2074-7A7B-30624ACD6CB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69410" y="52477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312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787" y="0"/>
            <a:ext cx="921357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46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66"/>
            <a:ext cx="9144000" cy="6902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43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</dc:creator>
  <cp:lastModifiedBy>Nguyen Ngoc Hai</cp:lastModifiedBy>
  <cp:revision>11</cp:revision>
  <dcterms:created xsi:type="dcterms:W3CDTF">2014-04-25T01:31:13Z</dcterms:created>
  <dcterms:modified xsi:type="dcterms:W3CDTF">2024-09-24T04:55:24Z</dcterms:modified>
</cp:coreProperties>
</file>