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ink/ink2.xml" ContentType="application/inkml+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notesSlides/notesSlide6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 id="2147483681" r:id="rId2"/>
  </p:sldMasterIdLst>
  <p:notesMasterIdLst>
    <p:notesMasterId r:id="rId68"/>
  </p:notesMasterIdLst>
  <p:handoutMasterIdLst>
    <p:handoutMasterId r:id="rId69"/>
  </p:handoutMasterIdLst>
  <p:sldIdLst>
    <p:sldId id="272" r:id="rId3"/>
    <p:sldId id="299" r:id="rId4"/>
    <p:sldId id="275" r:id="rId5"/>
    <p:sldId id="319" r:id="rId6"/>
    <p:sldId id="300" r:id="rId7"/>
    <p:sldId id="301" r:id="rId8"/>
    <p:sldId id="321" r:id="rId9"/>
    <p:sldId id="323" r:id="rId10"/>
    <p:sldId id="322" r:id="rId11"/>
    <p:sldId id="324" r:id="rId12"/>
    <p:sldId id="280" r:id="rId13"/>
    <p:sldId id="311" r:id="rId14"/>
    <p:sldId id="312" r:id="rId15"/>
    <p:sldId id="282" r:id="rId16"/>
    <p:sldId id="283" r:id="rId17"/>
    <p:sldId id="325" r:id="rId18"/>
    <p:sldId id="285" r:id="rId19"/>
    <p:sldId id="286" r:id="rId20"/>
    <p:sldId id="287" r:id="rId21"/>
    <p:sldId id="288" r:id="rId22"/>
    <p:sldId id="290" r:id="rId23"/>
    <p:sldId id="291" r:id="rId24"/>
    <p:sldId id="292" r:id="rId25"/>
    <p:sldId id="293" r:id="rId26"/>
    <p:sldId id="294" r:id="rId27"/>
    <p:sldId id="295" r:id="rId28"/>
    <p:sldId id="296" r:id="rId29"/>
    <p:sldId id="297" r:id="rId30"/>
    <p:sldId id="320" r:id="rId31"/>
    <p:sldId id="304" r:id="rId32"/>
    <p:sldId id="261" r:id="rId33"/>
    <p:sldId id="326" r:id="rId34"/>
    <p:sldId id="327" r:id="rId35"/>
    <p:sldId id="328" r:id="rId36"/>
    <p:sldId id="329"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47" r:id="rId55"/>
    <p:sldId id="348" r:id="rId56"/>
    <p:sldId id="349" r:id="rId57"/>
    <p:sldId id="350" r:id="rId58"/>
    <p:sldId id="351" r:id="rId59"/>
    <p:sldId id="352" r:id="rId60"/>
    <p:sldId id="353" r:id="rId61"/>
    <p:sldId id="354" r:id="rId62"/>
    <p:sldId id="355" r:id="rId63"/>
    <p:sldId id="356" r:id="rId64"/>
    <p:sldId id="357" r:id="rId65"/>
    <p:sldId id="358" r:id="rId66"/>
    <p:sldId id="359" r:id="rId67"/>
  </p:sldIdLst>
  <p:sldSz cx="9144000" cy="6858000" type="screen4x3"/>
  <p:notesSz cx="6858000" cy="9144000"/>
  <p:defaultTextStyle>
    <a:defPPr>
      <a:defRPr lang="en-US"/>
    </a:defPPr>
    <a:lvl1pPr algn="l" rtl="0" eaLnBrk="0" fontAlgn="base" hangingPunct="0">
      <a:lnSpc>
        <a:spcPct val="90000"/>
      </a:lnSpc>
      <a:spcBef>
        <a:spcPct val="0"/>
      </a:spcBef>
      <a:spcAft>
        <a:spcPct val="0"/>
      </a:spcAft>
      <a:defRPr sz="3000"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sz="3000"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sz="3000"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sz="3000"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y Pfitzer" initials="" lastIdx="2" clrIdx="0"/>
  <p:cmAuthor id="1" name="Cisco Systems, Inc." initials="" lastIdx="1" clrIdx="1"/>
  <p:cmAuthor id="2" name="Kayce M. Clark"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C566"/>
    <a:srgbClr val="F4CB66"/>
    <a:srgbClr val="07ADB1"/>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0ABACF-6E8B-45D5-8F13-18777D961BAF}" v="9" dt="2024-10-08T02:53:32.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62" autoAdjust="0"/>
    <p:restoredTop sz="95122" autoAdjust="0"/>
  </p:normalViewPr>
  <p:slideViewPr>
    <p:cSldViewPr snapToGrid="0">
      <p:cViewPr varScale="1">
        <p:scale>
          <a:sx n="82" d="100"/>
          <a:sy n="82" d="100"/>
        </p:scale>
        <p:origin x="1358" y="77"/>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75" d="100"/>
        <a:sy n="75" d="100"/>
      </p:scale>
      <p:origin x="0" y="2088"/>
    </p:cViewPr>
  </p:sorterViewPr>
  <p:gridSpacing cx="91439" cy="91439"/>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commentAuthors" Target="commentAuthors.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microsoft.com/office/2015/10/relationships/revisionInfo" Target="revisionInfo.xml"/><Relationship Id="rId7" Type="http://schemas.openxmlformats.org/officeDocument/2006/relationships/slide" Target="slides/slide5.xml"/><Relationship Id="rId71"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44.xml"/><Relationship Id="rId3" Type="http://schemas.openxmlformats.org/officeDocument/2006/relationships/slide" Target="slides/slide18.xml"/><Relationship Id="rId7" Type="http://schemas.openxmlformats.org/officeDocument/2006/relationships/slide" Target="slides/slide41.xml"/><Relationship Id="rId2" Type="http://schemas.openxmlformats.org/officeDocument/2006/relationships/slide" Target="slides/slide15.xml"/><Relationship Id="rId1" Type="http://schemas.openxmlformats.org/officeDocument/2006/relationships/slide" Target="slides/slide8.xml"/><Relationship Id="rId6" Type="http://schemas.openxmlformats.org/officeDocument/2006/relationships/slide" Target="slides/slide40.xml"/><Relationship Id="rId11" Type="http://schemas.openxmlformats.org/officeDocument/2006/relationships/slide" Target="slides/slide65.xml"/><Relationship Id="rId5" Type="http://schemas.openxmlformats.org/officeDocument/2006/relationships/slide" Target="slides/slide36.xml"/><Relationship Id="rId10" Type="http://schemas.openxmlformats.org/officeDocument/2006/relationships/slide" Target="slides/slide47.xml"/><Relationship Id="rId4" Type="http://schemas.openxmlformats.org/officeDocument/2006/relationships/slide" Target="slides/slide31.xml"/><Relationship Id="rId9" Type="http://schemas.openxmlformats.org/officeDocument/2006/relationships/slide" Target="slides/slide4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Ngoc Hai" userId="111bf53d-fac6-4830-b9bf-0ee5bd268112" providerId="ADAL" clId="{760ABACF-6E8B-45D5-8F13-18777D961BAF}"/>
    <pc:docChg chg="custSel modSld">
      <pc:chgData name="Nguyen Ngoc Hai" userId="111bf53d-fac6-4830-b9bf-0ee5bd268112" providerId="ADAL" clId="{760ABACF-6E8B-45D5-8F13-18777D961BAF}" dt="2024-10-08T02:53:32.073" v="44"/>
      <pc:docMkLst>
        <pc:docMk/>
      </pc:docMkLst>
      <pc:sldChg chg="addSp delSp modSp mod delAnim">
        <pc:chgData name="Nguyen Ngoc Hai" userId="111bf53d-fac6-4830-b9bf-0ee5bd268112" providerId="ADAL" clId="{760ABACF-6E8B-45D5-8F13-18777D961BAF}" dt="2024-10-01T11:27:33.023" v="4" actId="478"/>
        <pc:sldMkLst>
          <pc:docMk/>
          <pc:sldMk cId="0" sldId="272"/>
        </pc:sldMkLst>
        <pc:picChg chg="add del mod">
          <ac:chgData name="Nguyen Ngoc Hai" userId="111bf53d-fac6-4830-b9bf-0ee5bd268112" providerId="ADAL" clId="{760ABACF-6E8B-45D5-8F13-18777D961BAF}" dt="2024-10-01T11:27:33.023" v="4" actId="478"/>
          <ac:picMkLst>
            <pc:docMk/>
            <pc:sldMk cId="0" sldId="272"/>
            <ac:picMk id="7" creationId="{FAE3ECCB-7302-C4F7-C865-E545C40AB647}"/>
          </ac:picMkLst>
        </pc:picChg>
      </pc:sldChg>
      <pc:sldChg chg="addSp mod">
        <pc:chgData name="Nguyen Ngoc Hai" userId="111bf53d-fac6-4830-b9bf-0ee5bd268112" providerId="ADAL" clId="{760ABACF-6E8B-45D5-8F13-18777D961BAF}" dt="2024-10-08T02:48:41.597" v="42" actId="9405"/>
        <pc:sldMkLst>
          <pc:docMk/>
          <pc:sldMk cId="0" sldId="275"/>
        </pc:sldMkLst>
        <pc:inkChg chg="add">
          <ac:chgData name="Nguyen Ngoc Hai" userId="111bf53d-fac6-4830-b9bf-0ee5bd268112" providerId="ADAL" clId="{760ABACF-6E8B-45D5-8F13-18777D961BAF}" dt="2024-10-08T02:48:41.597" v="42" actId="9405"/>
          <ac:inkMkLst>
            <pc:docMk/>
            <pc:sldMk cId="0" sldId="275"/>
            <ac:inkMk id="2" creationId="{89A9B974-C9B6-3F0C-C1DB-6EC27A24FF9C}"/>
          </ac:inkMkLst>
        </pc:inkChg>
      </pc:sldChg>
      <pc:sldChg chg="addSp delSp mod">
        <pc:chgData name="Nguyen Ngoc Hai" userId="111bf53d-fac6-4830-b9bf-0ee5bd268112" providerId="ADAL" clId="{760ABACF-6E8B-45D5-8F13-18777D961BAF}" dt="2024-10-08T02:53:32.073" v="44"/>
        <pc:sldMkLst>
          <pc:docMk/>
          <pc:sldMk cId="1287656076" sldId="331"/>
        </pc:sldMkLst>
        <pc:inkChg chg="add del">
          <ac:chgData name="Nguyen Ngoc Hai" userId="111bf53d-fac6-4830-b9bf-0ee5bd268112" providerId="ADAL" clId="{760ABACF-6E8B-45D5-8F13-18777D961BAF}" dt="2024-10-08T02:53:32.073" v="44"/>
          <ac:inkMkLst>
            <pc:docMk/>
            <pc:sldMk cId="1287656076" sldId="331"/>
            <ac:inkMk id="2" creationId="{361C4BC7-36C8-424A-C559-75CBFEA9BE71}"/>
          </ac:inkMkLst>
        </pc:inkChg>
      </pc:sldChg>
      <pc:sldChg chg="addSp mod">
        <pc:chgData name="Nguyen Ngoc Hai" userId="111bf53d-fac6-4830-b9bf-0ee5bd268112" providerId="ADAL" clId="{760ABACF-6E8B-45D5-8F13-18777D961BAF}" dt="2024-10-08T02:35:33.906" v="11" actId="9405"/>
        <pc:sldMkLst>
          <pc:docMk/>
          <pc:sldMk cId="2789284900" sldId="350"/>
        </pc:sldMkLst>
        <pc:inkChg chg="add">
          <ac:chgData name="Nguyen Ngoc Hai" userId="111bf53d-fac6-4830-b9bf-0ee5bd268112" providerId="ADAL" clId="{760ABACF-6E8B-45D5-8F13-18777D961BAF}" dt="2024-10-08T02:35:33.906" v="11" actId="9405"/>
          <ac:inkMkLst>
            <pc:docMk/>
            <pc:sldMk cId="2789284900" sldId="350"/>
            <ac:inkMk id="2" creationId="{079B3F84-6EC6-638B-2E4F-257A1659C21E}"/>
          </ac:inkMkLst>
        </pc:inkChg>
      </pc:sldChg>
      <pc:sldChg chg="addSp delSp modSp mod">
        <pc:chgData name="Nguyen Ngoc Hai" userId="111bf53d-fac6-4830-b9bf-0ee5bd268112" providerId="ADAL" clId="{760ABACF-6E8B-45D5-8F13-18777D961BAF}" dt="2024-10-08T02:38:04.149" v="41"/>
        <pc:sldMkLst>
          <pc:docMk/>
          <pc:sldMk cId="1561608138" sldId="352"/>
        </pc:sldMkLst>
        <pc:grpChg chg="del mod">
          <ac:chgData name="Nguyen Ngoc Hai" userId="111bf53d-fac6-4830-b9bf-0ee5bd268112" providerId="ADAL" clId="{760ABACF-6E8B-45D5-8F13-18777D961BAF}" dt="2024-10-08T02:37:35.317" v="18"/>
          <ac:grpSpMkLst>
            <pc:docMk/>
            <pc:sldMk cId="1561608138" sldId="352"/>
            <ac:grpSpMk id="5" creationId="{6960E40D-F367-49F5-6C0F-3A74160AA0EE}"/>
          </ac:grpSpMkLst>
        </pc:grpChg>
        <pc:grpChg chg="del mod">
          <ac:chgData name="Nguyen Ngoc Hai" userId="111bf53d-fac6-4830-b9bf-0ee5bd268112" providerId="ADAL" clId="{760ABACF-6E8B-45D5-8F13-18777D961BAF}" dt="2024-10-08T02:37:39.490" v="22"/>
          <ac:grpSpMkLst>
            <pc:docMk/>
            <pc:sldMk cId="1561608138" sldId="352"/>
            <ac:grpSpMk id="8" creationId="{60FAED40-C5AD-4256-BF84-2154222E450B}"/>
          </ac:grpSpMkLst>
        </pc:grpChg>
        <pc:grpChg chg="del mod">
          <ac:chgData name="Nguyen Ngoc Hai" userId="111bf53d-fac6-4830-b9bf-0ee5bd268112" providerId="ADAL" clId="{760ABACF-6E8B-45D5-8F13-18777D961BAF}" dt="2024-10-08T02:38:04.149" v="41"/>
          <ac:grpSpMkLst>
            <pc:docMk/>
            <pc:sldMk cId="1561608138" sldId="352"/>
            <ac:grpSpMk id="12" creationId="{339B66BC-3983-B8E4-2A3E-B400C240CCA6}"/>
          </ac:grpSpMkLst>
        </pc:grpChg>
        <pc:grpChg chg="del mod">
          <ac:chgData name="Nguyen Ngoc Hai" userId="111bf53d-fac6-4830-b9bf-0ee5bd268112" providerId="ADAL" clId="{760ABACF-6E8B-45D5-8F13-18777D961BAF}" dt="2024-10-08T02:38:00.634" v="36"/>
          <ac:grpSpMkLst>
            <pc:docMk/>
            <pc:sldMk cId="1561608138" sldId="352"/>
            <ac:grpSpMk id="23" creationId="{15D15EDA-013E-79E0-822E-3543452BE617}"/>
          </ac:grpSpMkLst>
        </pc:grpChg>
        <pc:grpChg chg="del mod">
          <ac:chgData name="Nguyen Ngoc Hai" userId="111bf53d-fac6-4830-b9bf-0ee5bd268112" providerId="ADAL" clId="{760ABACF-6E8B-45D5-8F13-18777D961BAF}" dt="2024-10-08T02:38:04.149" v="41"/>
          <ac:grpSpMkLst>
            <pc:docMk/>
            <pc:sldMk cId="1561608138" sldId="352"/>
            <ac:grpSpMk id="26" creationId="{1D1FF608-498F-BF19-34D9-3D019D288C33}"/>
          </ac:grpSpMkLst>
        </pc:grpChg>
        <pc:grpChg chg="mod">
          <ac:chgData name="Nguyen Ngoc Hai" userId="111bf53d-fac6-4830-b9bf-0ee5bd268112" providerId="ADAL" clId="{760ABACF-6E8B-45D5-8F13-18777D961BAF}" dt="2024-10-08T02:38:04.149" v="41"/>
          <ac:grpSpMkLst>
            <pc:docMk/>
            <pc:sldMk cId="1561608138" sldId="352"/>
            <ac:grpSpMk id="31" creationId="{D3489998-9B13-DC40-C807-279BB57DF1B5}"/>
          </ac:grpSpMkLst>
        </pc:grpChg>
        <pc:inkChg chg="add mod">
          <ac:chgData name="Nguyen Ngoc Hai" userId="111bf53d-fac6-4830-b9bf-0ee5bd268112" providerId="ADAL" clId="{760ABACF-6E8B-45D5-8F13-18777D961BAF}" dt="2024-10-08T02:38:04.149" v="41"/>
          <ac:inkMkLst>
            <pc:docMk/>
            <pc:sldMk cId="1561608138" sldId="352"/>
            <ac:inkMk id="2" creationId="{52315B89-FEF9-0A07-AA06-3A2BA0553B17}"/>
          </ac:inkMkLst>
        </pc:inkChg>
        <pc:inkChg chg="add mod">
          <ac:chgData name="Nguyen Ngoc Hai" userId="111bf53d-fac6-4830-b9bf-0ee5bd268112" providerId="ADAL" clId="{760ABACF-6E8B-45D5-8F13-18777D961BAF}" dt="2024-10-08T02:38:04.149" v="41"/>
          <ac:inkMkLst>
            <pc:docMk/>
            <pc:sldMk cId="1561608138" sldId="352"/>
            <ac:inkMk id="3" creationId="{93F53E6F-2673-FF4B-033F-9FDEBAE7C7CB}"/>
          </ac:inkMkLst>
        </pc:inkChg>
        <pc:inkChg chg="add mod">
          <ac:chgData name="Nguyen Ngoc Hai" userId="111bf53d-fac6-4830-b9bf-0ee5bd268112" providerId="ADAL" clId="{760ABACF-6E8B-45D5-8F13-18777D961BAF}" dt="2024-10-08T02:38:04.149" v="41"/>
          <ac:inkMkLst>
            <pc:docMk/>
            <pc:sldMk cId="1561608138" sldId="352"/>
            <ac:inkMk id="4" creationId="{B39F64D8-6455-CC16-0AA4-527D659A31EA}"/>
          </ac:inkMkLst>
        </pc:inkChg>
        <pc:inkChg chg="add mod">
          <ac:chgData name="Nguyen Ngoc Hai" userId="111bf53d-fac6-4830-b9bf-0ee5bd268112" providerId="ADAL" clId="{760ABACF-6E8B-45D5-8F13-18777D961BAF}" dt="2024-10-08T02:38:04.149" v="41"/>
          <ac:inkMkLst>
            <pc:docMk/>
            <pc:sldMk cId="1561608138" sldId="352"/>
            <ac:inkMk id="6" creationId="{4E5C5607-8789-25BF-CA75-5F636E006969}"/>
          </ac:inkMkLst>
        </pc:inkChg>
        <pc:inkChg chg="add mod">
          <ac:chgData name="Nguyen Ngoc Hai" userId="111bf53d-fac6-4830-b9bf-0ee5bd268112" providerId="ADAL" clId="{760ABACF-6E8B-45D5-8F13-18777D961BAF}" dt="2024-10-08T02:38:04.149" v="41"/>
          <ac:inkMkLst>
            <pc:docMk/>
            <pc:sldMk cId="1561608138" sldId="352"/>
            <ac:inkMk id="7" creationId="{438987DD-6D66-80DE-6981-D05E21EB6359}"/>
          </ac:inkMkLst>
        </pc:inkChg>
        <pc:inkChg chg="add mod">
          <ac:chgData name="Nguyen Ngoc Hai" userId="111bf53d-fac6-4830-b9bf-0ee5bd268112" providerId="ADAL" clId="{760ABACF-6E8B-45D5-8F13-18777D961BAF}" dt="2024-10-08T02:38:04.149" v="41"/>
          <ac:inkMkLst>
            <pc:docMk/>
            <pc:sldMk cId="1561608138" sldId="352"/>
            <ac:inkMk id="9" creationId="{175E49AB-2708-47A7-94A2-929C17977850}"/>
          </ac:inkMkLst>
        </pc:inkChg>
        <pc:inkChg chg="add mod">
          <ac:chgData name="Nguyen Ngoc Hai" userId="111bf53d-fac6-4830-b9bf-0ee5bd268112" providerId="ADAL" clId="{760ABACF-6E8B-45D5-8F13-18777D961BAF}" dt="2024-10-08T02:38:04.149" v="41"/>
          <ac:inkMkLst>
            <pc:docMk/>
            <pc:sldMk cId="1561608138" sldId="352"/>
            <ac:inkMk id="10" creationId="{A18ED7E1-E196-0E7E-6DC1-DF88DB775E48}"/>
          </ac:inkMkLst>
        </pc:inkChg>
        <pc:inkChg chg="add mod">
          <ac:chgData name="Nguyen Ngoc Hai" userId="111bf53d-fac6-4830-b9bf-0ee5bd268112" providerId="ADAL" clId="{760ABACF-6E8B-45D5-8F13-18777D961BAF}" dt="2024-10-08T02:38:04.149" v="41"/>
          <ac:inkMkLst>
            <pc:docMk/>
            <pc:sldMk cId="1561608138" sldId="352"/>
            <ac:inkMk id="11" creationId="{FCD95822-3945-6AF8-7540-0810091E30B6}"/>
          </ac:inkMkLst>
        </pc:inkChg>
        <pc:inkChg chg="add mod">
          <ac:chgData name="Nguyen Ngoc Hai" userId="111bf53d-fac6-4830-b9bf-0ee5bd268112" providerId="ADAL" clId="{760ABACF-6E8B-45D5-8F13-18777D961BAF}" dt="2024-10-08T02:38:04.149" v="41"/>
          <ac:inkMkLst>
            <pc:docMk/>
            <pc:sldMk cId="1561608138" sldId="352"/>
            <ac:inkMk id="13" creationId="{468BE2F8-0A63-91E9-0049-E35CC0666D0A}"/>
          </ac:inkMkLst>
        </pc:inkChg>
        <pc:inkChg chg="add mod">
          <ac:chgData name="Nguyen Ngoc Hai" userId="111bf53d-fac6-4830-b9bf-0ee5bd268112" providerId="ADAL" clId="{760ABACF-6E8B-45D5-8F13-18777D961BAF}" dt="2024-10-08T02:38:04.149" v="41"/>
          <ac:inkMkLst>
            <pc:docMk/>
            <pc:sldMk cId="1561608138" sldId="352"/>
            <ac:inkMk id="14" creationId="{860CBD5A-3E79-A67B-0770-51046CA5A20A}"/>
          </ac:inkMkLst>
        </pc:inkChg>
        <pc:inkChg chg="add mod">
          <ac:chgData name="Nguyen Ngoc Hai" userId="111bf53d-fac6-4830-b9bf-0ee5bd268112" providerId="ADAL" clId="{760ABACF-6E8B-45D5-8F13-18777D961BAF}" dt="2024-10-08T02:38:04.149" v="41"/>
          <ac:inkMkLst>
            <pc:docMk/>
            <pc:sldMk cId="1561608138" sldId="352"/>
            <ac:inkMk id="15" creationId="{EE6F6768-0ED6-44B6-9F03-BB6F5A038F78}"/>
          </ac:inkMkLst>
        </pc:inkChg>
        <pc:inkChg chg="add mod">
          <ac:chgData name="Nguyen Ngoc Hai" userId="111bf53d-fac6-4830-b9bf-0ee5bd268112" providerId="ADAL" clId="{760ABACF-6E8B-45D5-8F13-18777D961BAF}" dt="2024-10-08T02:38:04.149" v="41"/>
          <ac:inkMkLst>
            <pc:docMk/>
            <pc:sldMk cId="1561608138" sldId="352"/>
            <ac:inkMk id="16" creationId="{E5439B2F-EEEB-188B-F9D7-E0114EBEA2BF}"/>
          </ac:inkMkLst>
        </pc:inkChg>
        <pc:inkChg chg="add mod">
          <ac:chgData name="Nguyen Ngoc Hai" userId="111bf53d-fac6-4830-b9bf-0ee5bd268112" providerId="ADAL" clId="{760ABACF-6E8B-45D5-8F13-18777D961BAF}" dt="2024-10-08T02:38:04.149" v="41"/>
          <ac:inkMkLst>
            <pc:docMk/>
            <pc:sldMk cId="1561608138" sldId="352"/>
            <ac:inkMk id="17" creationId="{1653D174-6313-675A-262F-4B1FEEFDC7B4}"/>
          </ac:inkMkLst>
        </pc:inkChg>
        <pc:inkChg chg="add mod">
          <ac:chgData name="Nguyen Ngoc Hai" userId="111bf53d-fac6-4830-b9bf-0ee5bd268112" providerId="ADAL" clId="{760ABACF-6E8B-45D5-8F13-18777D961BAF}" dt="2024-10-08T02:38:04.149" v="41"/>
          <ac:inkMkLst>
            <pc:docMk/>
            <pc:sldMk cId="1561608138" sldId="352"/>
            <ac:inkMk id="18" creationId="{B4FC200A-20A3-06AE-31E1-145981E3FF79}"/>
          </ac:inkMkLst>
        </pc:inkChg>
        <pc:inkChg chg="add mod">
          <ac:chgData name="Nguyen Ngoc Hai" userId="111bf53d-fac6-4830-b9bf-0ee5bd268112" providerId="ADAL" clId="{760ABACF-6E8B-45D5-8F13-18777D961BAF}" dt="2024-10-08T02:38:04.149" v="41"/>
          <ac:inkMkLst>
            <pc:docMk/>
            <pc:sldMk cId="1561608138" sldId="352"/>
            <ac:inkMk id="19" creationId="{0DF2C7E4-288C-7AEB-3DB6-7F1E3E08DA43}"/>
          </ac:inkMkLst>
        </pc:inkChg>
        <pc:inkChg chg="add mod">
          <ac:chgData name="Nguyen Ngoc Hai" userId="111bf53d-fac6-4830-b9bf-0ee5bd268112" providerId="ADAL" clId="{760ABACF-6E8B-45D5-8F13-18777D961BAF}" dt="2024-10-08T02:38:04.149" v="41"/>
          <ac:inkMkLst>
            <pc:docMk/>
            <pc:sldMk cId="1561608138" sldId="352"/>
            <ac:inkMk id="20" creationId="{1F7E226A-B718-24C4-3B47-0B3684B82A30}"/>
          </ac:inkMkLst>
        </pc:inkChg>
        <pc:inkChg chg="add mod">
          <ac:chgData name="Nguyen Ngoc Hai" userId="111bf53d-fac6-4830-b9bf-0ee5bd268112" providerId="ADAL" clId="{760ABACF-6E8B-45D5-8F13-18777D961BAF}" dt="2024-10-08T02:38:04.149" v="41"/>
          <ac:inkMkLst>
            <pc:docMk/>
            <pc:sldMk cId="1561608138" sldId="352"/>
            <ac:inkMk id="21" creationId="{706896D9-CEA1-F757-B824-2D200C4E0304}"/>
          </ac:inkMkLst>
        </pc:inkChg>
        <pc:inkChg chg="add mod">
          <ac:chgData name="Nguyen Ngoc Hai" userId="111bf53d-fac6-4830-b9bf-0ee5bd268112" providerId="ADAL" clId="{760ABACF-6E8B-45D5-8F13-18777D961BAF}" dt="2024-10-08T02:38:04.149" v="41"/>
          <ac:inkMkLst>
            <pc:docMk/>
            <pc:sldMk cId="1561608138" sldId="352"/>
            <ac:inkMk id="22" creationId="{0BF617DF-23C0-2E10-5A7C-1686645C4E16}"/>
          </ac:inkMkLst>
        </pc:inkChg>
        <pc:inkChg chg="add mod">
          <ac:chgData name="Nguyen Ngoc Hai" userId="111bf53d-fac6-4830-b9bf-0ee5bd268112" providerId="ADAL" clId="{760ABACF-6E8B-45D5-8F13-18777D961BAF}" dt="2024-10-08T02:38:04.149" v="41"/>
          <ac:inkMkLst>
            <pc:docMk/>
            <pc:sldMk cId="1561608138" sldId="352"/>
            <ac:inkMk id="24" creationId="{B17AC7B9-F145-DF12-D06D-218A5B80804E}"/>
          </ac:inkMkLst>
        </pc:inkChg>
        <pc:inkChg chg="add mod">
          <ac:chgData name="Nguyen Ngoc Hai" userId="111bf53d-fac6-4830-b9bf-0ee5bd268112" providerId="ADAL" clId="{760ABACF-6E8B-45D5-8F13-18777D961BAF}" dt="2024-10-08T02:38:04.149" v="41"/>
          <ac:inkMkLst>
            <pc:docMk/>
            <pc:sldMk cId="1561608138" sldId="352"/>
            <ac:inkMk id="25" creationId="{9A0D360B-4496-C07C-606A-CB351826EEE0}"/>
          </ac:inkMkLst>
        </pc:inkChg>
        <pc:inkChg chg="add mod">
          <ac:chgData name="Nguyen Ngoc Hai" userId="111bf53d-fac6-4830-b9bf-0ee5bd268112" providerId="ADAL" clId="{760ABACF-6E8B-45D5-8F13-18777D961BAF}" dt="2024-10-08T02:38:04.149" v="41"/>
          <ac:inkMkLst>
            <pc:docMk/>
            <pc:sldMk cId="1561608138" sldId="352"/>
            <ac:inkMk id="27" creationId="{B77C6CB8-DF7E-81F1-7EA5-310531F89BDC}"/>
          </ac:inkMkLst>
        </pc:inkChg>
        <pc:inkChg chg="add mod">
          <ac:chgData name="Nguyen Ngoc Hai" userId="111bf53d-fac6-4830-b9bf-0ee5bd268112" providerId="ADAL" clId="{760ABACF-6E8B-45D5-8F13-18777D961BAF}" dt="2024-10-08T02:38:04.149" v="41"/>
          <ac:inkMkLst>
            <pc:docMk/>
            <pc:sldMk cId="1561608138" sldId="352"/>
            <ac:inkMk id="28" creationId="{59B6B003-71A2-4B86-3C8D-3AE2A703DF00}"/>
          </ac:inkMkLst>
        </pc:inkChg>
        <pc:inkChg chg="add mod">
          <ac:chgData name="Nguyen Ngoc Hai" userId="111bf53d-fac6-4830-b9bf-0ee5bd268112" providerId="ADAL" clId="{760ABACF-6E8B-45D5-8F13-18777D961BAF}" dt="2024-10-08T02:38:04.149" v="41"/>
          <ac:inkMkLst>
            <pc:docMk/>
            <pc:sldMk cId="1561608138" sldId="352"/>
            <ac:inkMk id="29" creationId="{A7587128-1364-B5BD-F8EF-FD1E882EF2D7}"/>
          </ac:inkMkLst>
        </pc:inkChg>
        <pc:inkChg chg="add mod">
          <ac:chgData name="Nguyen Ngoc Hai" userId="111bf53d-fac6-4830-b9bf-0ee5bd268112" providerId="ADAL" clId="{760ABACF-6E8B-45D5-8F13-18777D961BAF}" dt="2024-10-08T02:38:04.149" v="41"/>
          <ac:inkMkLst>
            <pc:docMk/>
            <pc:sldMk cId="1561608138" sldId="352"/>
            <ac:inkMk id="30" creationId="{32199401-C0D2-7531-7FEF-C5BD27455AFE}"/>
          </ac:inkMkLst>
        </pc:inkChg>
      </pc:sldChg>
      <pc:sldChg chg="addSp modSp mod">
        <pc:chgData name="Nguyen Ngoc Hai" userId="111bf53d-fac6-4830-b9bf-0ee5bd268112" providerId="ADAL" clId="{760ABACF-6E8B-45D5-8F13-18777D961BAF}" dt="2024-10-08T02:35:21.611" v="10"/>
        <pc:sldMkLst>
          <pc:docMk/>
          <pc:sldMk cId="3251635716" sldId="358"/>
        </pc:sldMkLst>
        <pc:grpChg chg="mod">
          <ac:chgData name="Nguyen Ngoc Hai" userId="111bf53d-fac6-4830-b9bf-0ee5bd268112" providerId="ADAL" clId="{760ABACF-6E8B-45D5-8F13-18777D961BAF}" dt="2024-10-08T02:35:21.611" v="10"/>
          <ac:grpSpMkLst>
            <pc:docMk/>
            <pc:sldMk cId="3251635716" sldId="358"/>
            <ac:grpSpMk id="7" creationId="{690D7183-001C-3203-D55B-EE7398FF6B88}"/>
          </ac:grpSpMkLst>
        </pc:grpChg>
        <pc:inkChg chg="add">
          <ac:chgData name="Nguyen Ngoc Hai" userId="111bf53d-fac6-4830-b9bf-0ee5bd268112" providerId="ADAL" clId="{760ABACF-6E8B-45D5-8F13-18777D961BAF}" dt="2024-10-08T02:35:06.243" v="5" actId="9405"/>
          <ac:inkMkLst>
            <pc:docMk/>
            <pc:sldMk cId="3251635716" sldId="358"/>
            <ac:inkMk id="2" creationId="{C87EE4CF-9758-D98C-CBE3-FF8018BD3F82}"/>
          </ac:inkMkLst>
        </pc:inkChg>
        <pc:inkChg chg="add">
          <ac:chgData name="Nguyen Ngoc Hai" userId="111bf53d-fac6-4830-b9bf-0ee5bd268112" providerId="ADAL" clId="{760ABACF-6E8B-45D5-8F13-18777D961BAF}" dt="2024-10-08T02:35:09.775" v="6" actId="9405"/>
          <ac:inkMkLst>
            <pc:docMk/>
            <pc:sldMk cId="3251635716" sldId="358"/>
            <ac:inkMk id="3" creationId="{99B43B59-ECD2-86CA-E08F-59E46AA3CCA4}"/>
          </ac:inkMkLst>
        </pc:inkChg>
        <pc:inkChg chg="add mod">
          <ac:chgData name="Nguyen Ngoc Hai" userId="111bf53d-fac6-4830-b9bf-0ee5bd268112" providerId="ADAL" clId="{760ABACF-6E8B-45D5-8F13-18777D961BAF}" dt="2024-10-08T02:35:21.611" v="10"/>
          <ac:inkMkLst>
            <pc:docMk/>
            <pc:sldMk cId="3251635716" sldId="358"/>
            <ac:inkMk id="4" creationId="{BD31D58E-07B5-87F9-AA79-B9DC7BD64AED}"/>
          </ac:inkMkLst>
        </pc:inkChg>
        <pc:inkChg chg="add mod">
          <ac:chgData name="Nguyen Ngoc Hai" userId="111bf53d-fac6-4830-b9bf-0ee5bd268112" providerId="ADAL" clId="{760ABACF-6E8B-45D5-8F13-18777D961BAF}" dt="2024-10-08T02:35:21.611" v="10"/>
          <ac:inkMkLst>
            <pc:docMk/>
            <pc:sldMk cId="3251635716" sldId="358"/>
            <ac:inkMk id="5" creationId="{28AD2F07-1430-DD35-30AA-7E9654BF4A01}"/>
          </ac:inkMkLst>
        </pc:inkChg>
        <pc:inkChg chg="add mod">
          <ac:chgData name="Nguyen Ngoc Hai" userId="111bf53d-fac6-4830-b9bf-0ee5bd268112" providerId="ADAL" clId="{760ABACF-6E8B-45D5-8F13-18777D961BAF}" dt="2024-10-08T02:35:21.611" v="10"/>
          <ac:inkMkLst>
            <pc:docMk/>
            <pc:sldMk cId="3251635716" sldId="358"/>
            <ac:inkMk id="6" creationId="{96813732-D7D8-8A04-DE48-0C555477EBEC}"/>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defRPr sz="1200" b="1"/>
            </a:lvl1pPr>
          </a:lstStyle>
          <a:p>
            <a:endParaRPr lang="en-US"/>
          </a:p>
        </p:txBody>
      </p:sp>
      <p:sp>
        <p:nvSpPr>
          <p:cNvPr id="2457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200" b="1"/>
            </a:lvl1pPr>
          </a:lstStyle>
          <a:p>
            <a:endParaRPr lang="en-US"/>
          </a:p>
        </p:txBody>
      </p:sp>
      <p:sp>
        <p:nvSpPr>
          <p:cNvPr id="2458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defRPr sz="1200" b="1"/>
            </a:lvl1pPr>
          </a:lstStyle>
          <a:p>
            <a:endParaRPr lang="en-US"/>
          </a:p>
        </p:txBody>
      </p:sp>
      <p:sp>
        <p:nvSpPr>
          <p:cNvPr id="2458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defRPr sz="1200" b="1"/>
            </a:lvl1pPr>
          </a:lstStyle>
          <a:p>
            <a:fld id="{751B4D37-8E00-46AE-814C-B830C9CC52D6}" type="slidenum">
              <a:rPr lang="en-US"/>
              <a:pPr/>
              <a:t>‹#›</a:t>
            </a:fld>
            <a:endParaRPr lang="en-US"/>
          </a:p>
        </p:txBody>
      </p:sp>
    </p:spTree>
    <p:extLst>
      <p:ext uri="{BB962C8B-B14F-4D97-AF65-F5344CB8AC3E}">
        <p14:creationId xmlns:p14="http://schemas.microsoft.com/office/powerpoint/2010/main" val="128945631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48:41.581"/>
    </inkml:context>
    <inkml:brush xml:id="br0">
      <inkml:brushProperty name="width" value="0.035" units="cm"/>
      <inkml:brushProperty name="height" value="0.035" units="cm"/>
      <inkml:brushProperty name="color" value="#E71224"/>
    </inkml:brush>
  </inkml:definitions>
  <inkml:trace contextRef="#ctx0" brushRef="#br0">1 0 24575,'5'1'0,"-1"0"0,1 0 0,0 1 0,0-1 0,-1 1 0,1 0 0,-1 0 0,0 1 0,8 4 0,20 10 0,-1-7 0,2-1 0,-1-2 0,1-1 0,50 3 0,136-9 0,-53-1 0,62 13 0,70 1 0,-206-14 0,100 3 0,-157 4 0,0 1 0,-1 2 0,65 26 0,-50-17 0,149 55 0,279 90 0,-406-143 0,156 40 0,-179-50 0,1-3 0,88 3 0,-45-5 0,0 5 0,112 25 0,-136-22 0,564 123 0,-319-66 0,-38-28 0,-206-33 0,46 2 0,654 47-201,-172-7-528,1432-3 1446,-1923-51-603,191-31 1,95-49-131,405-83 16,-369 52 0,-243 57 0,-135 45 0,1 1 0,0 3 0,68-2 0,159 10 0,-146 3 0,597-3 0,248 3 0,-858 3 0,187 32 0,112 56 0,-343-74 0,1-2 0,0-4 0,1-4 0,108 2 0,523 12 0,-89 1 0,-533-24 0,-28 1 0,-1-3 0,60-8 0,28-26 0,16 22 129,-15 1-1623,-105 7-5332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7:38.601"/>
    </inkml:context>
    <inkml:brush xml:id="br0">
      <inkml:brushProperty name="width" value="0.035" units="cm"/>
      <inkml:brushProperty name="height" value="0.035" units="cm"/>
      <inkml:brushProperty name="color" value="#E71224"/>
    </inkml:brush>
  </inkml:definitions>
  <inkml:trace contextRef="#ctx0" brushRef="#br0">1 0 24575,'3'5'0,"1"0"0,-1 0 0,0 1 0,0-1 0,0 1 0,-1 0 0,0-1 0,0 1 0,-1 0 0,2 7 0,3 12 0,151 519 0,-151-519 0,-2 1 0,-1 1 0,-1-1 0,-2 28 0,2 14 0,-2-65 0,0 0 0,1 0 0,0 1 0,0-1 0,0 0 0,0 0 0,0 0 0,1 0 0,-1 0 0,1 0 0,0-1 0,0 1 0,0 0 0,0-1 0,0 1 0,0-1 0,1 0 0,-1 0 0,1 0 0,0 0 0,0 0 0,-1-1 0,1 1 0,0-1 0,0 0 0,7 2 0,6 2 0,1-1 0,1-1 0,32 2 0,-30-3 0,76 6 0,158-8 0,-203-4 0,1-2 0,-1-2 0,0-3 0,88-30 0,-112 31 0,-15 7 0,0-1 0,0-1 0,11-7 0,-20 11 0,0-2 0,0 1 0,0 0 0,0-1 0,0 1 0,0-1 0,-1 0 0,1 0 0,-1 0 0,0 0 0,0 0 0,0-1 0,0 1 0,1-5 0,1-6 0,0 0 0,-1-1 0,0 1 0,-1-1 0,-1 0 0,-1-29 0,-4 6 0,-11-58 0,13 84 0,0 1 0,1-1 0,1 0 0,0 0 0,1 1 0,3-21 0,22-67 0,-7 31 0,-3-16-1365,-12 53-5461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7:47.880"/>
    </inkml:context>
    <inkml:brush xml:id="br0">
      <inkml:brushProperty name="width" value="0.035" units="cm"/>
      <inkml:brushProperty name="height" value="0.035" units="cm"/>
      <inkml:brushProperty name="color" value="#E71224"/>
    </inkml:brush>
  </inkml:definitions>
  <inkml:trace contextRef="#ctx0" brushRef="#br0">67 33 24575,'0'2'0,"0"1"0,0-1 0,0 1 0,0-1 0,-1 1 0,1 0 0,-1-1 0,0 0 0,0 1 0,0-1 0,0 1 0,0-1 0,0 0 0,-1 0 0,1 0 0,-1 0 0,-3 4 0,5-6 0,-1 1 0,0-1 0,1 1 0,-1-1 0,0 0 0,1 1 0,-1-1 0,0 0 0,0 0 0,1 0 0,-1 0 0,0 1 0,0-1 0,0 0 0,1 0 0,-1 0 0,0-1 0,0 1 0,1 0 0,-1 0 0,0 0 0,-1-1 0,0 0 0,1 0 0,-1 0 0,0 0 0,1-1 0,-1 1 0,1-1 0,-1 1 0,1-1 0,0 1 0,-1-1 0,1 0 0,-1-2 0,1 2 0,-1 0 0,1 0 0,0-1 0,0 1 0,0 0 0,0 0 0,0-1 0,1 1 0,-1 0 0,1-1 0,0 1 0,-1-1 0,1 1 0,0 0 0,1-1 0,-1 1 0,0-1 0,1 1 0,-1 0 0,1-1 0,-1 1 0,2-3 0,-1 5 0,-1-1 0,0 1 0,0 0 0,1 0 0,-1-1 0,0 1 0,1 0 0,-1 0 0,0-1 0,1 1 0,-1 0 0,0 0 0,1 0 0,-1 0 0,0-1 0,1 1 0,-1 0 0,1 0 0,-1 0 0,0 0 0,1 0 0,-1 0 0,1 0 0,-1 0 0,0 0 0,1 0 0,-1 0 0,0 1 0,1-1 0,-1 0 0,1 0 0,-1 0 0,0 0 0,1 0 0,-1 1 0,0-1 0,1 0 0,-1 0 0,0 1 0,0-1 0,1 0 0,-1 1 0,0-1 0,0 0 0,1 1 0,-1-1 0,0 0 0,0 1 0,0-1 0,0 0 0,1 1 0,8 21 0,-8-21 0,87 221 0,-85-214 0,0 0 0,0 0 0,0 0 0,1 0 0,0-1 0,1 0 0,7 10 0,-8-13 0,0 0 0,1 0 0,-1-1 0,1 1 0,0-1 0,0 0 0,0 0 0,0 0 0,1-1 0,-1 0 0,10 2 0,-5-1 11,1-1 0,-1 0 0,1 0 0,0-1 0,-1-1 0,1 0-1,0-1 1,-1 0 0,1 0 0,19-6 0,-24 6-79,-1-1 1,1 0-1,-1-1 1,0 1-1,0-1 1,0 0-1,0 0 1,0-1-1,-1 1 1,1-1-1,-1 0 1,0-1-1,0 1 1,-1 0-1,1-1 1,-1 0-1,0 0 1,0 0-1,0 0 1,-1-1-1,2-5 1,2-13-6759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7:48.889"/>
    </inkml:context>
    <inkml:brush xml:id="br0">
      <inkml:brushProperty name="width" value="0.035" units="cm"/>
      <inkml:brushProperty name="height" value="0.035" units="cm"/>
      <inkml:brushProperty name="color" value="#E71224"/>
    </inkml:brush>
  </inkml:definitions>
  <inkml:trace contextRef="#ctx0" brushRef="#br0">0 327 24575,'2'-5'0,"0"0"0,0 1 0,1-1 0,-1 0 0,1 1 0,0 0 0,0-1 0,1 1 0,6-7 0,-8 10 0,41-44 0,-27 30 0,0-2 0,-1 0 0,-1 0 0,0-1 0,-1-1 0,13-26 0,-25 41 0,0 0 0,1 1 0,-1-1 0,1 1 0,0-1 0,0 1 0,0 0 0,0 0 0,0 0 0,1 0 0,-1 0 0,1 0 0,0 1 0,0 0 0,0-1 0,0 1 0,0 0 0,1 0 0,-1 0 0,1 1 0,6-3 0,3 0 0,1 0 0,0 1 0,0 1 0,0 0 0,27 0 0,-34 2 0,0 1 0,0 0 0,0 1 0,0-1 0,0 1 0,0 1 0,0-1 0,0 1 0,-1 0 0,1 1 0,-1 0 0,0 0 0,8 7 0,-9-7-85,0 1 0,0 0-1,0 0 1,-1 1 0,0 0-1,0-1 1,0 1 0,-1 0-1,1 1 1,-2-1 0,1 1-1,-1-1 1,0 1 0,0 0-1,1 7 1,-1 9-6741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7:49.598"/>
    </inkml:context>
    <inkml:brush xml:id="br0">
      <inkml:brushProperty name="width" value="0.035" units="cm"/>
      <inkml:brushProperty name="height" value="0.035" units="cm"/>
      <inkml:brushProperty name="color" value="#E71224"/>
    </inkml:brush>
  </inkml:definitions>
  <inkml:trace contextRef="#ctx0" brushRef="#br0">71 53 24575,'-1'9'0,"0"0"0,0-1 0,-1 1 0,0-1 0,-1 1 0,-4 10 0,-3 8 0,1 1 0,-1 1 0,2 1 0,-5 32 0,11-55 0,1 0 0,1 0 0,-1 0 0,1 0 0,1 0 0,-1 0 0,1-1 0,0 1 0,1 0 0,-1 0 0,1 0 0,1-1 0,-1 1 0,8 10 0,-7-13 0,0-1 0,0 1 0,1-1 0,-1 0 0,1-1 0,0 1 0,0 0 0,0-1 0,0 0 0,0 0 0,0 0 0,1-1 0,-1 1 0,1-1 0,-1 0 0,1-1 0,0 1 0,-1-1 0,1 1 0,0-1 0,-1-1 0,5 0 0,5 0 0,-1-1 0,0-1 0,0 0 0,-1 0 0,1-1 0,16-8 0,-19 6 0,0 1 0,0-2 0,-1 1 0,0-1 0,0-1 0,-1 1 0,0-2 0,0 1 0,-1-1 0,0 0 0,0 0 0,-1-1 0,0 0 0,-1 0 0,0-1 0,5-17 0,-5 12 0,-1 0 0,-1 0 0,0 0 0,-2-1 0,0 1 0,0 0 0,-2-1 0,0 1 0,0 0 0,-2 0 0,-4-18 0,6 31 0,0 0 0,0 1 0,0-1 0,0 0 0,0 1 0,0-1 0,-1 1 0,1-1 0,-1 1 0,1 0 0,-1 0 0,0 0 0,0 0 0,0 0 0,0 0 0,-1 0 0,1 1 0,-5-3 0,3 2 0,1 1 0,-1 0 0,0 0 0,0 0 0,0 1 0,0-1 0,0 1 0,0 0 0,0 0 0,0 1 0,0-1 0,-4 2 0,-4 1 0,0 1 0,-1 0 0,2 1 0,-1 0 0,0 1 0,1 0 0,-14 11 0,8-4 30,1 1 0,0 0 0,-19 22 0,31-31-123,0 0 0,0 0 1,0 0-1,0 0 0,1 1 0,0-1 0,0 1 0,1 0 1,0 0-1,0 0 0,0 0 0,0 0 0,1 0 1,0 0-1,0 12 0,5-1-6733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7:50.139"/>
    </inkml:context>
    <inkml:brush xml:id="br0">
      <inkml:brushProperty name="width" value="0.035" units="cm"/>
      <inkml:brushProperty name="height" value="0.035" units="cm"/>
      <inkml:brushProperty name="color" value="#E71224"/>
    </inkml:brush>
  </inkml:definitions>
  <inkml:trace contextRef="#ctx0" brushRef="#br0">92 105 24575,'-1'7'0,"-1"0"0,0-1 0,0 1 0,0 0 0,-1-1 0,0 1 0,0-1 0,-1 0 0,0 0 0,-6 7 0,-10 18 0,14-20 0,0 1 0,1 0 0,1 0 0,-1 0 0,-4 25 0,9-34 0,0-1 0,-1 1 0,1 0 0,0-1 0,0 1 0,1 0 0,-1 0 0,1-1 0,-1 1 0,1 0 0,0-1 0,0 1 0,0-1 0,0 1 0,0-1 0,1 1 0,-1-1 0,1 0 0,-1 0 0,1 0 0,0 0 0,0 0 0,0 0 0,0 0 0,0-1 0,1 1 0,-1-1 0,0 1 0,1-1 0,-1 0 0,1 0 0,-1 0 0,1 0 0,4 0 0,2 1 0,0 0 0,1 0 0,-1-1 0,0-1 0,1 0 0,-1 0 0,1-1 0,-1 0 0,0 0 0,1-1 0,-1-1 0,0 1 0,0-1 0,-1-1 0,1 0 0,-1 0 0,1-1 0,-1 1 0,-1-2 0,12-9 0,-5 3 0,-1 0 0,0-2 0,-1 1 0,-1-2 0,0 1 0,-1-1 0,-1-1 0,0 0 0,-1 0 0,6-18 0,-13 31 0,0 0 0,0-1 0,0 1 0,0 0 0,0-1 0,-1 1 0,1-1 0,-1 1 0,0-1 0,0 1 0,0-1 0,-1 1 0,1-1 0,-1 1 0,0-1 0,0 1 0,0 0 0,0-1 0,-1 1 0,1 0 0,-1 0 0,-4-5 0,1 3 0,0-1 0,-1 1 0,1 1 0,-1-1 0,0 1 0,-1 0 0,1 0 0,-1 1 0,-13-5 0,4 2 40,-1 0 0,-32-6 0,44 11-154,-1 0 0,0 0-1,0 1 1,0 0 0,0 0 0,0 0-1,0 1 1,1 0 0,-1 0 0,0 1-1,0-1 1,-6 4 0,-7 6-6712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7:50.720"/>
    </inkml:context>
    <inkml:brush xml:id="br0">
      <inkml:brushProperty name="width" value="0.035" units="cm"/>
      <inkml:brushProperty name="height" value="0.035" units="cm"/>
      <inkml:brushProperty name="color" value="#E71224"/>
    </inkml:brush>
  </inkml:definitions>
  <inkml:trace contextRef="#ctx0" brushRef="#br0">1 459 24575,'91'2'0,"-42"1"0,0-3 0,0-2 0,60-11 0,-89 8 0,-1-1 0,0 0 0,0-2 0,-1 0 0,0-1 0,0-1 0,-1-1 0,19-16 0,13-13 0,56-61 0,-85 81 0,-1-1 0,26-38 0,-39 49 0,0 0 0,0 0 0,-1-1 0,0 0 0,-1 0 0,0 0 0,-1 0 0,3-22 0,-24 131 0,3-24 0,4-1 0,-22 159 0,31-221 30,2-1 0,0 1 0,2 17 0,-3-26-71,1-1-1,1 0 1,-1 1 0,0-1 0,0 1-1,0-1 1,1 1 0,-1-1 0,1 0-1,-1 1 1,1-1 0,0 0 0,-1 0-1,1 1 1,0-1 0,0 0 0,0 0-1,0 0 1,0 0 0,0 0 0,0 0-1,0 0 1,0 0 0,1 0 0,-1-1-1,0 1 1,0 0 0,1-1 0,-1 1-1,1-1 1,-1 0 0,0 1 0,1-1-1,-1 0 1,3 0 0,10-3-6785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7:51.076"/>
    </inkml:context>
    <inkml:brush xml:id="br0">
      <inkml:brushProperty name="width" value="0.035" units="cm"/>
      <inkml:brushProperty name="height" value="0.035" units="cm"/>
      <inkml:brushProperty name="color" value="#E71224"/>
    </inkml:brush>
  </inkml:definitions>
  <inkml:trace contextRef="#ctx0" brushRef="#br0">1 0 24575,'8'14'0,"22"8"0,22 9 0,29 4 0,32-4 0,9-2 0,-2-7 0,-4-7 0,-18-6 0,-16-4 0,-18-3 0,-19-3-8191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7:51.858"/>
    </inkml:context>
    <inkml:brush xml:id="br0">
      <inkml:brushProperty name="width" value="0.035" units="cm"/>
      <inkml:brushProperty name="height" value="0.035" units="cm"/>
      <inkml:brushProperty name="color" value="#E71224"/>
    </inkml:brush>
  </inkml:definitions>
  <inkml:trace contextRef="#ctx0" brushRef="#br0">0 765 24575,'4'-1'0,"-1"0"0,1-1 0,0 1 0,-1-1 0,0 1 0,1-1 0,-1 0 0,0 0 0,0-1 0,0 1 0,0 0 0,0-1 0,-1 0 0,5-6 0,3-1 0,61-54 0,-33 30 0,57-64 0,-37 25 0,-3-2 0,-4-2 0,52-104 0,-98 170 0,18-40 0,-22 49 0,0-1 0,-1 1 0,1-1 0,0 0 0,-1 1 0,0-1 0,1 0 0,-1 1 0,0-1 0,0 0 0,-1 1 0,1-1 0,-1 0 0,1 1 0,-3-6 0,3 8 0,0-1 0,-1 0 0,1 1 0,-1-1 0,1 1 0,-1-1 0,1 1 0,-1 0 0,1-1 0,-1 1 0,1-1 0,-1 1 0,1 0 0,-1-1 0,0 1 0,1 0 0,-1 0 0,1 0 0,-1-1 0,0 1 0,1 0 0,-1 0 0,0 0 0,1 0 0,-1 0 0,0 0 0,1 0 0,-1 0 0,0 1 0,1-1 0,-1 0 0,0 0 0,1 0 0,-1 1 0,1-1 0,-1 0 0,0 1 0,-23 18 0,8 0 0,0 2 0,2 0 0,1 0 0,0 1 0,-12 31 0,8-17 0,-5 8 0,2 1 0,3 1 0,1 0 0,2 2 0,-10 70 0,20-93 0,2 1 0,0 0 0,2-1 0,1 1 0,1 0 0,1-1 0,2 1 0,0-1 0,2 0 0,0 0 0,2-1 0,13 27 0,-19-45-80,2 2 122,-1 1 0,0 0 0,0 0 0,1 9 0,-4-15-110,-1-1 0,1 0 0,-1 0 0,0 1 0,0-1 0,0 0 1,0 0-1,0 1 0,0-1 0,-1 0 0,1 0 0,-1 1 0,0-1 0,0 0 0,1 0 0,-1 0 0,0 0 0,-1 0 0,1 0 0,0 0 0,-4 3 0,-13 10-6758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7:52.226"/>
    </inkml:context>
    <inkml:brush xml:id="br0">
      <inkml:brushProperty name="width" value="0.035" units="cm"/>
      <inkml:brushProperty name="height" value="0.035" units="cm"/>
      <inkml:brushProperty name="color" value="#E71224"/>
    </inkml:brush>
  </inkml:definitions>
  <inkml:trace contextRef="#ctx0" brushRef="#br0">0 167 24575,'13'0'0,"18"-9"0,21-3 0,20-3 0,14-4 0,11-3 0,6-3 0,-9-1 0,-17 4 0,-21 6-8191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7:52.574"/>
    </inkml:context>
    <inkml:brush xml:id="br0">
      <inkml:brushProperty name="width" value="0.035" units="cm"/>
      <inkml:brushProperty name="height" value="0.035" units="cm"/>
      <inkml:brushProperty name="color" value="#E71224"/>
    </inkml:brush>
  </inkml:definitions>
  <inkml:trace contextRef="#ctx0" brushRef="#br0">149 185 24575,'-3'0'0,"0"1"0,1-1 0,-1 1 0,0 0 0,0-1 0,1 1 0,-1 0 0,0 1 0,1-1 0,-1 0 0,1 1 0,0-1 0,-1 1 0,1 0 0,0 0 0,0 0 0,0 0 0,0 0 0,0 0 0,-1 3 0,-1 1 0,1-1 0,0 0 0,1 1 0,-1 0 0,1-1 0,0 1 0,1 0 0,-1 0 0,0 10 0,1-12 0,1-1 0,0 1 0,0 0 0,0 0 0,0 0 0,1-1 0,0 1 0,-1 0 0,1 0 0,1-1 0,-1 1 0,0-1 0,1 1 0,3 5 0,-4-8 0,1 1 0,0 0 0,-1-1 0,1 0 0,0 1 0,0-1 0,0 0 0,0 0 0,0 0 0,0 0 0,0 0 0,0-1 0,0 1 0,0 0 0,0-1 0,0 0 0,1 1 0,-1-1 0,0 0 0,0 0 0,1 0 0,-1-1 0,0 1 0,0 0 0,0-1 0,4-1 0,0 0 0,0-1 0,-1 0 0,1 0 0,-1 0 0,0 0 0,0-1 0,0 0 0,-1 0 0,1 0 0,-1-1 0,0 1 0,0-1 0,0 0 0,-1 0 0,4-8 0,3-6 0,-1 1 0,-1-1 0,8-26 0,-13 36 0,-1-1 0,0 0 0,0 0 0,0 0 0,-1 0 0,-1-1 0,0 1 0,0 0 0,-3-11 0,2 17 0,1 0 0,-1 0 0,-1 1 0,1-1 0,-1 1 0,1-1 0,-1 1 0,0 0 0,0-1 0,0 1 0,-1 0 0,1 0 0,-1 1 0,0-1 0,1 0 0,-1 1 0,0 0 0,-1 0 0,1 0 0,0 0 0,-1 0 0,1 0 0,-1 1 0,1 0 0,-1 0 0,0 0 0,-4-1 0,2 1 10,-1 0 0,0 1 0,0 0 0,1 0 0,-1 0 0,0 1 0,0 0 0,1 0 0,-1 0 0,0 1 0,-9 4 0,-2 3-504,1 0 0,-27 18 0,44-26 491,-30 19-6823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5:33.906"/>
    </inkml:context>
    <inkml:brush xml:id="br0">
      <inkml:brushProperty name="width" value="0.035" units="cm"/>
      <inkml:brushProperty name="height" value="0.035" units="cm"/>
      <inkml:brushProperty name="color" value="#E71224"/>
    </inkml:brush>
  </inkml:definitions>
  <inkml:trace contextRef="#ctx0" brushRef="#br0">1 0 24575,'12'2'0,"1"0"0,-1 0 0,0 1 0,0 1 0,0 0 0,21 11 0,9 1 0,27 8 0,-26-11 0,-1 3 0,77 39 0,-5 15 0,60 34 0,-81-55 0,2-4 0,3-4 0,187 50 0,351 16 0,-563-97 0,87 8 0,106 17 0,-221-22 0,0 1 0,-1 2 0,-1 2 0,45 26 0,-30-15 0,87 32 0,253 33 0,-213-57 0,-44-13 0,247 11 0,189-29 0,-326-8 0,-232 2 0,0 0 0,0-1 0,0-1 0,0-1 0,0-1 0,-1 0 0,1-2 0,26-11 0,28-12 0,2 3 0,79-17 0,10-3 0,-46 7 0,134-40 0,-145 56 0,-73 17 0,1-2 0,38-14 0,-43 13 0,45-10 0,20-5 0,112-59 0,-134 52 0,105-30 0,33-13 0,-147 46 0,-2-4 0,77-51 0,-110 64 0,-1-3 0,0 0 0,-2-1 0,-1-2 0,-1-1 0,33-44 0,-41 43-1365,-4 4-5461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7:53.166"/>
    </inkml:context>
    <inkml:brush xml:id="br0">
      <inkml:brushProperty name="width" value="0.035" units="cm"/>
      <inkml:brushProperty name="height" value="0.035" units="cm"/>
      <inkml:brushProperty name="color" value="#E71224"/>
    </inkml:brush>
  </inkml:definitions>
  <inkml:trace contextRef="#ctx0" brushRef="#br0">1 242 24575,'4'5'0,"0"-1"0,1 0 0,0 0 0,0 0 0,0-1 0,0 1 0,0-1 0,1-1 0,0 1 0,-1-1 0,1 0 0,0 0 0,0 0 0,0-1 0,0 0 0,0 0 0,12-1 0,-9-1 0,0 0 0,0-1 0,0 0 0,0-1 0,-1 0 0,1-1 0,-1 1 0,0-2 0,0 1 0,0-1 0,9-8 0,19-15 0,-3-3 0,0-1 0,49-64 0,-77 90 0,1 0 0,-1 0 0,1 1 0,0-1 0,0 1 0,11-7 0,-14 10 0,0 1 0,0-1 0,0 1 0,0 0 0,0 1 0,0-1 0,0 0 0,0 1 0,0-1 0,0 1 0,1 0 0,-1 0 0,0 1 0,0-1 0,0 0 0,0 1 0,0 0 0,0 0 0,0 0 0,3 1 0,15 9 0,-1 0 0,-1 1 0,0 0 0,-1 2 0,0 0 0,-1 1 0,-1 1 0,27 33 0,-37-39 0,0 0 0,0 1 0,-1-1 0,0 1 0,-1 0 0,-1 0 0,1 1 0,-2-1 0,0 1 0,0-1 0,-1 1 0,0 0 0,-2 16 0,1-24 0,0 1 0,0-1 0,1 1 0,-1-1 0,1 1 0,0-1 0,0 0 0,0 1 0,1-1 0,3 8 0,-3-10 0,-1 0 0,1 0 0,0 0 0,-1-1 0,1 1 0,0 0 0,0-1 0,0 1 0,0-1 0,0 0 0,0 1 0,0-1 0,1 0 0,-1 0 0,0 0 0,1-1 0,-1 1 0,1-1 0,-1 1 0,1-1 0,3 0 0,1 0-136,0-1-1,0 1 1,-1-1-1,1-1 1,0 0-1,0 1 1,-1-2-1,1 1 0,9-6 1,20-13-6690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7:58.181"/>
    </inkml:context>
    <inkml:brush xml:id="br0">
      <inkml:brushProperty name="width" value="0.035" units="cm"/>
      <inkml:brushProperty name="height" value="0.035" units="cm"/>
      <inkml:brushProperty name="color" value="#E71224"/>
    </inkml:brush>
  </inkml:definitions>
  <inkml:trace contextRef="#ctx0" brushRef="#br0">1 0 24575,'-1'84'0,"3"92"0,-2-175 0,0 1 0,0-1 0,0 0 0,0 0 0,0 0 0,0 0 0,0 0 0,1 0 0,-1 0 0,0 1 0,1-1 0,-1 0 0,1 0 0,-1 0 0,1 0 0,-1-1 0,1 1 0,0 0 0,0 0 0,-1 0 0,1 0 0,0-1 0,0 1 0,0 0 0,0-1 0,0 1 0,1 0 0,0-1 0,0 0 0,-1 0 0,1 0 0,0 0 0,0 0 0,-1-1 0,1 1 0,0 0 0,-1-1 0,1 0 0,0 1 0,-1-1 0,1 0 0,-1 0 0,3-1 0,5-5 0,0 0 0,-1-1 0,1 1 0,9-14 0,58-87-1365,-54 79-5461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8:00.038"/>
    </inkml:context>
    <inkml:brush xml:id="br0">
      <inkml:brushProperty name="width" value="0.035" units="cm"/>
      <inkml:brushProperty name="height" value="0.035" units="cm"/>
      <inkml:brushProperty name="color" value="#E71224"/>
    </inkml:brush>
  </inkml:definitions>
  <inkml:trace contextRef="#ctx0" brushRef="#br0">0 422 24575,'5'-1'0,"-1"-1"0,1 0 0,-1 1 0,0-2 0,0 1 0,0 0 0,0-1 0,0 0 0,0 0 0,-1 0 0,1 0 0,-1-1 0,5-5 0,-2 2 0,150-173 0,-149 174 0,7-9 0,-1 0 0,20-27 0,-31 39 0,0 0 0,0 0 0,0 0 0,0 0 0,-1 0 0,1-1 0,-1 1 0,0 0 0,0-1 0,0 1 0,0-1 0,-1 0 0,0 1 0,1-1 0,-1 1 0,0-1 0,-1 0 0,1 1 0,-1-1 0,1 1 0,-4-8 0,3 9 0,-1-1 0,0 1 0,0-1 0,0 1 0,0 0 0,0 0 0,-1 0 0,1 0 0,0 0 0,-1 1 0,0-1 0,1 1 0,-1-1 0,0 1 0,0 0 0,0 0 0,0 1 0,0-1 0,0 0 0,0 1 0,0 0 0,0-1 0,0 1 0,0 1 0,-5 0 0,-1 0 0,1 0 0,0 0 0,1 1 0,-1 1 0,0-1 0,1 1 0,-1 1 0,-10 5 0,2 4 0,0 1 0,1 1 0,1 0 0,0 1 0,1 0 0,1 1 0,-11 19 0,20-31 0,0-1 0,0 1 0,1 0 0,0 0 0,-1 0 0,2 0 0,-1 1 0,1-1 0,-1 0 0,1 1 0,1-1 0,-1 1 0,1-1 0,0 1 0,0-1 0,1 1 0,-1-1 0,4 10 0,-1-7 0,0 0 0,1 0 0,0-1 0,0 0 0,1 0 0,0 0 0,0 0 0,1-1 0,0 1 0,0-1 0,11 8 0,3 0 0,0-1 0,1-1 0,0-1 0,1-1 0,0 0 0,1-2 0,0 0 0,0-2 0,1-1 0,0 0 0,0-2 0,32 0 0,-50-2 0,-1-1 0,1 0 0,0 0 0,0-1 0,-1 1 0,1-1 0,-1-1 0,1 1 0,-1-1 0,1 0 0,-1 0 0,0-1 0,0 1 0,0-1 0,0 0 0,0-1 0,-1 1 0,1-1 0,-1 0 0,0 0 0,0 0 0,-1 0 0,1-1 0,-1 0 0,0 0 0,0 1 0,0-2 0,-1 1 0,3-8 0,0 2 0,0 0 0,-1 0 0,0-1 0,-1 1 0,-1-1 0,0 0 0,0 1 0,-1-1 0,-1-21 0,0 31 0,0 1 0,0-1 0,0 1 0,-1 0 0,1-1 0,-1 1 0,1-1 0,-1 1 0,0 0 0,1-1 0,-1 1 0,0 0 0,0 0 0,0 0 0,0-1 0,0 1 0,0 0 0,0 0 0,-1 1 0,1-1 0,0 0 0,0 0 0,-1 0 0,1 1 0,0-1 0,-1 1 0,1-1 0,-1 1 0,1 0 0,-1-1 0,1 1 0,-1 0 0,1 0 0,-1 0 0,1 0 0,-1 0 0,1 0 0,0 1 0,-1-1 0,1 0 0,-1 1 0,-2 1 0,-1-1 0,1 1 0,-1 0 0,1 0 0,0 1 0,0-1 0,-1 1 0,1 0 0,1 0 0,-1 0 0,0 1 0,1-1 0,-4 5 0,4-3 0,1 0 0,0 0 0,-1 0 0,1 0 0,1 0 0,-1 0 0,1 1 0,0-1 0,0 1 0,1-1 0,-1 0 0,1 1 0,1-1 0,-1 1 0,2 8 0,-1-10 0,0 0 0,0 1 0,1-1 0,-1 0 0,1 0 0,0 0 0,0-1 0,0 1 0,1 0 0,-1-1 0,1 1 0,0-1 0,0 0 0,0 0 0,0 0 0,0 0 0,1-1 0,0 1 0,5 2 0,-6-4 0,-1 0 0,0 0 0,1-1 0,-1 1 0,0-1 0,1 1 0,-1-1 0,1 0 0,-1 0 0,1 0 0,-1 0 0,1 0 0,-1-1 0,1 1 0,-1-1 0,0 0 0,1 0 0,-1 1 0,0-2 0,1 1 0,-1 0 0,0 0 0,2-2 0,4-4 0,0 0 0,0 0 0,-1-1 0,7-9 0,-1 2 0,-13 16 0,-1-1 0,1 0 0,0 1 0,0-1 0,0 0 0,0 1 0,0-1 0,0 1 0,1-1 0,-1 0 0,0 1 0,0-1 0,0 0 0,0 0 0,0 1 0,0-1 0,1 0 0,-1 1 0,0-1 0,0 0 0,0 0 0,1 1 0,-1-1 0,0 0 0,0 0 0,1 1 0,-1-1 0,0 0 0,1 0 0,-1 0 0,0 0 0,0 0 0,1 1 0,-1-1 0,0 0 0,1 0 0,-1 0 0,0 0 0,1 0 0,-1 0 0,0 0 0,1 0 0,-1 0 0,0 0 0,1 0 0,-1 0 0,0 0 0,1 0 0,-1-1 0,0 1 0,1 0 0,-1 0 0,0 0 0,1 0 0,-1-1 0,0 1 0,0 0 0,1 0 0,-1-1 0,0 1 0,0 0 0,1 0 0,-1-1 0,0 1 0,0 0 0,0-1 0,0 38 0,-1-27 0,1-7 0,0-1 0,0 1 0,0-1 0,1 1 0,-1-1 0,1 0 0,-1 1 0,1-1 0,0 0 0,0 1 0,0-1 0,0 0 0,0 0 0,1 0 0,-1 0 0,1 0 0,-1 0 0,1 0 0,0 0 0,-1-1 0,1 1 0,0 0 0,0-1 0,0 0 0,0 1 0,1-1 0,-1 0 0,0 0 0,0-1 0,1 1 0,-1 0 0,1-1 0,-1 1 0,0-1 0,1 0 0,-1 0 0,1 0 0,4 0 0,2-1 0,0 0 0,0 0 0,0-1 0,0 0 0,0-1 0,0 0 0,0 0 0,-1-1 0,12-6 0,-3-2 0,0-1 0,0 0 0,-1 0 0,27-33 0,45-70 0,-72 93 0,-9 16 0,-8 15 0,-8 19 0,-115 186 0,139-232 0,2 1 0,0 1 0,0 0 0,2 2 0,0 0 0,1 1 0,0 0 0,1 2 0,1 1 0,0 0 0,0 2 0,1 0 0,43-9 0,-57 15 0,1 1 0,-1 1 0,1 0 0,-1 0 0,1 1 0,0 0 0,-1 1 0,1 0 0,-1 0 0,1 1 0,-1 0 0,0 1 0,0 0 0,0 0 0,0 1 0,0 0 0,-1 1 0,0 0 0,1 0 0,-2 1 0,1 0 0,-1 0 0,0 1 0,0-1 0,-1 2 0,0-1 0,0 1 0,-1 0 0,0 0 0,6 12 0,-1 0-455,-1 0 0,8 27 0,-7-13-6371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8:00.685"/>
    </inkml:context>
    <inkml:brush xml:id="br0">
      <inkml:brushProperty name="width" value="0.035" units="cm"/>
      <inkml:brushProperty name="height" value="0.035" units="cm"/>
      <inkml:brushProperty name="color" value="#E71224"/>
    </inkml:brush>
  </inkml:definitions>
  <inkml:trace contextRef="#ctx0" brushRef="#br0">1 340 24575,'1'0'0,"0"0"0,0-1 0,0 1 0,0-1 0,0 1 0,0-1 0,0 0 0,0 1 0,0-1 0,0 0 0,0 0 0,-1 1 0,1-1 0,0 0 0,0 0 0,-1 0 0,1 0 0,0-2 0,14-25 0,-9 15 0,18-32 0,27-79 0,-14 32 0,-26 70 0,-11 33 0,-16 42 0,3-17-118,-86 213-1129,73-197-5579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8:01.236"/>
    </inkml:context>
    <inkml:brush xml:id="br0">
      <inkml:brushProperty name="width" value="0.035" units="cm"/>
      <inkml:brushProperty name="height" value="0.035" units="cm"/>
      <inkml:brushProperty name="color" value="#E71224"/>
    </inkml:brush>
  </inkml:definitions>
  <inkml:trace contextRef="#ctx0" brushRef="#br0">179 210 24575,'-32'99'0,"22"-71"0,1 0 0,1 1 0,-7 47 0,15-73 0,0 0 0,-1-1 0,1 1 0,0 0 0,1 0 0,-1 0 0,0-1 0,1 1 0,0 0 0,-1 0 0,1-1 0,0 1 0,1 0 0,-1-1 0,0 1 0,1-1 0,-1 0 0,1 1 0,0-1 0,0 0 0,0 0 0,0 0 0,0 0 0,0 0 0,0-1 0,1 1 0,-1-1 0,1 1 0,-1-1 0,1 0 0,-1 0 0,1 0 0,0 0 0,4 0 0,0 0 0,1 0 0,-1 0 0,0-1 0,1 0 0,-1 0 0,1-1 0,-1 0 0,0 0 0,0-1 0,0 0 0,0 0 0,10-5 0,-7 1 0,-1 0 0,1 0 0,-1-1 0,0-1 0,-1 1 0,0-1 0,0-1 0,-1 0 0,0 0 0,0 0 0,-1-1 0,0 0 0,-1 0 0,6-14 0,-5 7 0,0-1 0,-1 1 0,0-1 0,-2 1 0,0-1 0,-1-1 0,-1 1 0,-1-25 0,-1 36 0,0 1 0,0 0 0,-1-1 0,0 1 0,0 0 0,0 0 0,-1 0 0,0 0 0,0 1 0,-1-1 0,1 1 0,-1 0 0,-1 0 0,1 0 0,-1 0 0,1 1 0,-1 0 0,0 0 0,-1 0 0,1 0 0,-10-3 0,-10-6 0,-2 2 0,1 1 0,-45-11 0,51 15 0,-15-3-682,-60-8-1,64 14-6143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8:02.581"/>
    </inkml:context>
    <inkml:brush xml:id="br0">
      <inkml:brushProperty name="width" value="0.035" units="cm"/>
      <inkml:brushProperty name="height" value="0.035" units="cm"/>
      <inkml:brushProperty name="color" value="#E71224"/>
    </inkml:brush>
  </inkml:definitions>
  <inkml:trace contextRef="#ctx0" brushRef="#br0">146 28 24575,'3'-2'0,"0"-1"0,0 1 0,1 0 0,-1 0 0,1 1 0,-1-1 0,1 1 0,-1-1 0,1 1 0,0 0 0,6 0 0,47-4 0,-41 5 0,4-2 0,1 1 0,0 2 0,0 0 0,0 1 0,0 1 0,-1 1 0,40 12 0,-55-13 0,0 0 0,-1 0 0,1 1 0,-1 0 0,0-1 0,0 1 0,0 1 0,0-1 0,-1 1 0,0-1 0,0 1 0,0 0 0,0 0 0,-1 0 0,0 1 0,0-1 0,0 0 0,-1 1 0,0-1 0,0 1 0,0 0 0,-1-1 0,0 11 0,1-10 0,-1 0 0,0-1 0,-1 1 0,0 0 0,1-1 0,-2 1 0,1 0 0,-1-1 0,0 1 0,0-1 0,0 0 0,-1 0 0,0 0 0,0 0 0,0 0 0,0 0 0,-1-1 0,0 0 0,0 0 0,0 0 0,0 0 0,-1 0 0,-6 3 0,-6-1 0,0-1 0,0-1 0,0-1 0,0 0 0,-1-1 0,1-1 0,-1 0 0,-19-3 0,-11 2 0,35 0 0,-103 6 0,99-4 0,0 0 0,0 1 0,0 1 0,-25 9 0,41-13 0,1 0 0,-1 0 0,1 1 0,-1-1 0,1 0 0,-1 0 0,1 0 0,-1 0 0,1 0 0,-1 1 0,1-1 0,-1 0 0,1 1 0,-1-1 0,1 0 0,-1 0 0,1 1 0,0-1 0,-1 1 0,1-1 0,0 0 0,-1 1 0,1-1 0,0 1 0,0-1 0,-1 1 0,1-1 0,0 1 0,0-1 0,0 1 0,0-1 0,-1 1 0,1-1 0,0 1 0,0 0 0,0-1 0,0 1 0,0-1 0,0 1 0,1-1 0,-1 1 0,0-1 0,0 1 0,0-1 0,0 1 0,1-1 0,-1 1 0,0-1 0,0 1 0,1-1 0,-1 1 0,0-1 0,1 0 0,-1 1 0,0-1 0,1 0 0,-1 1 0,1-1 0,-1 0 0,1 1 0,41 23 0,-22-14 0,104 67-42,175 98-1281,-219-137-5503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8:03.246"/>
    </inkml:context>
    <inkml:brush xml:id="br0">
      <inkml:brushProperty name="width" value="0.035" units="cm"/>
      <inkml:brushProperty name="height" value="0.035" units="cm"/>
      <inkml:brushProperty name="color" value="#E71224"/>
    </inkml:brush>
  </inkml:definitions>
  <inkml:trace contextRef="#ctx0" brushRef="#br0">336 306 24575,'-9'5'0,"1"0"0,0 0 0,0 1 0,0 0 0,1 1 0,0 0 0,-7 9 0,-40 59 0,47-65 0,-167 279 0,169-280 0,1 0 0,-1 1 0,2 0 0,-1-1 0,2 1 0,-1 0 0,1 0 0,-1 15 0,3-22 0,0 1 0,0-1 0,0 1 0,0-1 0,0 1 0,1-1 0,-1 1 0,1-1 0,0 0 0,0 1 0,1-1 0,-1 0 0,1 0 0,-1 0 0,1 0 0,0 0 0,0 0 0,0 0 0,1-1 0,-1 1 0,0-1 0,1 0 0,0 1 0,0-1 0,-1-1 0,1 1 0,1 0 0,3 1 0,-3-1 0,1-1 0,0 0 0,0-1 0,0 1 0,0-1 0,-1 0 0,1 0 0,0 0 0,0-1 0,0 1 0,0-1 0,0 0 0,-1-1 0,1 1 0,7-5 0,7-3 0,-1-1 0,23-16 0,-41 26 0,20-14 0,0 0 0,-1-2 0,-1 0 0,-1-2 0,-1 0 0,25-33 0,-33 40 0,-1 0 0,-1-1 0,0 1 0,0-1 0,-1 0 0,-1-1 0,0 1 0,0-1 0,-2 0 0,1 0 0,-2 0 0,0 0 0,0 0 0,-2-14 0,0 19 0,-1 1 0,0-1 0,0 0 0,-1 1 0,0-1 0,0 1 0,0 0 0,-1 0 0,-1 0 0,-7-10 0,-8-6 0,-34-32 0,-3-4 0,23 15 0,2-1 0,-37-69 0,60 98-455,-1-1 0,-18-22 0,8 18-6371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5:06.233"/>
    </inkml:context>
    <inkml:brush xml:id="br0">
      <inkml:brushProperty name="width" value="0.035" units="cm"/>
      <inkml:brushProperty name="height" value="0.035" units="cm"/>
    </inkml:brush>
  </inkml:definitions>
  <inkml:trace contextRef="#ctx0" brushRef="#br0">1 1 24575,'4'0'0,"6"0"0,11 4 0,5 2 0,3-1 0,-3 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5:09.775"/>
    </inkml:context>
    <inkml:brush xml:id="br0">
      <inkml:brushProperty name="width" value="0.035" units="cm"/>
      <inkml:brushProperty name="height" value="0.035" units="cm"/>
      <inkml:brushProperty name="color" value="#E71224"/>
    </inkml:brush>
  </inkml:definitions>
  <inkml:trace contextRef="#ctx0" brushRef="#br0">1 21 24575,'1094'0'0,"-916"-10"0,-130 4 0,0 3 0,0 2 0,0 2 0,83 12 0,84 37-56,58 11 212,-206-50-645,0-2 1,78-1 0,-118-8-6338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5:19.152"/>
    </inkml:context>
    <inkml:brush xml:id="br0">
      <inkml:brushProperty name="width" value="0.035" units="cm"/>
      <inkml:brushProperty name="height" value="0.035" units="cm"/>
      <inkml:brushProperty name="color" value="#E71224"/>
    </inkml:brush>
  </inkml:definitions>
  <inkml:trace contextRef="#ctx0" brushRef="#br0">72 0 24575,'2'1'0,"0"-1"0,-1 1 0,1-1 0,0 1 0,-1-1 0,1 1 0,-1 0 0,1 0 0,-1-1 0,0 1 0,1 0 0,-1 0 0,0 1 0,0-1 0,1 0 0,0 2 0,19 26 0,-13-18 0,9 12 0,-1 1 0,-1 0 0,17 38 0,-27-51 0,0 1 0,-1 0 0,-1 1 0,0-1 0,0 1 0,-1 0 0,-1-1 0,0 1 0,-1 0 0,-1 15 0,0-25 0,1 0 0,-1-1 0,0 1 0,0-1 0,0 1 0,0-1 0,0 1 0,-1-1 0,1 0 0,-1 0 0,1 1 0,-1-1 0,0 0 0,0 0 0,0-1 0,0 1 0,0 0 0,0-1 0,0 1 0,-1-1 0,1 0 0,-1 0 0,1 0 0,-1 0 0,1 0 0,-1 0 0,1-1 0,-1 1 0,-4 0 0,-10 0 0,0 0 0,0-1 0,-30-3 0,18 1 0,25 1 0,1 1 0,0 0 0,-1 1 0,1-1 0,-1 0 0,1 1 0,0 0 0,0 0 0,-1 0 0,-3 2 0,7-3 0,-1 0 0,1 0 0,-1 1 0,1-1 0,0 0 0,-1 1 0,1-1 0,0 0 0,0 1 0,-1-1 0,1 0 0,0 1 0,0-1 0,0 0 0,-1 1 0,1-1 0,0 1 0,0-1 0,0 1 0,0-1 0,0 0 0,0 1 0,0-1 0,0 1 0,0-1 0,0 1 0,0-1 0,0 0 0,0 2 0,1-1 0,0 1 0,0 0 0,0-1 0,0 1 0,0 0 0,1-1 0,-1 0 0,0 1 0,1-1 0,-1 0 0,3 2 0,20 15 0,-1 1 0,0 1 0,-2 1 0,0 1 0,31 44 0,-49-62 0,0 0 0,0 1 0,0-1 0,1-1 0,0 1 0,0 0 0,0-1 0,5 4 0,-8-7 0,0 1 0,0 0 0,0-1 0,1 1 0,-1-1 0,0 1 0,0-1 0,1 0 0,-1 0 0,0 1 0,0-1 0,1 0 0,-1 0 0,0 0 0,1-1 0,-1 1 0,0 0 0,1 0 0,-1-1 0,0 1 0,0 0 0,0-1 0,1 1 0,-1-1 0,0 0 0,0 1 0,0-1 0,0 0 0,0 0 0,0 0 0,0 0 0,0 0 0,0 0 0,0 0 0,-1 0 0,1 0 0,1-2 0,5-19-1365,-5-4-5461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7:26.515"/>
    </inkml:context>
    <inkml:brush xml:id="br0">
      <inkml:brushProperty name="width" value="0.035" units="cm"/>
      <inkml:brushProperty name="height" value="0.035" units="cm"/>
      <inkml:brushProperty name="color" value="#E71224"/>
    </inkml:brush>
  </inkml:definitions>
  <inkml:trace contextRef="#ctx0" brushRef="#br0">186 312 24575,'-2'0'0,"0"1"0,0-1 0,0 1 0,0 0 0,0 0 0,1 0 0,-1 0 0,0 0 0,0 0 0,0 0 0,1 0 0,-1 1 0,1-1 0,-1 1 0,1-1 0,0 1 0,-1 0 0,1-1 0,0 1 0,0 0 0,0 0 0,0 0 0,0 3 0,-18 51 0,18-50 0,-20 91 0,-8 112 0,22-150 0,5-48 0,1 0 0,1 0 0,-1 0 0,2 0 0,0 0 0,0 1 0,1-1 0,0-1 0,6 19 0,-5-23 0,0 0 0,1 0 0,0 0 0,-1 0 0,2 0 0,-1-1 0,1 0 0,0 0 0,0 0 0,0 0 0,1-1 0,-1 0 0,1 0 0,0 0 0,0-1 0,11 4 0,25 9 0,0-3 0,1-1 0,0-2 0,72 8 0,182-8 0,-27-33 0,-266 22 0,1 1 0,-1 0 0,1-1 0,-1 0 0,1 0 0,-1 0 0,1-1 0,-1 0 0,0 1 0,0-1 0,0-1 0,0 1 0,0-1 0,0 1 0,-1-1 0,1 0 0,-1 0 0,0-1 0,0 1 0,0-1 0,0 1 0,-1-1 0,1 0 0,2-7 0,6-21 0,-2 0 0,-1-1 0,-1 0 0,-2 0 0,2-40 0,12-70 0,4 50 0,-12 51 0,12-84 0,-3-58 0,-19 181 0,-1 0 0,0 0 0,0 0 0,0 0 0,0 0 0,-1 0 0,1 0 0,-1 0 0,0 0 0,0 0 0,0 0 0,0 0 0,0 0 0,-1 1 0,1-1 0,-1 0 0,1 1 0,-1-1 0,-4-3 0,2 3 0,-1 0 0,1 1 0,-1-1 0,1 1 0,-1 0 0,0 1 0,1-1 0,-1 1 0,0 0 0,0 0 0,-8 0 0,-66-4 0,0 4 0,-94 11 0,161-9 0,-1 1 0,1 0 0,-1 1 0,1 0 0,0 1 0,-18 9 0,2 2 0,-35 24 0,50-30 0,3-3 0,0 0 0,0 0 0,-1-2 0,0 1 0,-22 5 0,26-8 0,1-1 0,-1 0 0,1 0 0,-1 0 0,1-1 0,-1 0 0,1-1 0,-1 0 0,0 0 0,1 0 0,0 0 0,-11-5 0,-10-8 0,0-1 0,1-2 0,1 0 0,-25-23 0,-55-37 0,102 74 0,-1 1 0,0 0 0,0 0 0,0 0 0,0 0 0,0 1 0,-1 0 0,1-1 0,0 2 0,-1-1 0,1 0 0,-1 1 0,1 0 0,-1 0 0,1 0 0,0 1 0,-9 1 0,8 0 0,0 0 0,0 0 0,0 1 0,1 0 0,-1-1 0,1 2 0,-1-1 0,1 0 0,0 1 0,0 0 0,1 0 0,-7 8 0,2 0 0,1 0 0,1 0 0,0 1 0,0 0 0,2 0 0,-1 0 0,2 0 0,-1 1 0,2-1 0,-2 25 0,4-24 0,1 0 0,0-1 0,1 1 0,1 0 0,0-1 0,7 21 0,39 73 0,-27-63 0,-8-17-1365,-2-6-5461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5:20.141"/>
    </inkml:context>
    <inkml:brush xml:id="br0">
      <inkml:brushProperty name="width" value="0.035" units="cm"/>
      <inkml:brushProperty name="height" value="0.035" units="cm"/>
      <inkml:brushProperty name="color" value="#E71224"/>
    </inkml:brush>
  </inkml:definitions>
  <inkml:trace contextRef="#ctx0" brushRef="#br0">0 224 24575,'0'-5'0,"5"0"0,5-5 0,6-9 0,4-11 0,-1-3 0,0-2 0,-2 1 0,0 3 0,-3 9 0,-4 24 0,-8 27 0,-4 19 0,-7 13 0,-6 11 0,0-3 0,2-5 0,4-13-8191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5:20.978"/>
    </inkml:context>
    <inkml:brush xml:id="br0">
      <inkml:brushProperty name="width" value="0.035" units="cm"/>
      <inkml:brushProperty name="height" value="0.035" units="cm"/>
      <inkml:brushProperty name="color" value="#E71224"/>
    </inkml:brush>
  </inkml:definitions>
  <inkml:trace contextRef="#ctx0" brushRef="#br0">83 1 24575,'9'0'0,"-1"1"0,1 0 0,-1 1 0,0 0 0,0 0 0,0 1 0,0 0 0,0 0 0,-1 1 0,1 0 0,-1 0 0,0 0 0,10 9 0,-9-6 0,-1 0 0,0 0 0,0 0 0,0 1 0,-1 0 0,0 1 0,-1-1 0,0 1 0,0 0 0,-1 0 0,4 10 0,-7-15 0,0-1 0,-1 0 0,1 1 0,-1 0 0,1-1 0,-1 1 0,0-1 0,-1 1 0,1-1 0,0 1 0,-1-1 0,0 1 0,0-1 0,0 1 0,-3 4 0,1-2 0,0 0 0,-1 0 0,0-1 0,0 0 0,0 0 0,-1 0 0,-9 8 0,-2-1 0,-2 0 0,1-1 0,-1-1 0,-27 10 0,-1-4 0,-10 5 0,55-21 0,0 1 0,0-1 0,0 0 0,1 1 0,-1-1 0,0 1 0,0 0 0,0-1 0,1 1 0,-1 0 0,0-1 0,1 1 0,-1 0 0,1 0 0,-1-1 0,1 1 0,-1 0 0,1 0 0,-1 0 0,1 0 0,0 0 0,-1 0 0,1 0 0,0 0 0,0 0 0,0 1 0,0 0 0,1-1 0,-1 1 0,1 0 0,-1-1 0,1 1 0,0-1 0,0 1 0,0-1 0,0 1 0,0-1 0,0 1 0,0-1 0,3 2 0,6 5 0,0 0 0,1-1 0,14 8 0,-18-10 0,9 5-195,0-1 0,0-1 0,1 0 0,0-1 0,0-1 0,31 7 0,-20-9-6631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7:28.299"/>
    </inkml:context>
    <inkml:brush xml:id="br0">
      <inkml:brushProperty name="width" value="0.035" units="cm"/>
      <inkml:brushProperty name="height" value="0.035" units="cm"/>
      <inkml:brushProperty name="color" value="#E71224"/>
    </inkml:brush>
  </inkml:definitions>
  <inkml:trace contextRef="#ctx0" brushRef="#br0">0 1 24575,'9'4'0,"7"15"0,1 13 0,-2 19 0,0 18 0,-1 11 0,-5 0 0,-2-4 0,-4-11 0,-1-12 0,-2-11 0,0-8 0,-1-5 0,1-3 0,-1-2 0,1-5-8191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7:29.975"/>
    </inkml:context>
    <inkml:brush xml:id="br0">
      <inkml:brushProperty name="width" value="0.035" units="cm"/>
      <inkml:brushProperty name="height" value="0.035" units="cm"/>
      <inkml:brushProperty name="color" value="#E71224"/>
    </inkml:brush>
  </inkml:definitions>
  <inkml:trace contextRef="#ctx0" brushRef="#br0">1 0 24575,'26'1'0,"0"2"0,0 0 0,0 1 0,35 12 0,98 39 0,-133-44 0,92 35 0,149 53 0,-218-84 0,1-2 0,0-2 0,78 6 0,-126-17 0,4 0 0,0 1 0,0-1 0,0 1 0,0 0 0,11 4 0,-15-4 0,0 0 0,0 0 0,0 1 0,-1-1 0,1 0 0,0 1 0,-1-1 0,1 1 0,-1-1 0,0 1 0,0 0 0,1-1 0,-1 1 0,0 0 0,0 0 0,-1 0 0,1 0 0,0 0 0,-1 0 0,2 4 0,0 13 0,0 1 0,-2-1 0,0 1 0,-1 0 0,-4 21 0,1 2 0,-12 302 0,9-155 0,7-186 0,-5 34 0,5-37 0,0 0 0,0-1 0,-1 1 0,1 0 0,0-1 0,0 1 0,-1 0 0,1-1 0,-1 1 0,1-1 0,0 1 0,-1 0 0,1-1 0,-1 1 0,1-1 0,-1 0 0,0 1 0,1-1 0,-1 1 0,1-1 0,-1 0 0,0 1 0,1-1 0,-1 0 0,0 0 0,1 0 0,-1 1 0,0-1 0,1 0 0,-1 0 0,0 0 0,0 0 0,1 0 0,-1 0 0,0 0 0,1-1 0,-1 1 0,0 0 0,1 0 0,-1 0 0,0-1 0,1 1 0,-1 0 0,0-1 0,0 0 0,-23-13 0,1-1 0,-26-24 0,35 27 0,0 0 0,0 1 0,-2 1 0,1 0 0,-1 1 0,0 1 0,-1 0 0,-34-10 0,6 11 0,-90-3 0,90 9 0,-91-15 0,96 7 60,-51-18 0,75 21-308,0-1 1,1 0-1,0-2 1,0 1-1,-25-21 1,23 14-6579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7:32.701"/>
    </inkml:context>
    <inkml:brush xml:id="br0">
      <inkml:brushProperty name="width" value="0.035" units="cm"/>
      <inkml:brushProperty name="height" value="0.035" units="cm"/>
      <inkml:brushProperty name="color" value="#E71224"/>
    </inkml:brush>
  </inkml:definitions>
  <inkml:trace contextRef="#ctx0" brushRef="#br0">0 287 24575,'1633'0'0,"-1581"0"0,-1-2 0,1-2 0,-1-2 0,93-23 0,-91 12 0,1 2 0,1 3 0,0 2 0,77-3 0,-62 10 0,-1-3 0,0-2 0,0-4 0,122-37 0,-129 28 0,-31 9 0,1 1 0,1 2 0,0 2 0,55-7 0,250 12 0,-233-9 0,5-1 0,-58 11-682,101 11-1,-115-5-6143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7:34.324"/>
    </inkml:context>
    <inkml:brush xml:id="br0">
      <inkml:brushProperty name="width" value="0.035" units="cm"/>
      <inkml:brushProperty name="height" value="0.035" units="cm"/>
      <inkml:brushProperty name="color" value="#E71224"/>
    </inkml:brush>
  </inkml:definitions>
  <inkml:trace contextRef="#ctx0" brushRef="#br0">158 0 24575,'-1'1'0,"-1"0"0,1 0 0,0 0 0,0 0 0,-1 0 0,1 0 0,0 0 0,0 0 0,0 0 0,0 1 0,0-1 0,1 0 0,-1 1 0,0-1 0,1 1 0,-1-1 0,1 0 0,-1 3 0,-2 2 0,-17 43 0,-23 86 0,17-47 0,14-50 0,2 1 0,1 0 0,2 1 0,2 0 0,2 0 0,1 0 0,2 0 0,8 57 0,26 74 0,-21-116 0,-2-1 0,6 84 0,-7 77 0,4 178 0,-13-244 0,-3 128 0,1-258-227,-1 0-1,0 0 1,-2-1-1,0 1 1,-7 19-1,2-18-6598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7:36.353"/>
    </inkml:context>
    <inkml:brush xml:id="br0">
      <inkml:brushProperty name="width" value="0.035" units="cm"/>
      <inkml:brushProperty name="height" value="0.035" units="cm"/>
      <inkml:brushProperty name="color" value="#E71224"/>
    </inkml:brush>
  </inkml:definitions>
  <inkml:trace contextRef="#ctx0" brushRef="#br0">5093 0 24575,'-3'5'0,"0"0"0,-1-1 0,0 0 0,0 0 0,0 0 0,0 0 0,-1 0 0,1-1 0,-10 5 0,-5 5 0,-57 41 0,-3-3 0,-1-3 0,-108 45 0,-717 232-1527,823-298 1425,-1076 324-1444,550-171 1103,219-71 1318,367-102-417,0 1 0,1 1 0,0 1 0,0 1-1,-27 19 1,-86 76-546,102-80 172,-66 60-84,-51 41 0,-48 36 0,113-92 0,72-61 0,1 1 0,0-1 0,1 2 0,-15 19 0,18-22 0,0 0 0,0-1 0,-17 14 0,-15 17 0,-12 20 0,-86 77 0,51-53 0,68-67 0,-34 24 0,37-30 0,0 1 0,2 0 0,-1 1 0,-15 18 0,14-12-1365,3-3-5461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8T02:37:37.006"/>
    </inkml:context>
    <inkml:brush xml:id="br0">
      <inkml:brushProperty name="width" value="0.035" units="cm"/>
      <inkml:brushProperty name="height" value="0.035" units="cm"/>
      <inkml:brushProperty name="color" value="#E71224"/>
    </inkml:brush>
  </inkml:definitions>
  <inkml:trace contextRef="#ctx0" brushRef="#br0">1 1 24575,'4'0'0,"15"0"0,13 4 0,18 7 0,33 5 0,31 4 0,25 8 0,9-1 0,2-5 0,-7-6 0,-23-7 0,-24-3 0,-23-4 0,-15-2 0,-9-1 0,-13 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defRPr sz="1200" b="1"/>
            </a:lvl1pPr>
          </a:lstStyle>
          <a:p>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200" b="1"/>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defRPr sz="1200" b="1"/>
            </a:lvl1pPr>
          </a:lstStyle>
          <a:p>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defRPr sz="1200" b="1"/>
            </a:lvl1pPr>
          </a:lstStyle>
          <a:p>
            <a:fld id="{58684FB3-D5E5-4F2A-9D9C-63CFF38C3F48}" type="slidenum">
              <a:rPr lang="en-US"/>
              <a:pPr/>
              <a:t>‹#›</a:t>
            </a:fld>
            <a:endParaRPr lang="en-US"/>
          </a:p>
        </p:txBody>
      </p:sp>
    </p:spTree>
    <p:extLst>
      <p:ext uri="{BB962C8B-B14F-4D97-AF65-F5344CB8AC3E}">
        <p14:creationId xmlns:p14="http://schemas.microsoft.com/office/powerpoint/2010/main" val="24778744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7ABF2A-7376-4421-BBF7-00ED95013EAA}" type="slidenum">
              <a:rPr lang="en-US"/>
              <a:pPr/>
              <a:t>1</a:t>
            </a:fld>
            <a:endParaRPr lang="en-US"/>
          </a:p>
        </p:txBody>
      </p:sp>
      <p:sp>
        <p:nvSpPr>
          <p:cNvPr id="47106" name="Rectangle 2"/>
          <p:cNvSpPr>
            <a:spLocks noGrp="1" noRot="1" noChangeAspect="1" noChangeArrowheads="1" noTextEdit="1"/>
          </p:cNvSpPr>
          <p:nvPr>
            <p:ph type="sldImg"/>
          </p:nvPr>
        </p:nvSpPr>
        <p:spPr>
          <a:xfrm>
            <a:off x="841375" y="241300"/>
            <a:ext cx="5233988" cy="3925888"/>
          </a:xfrm>
          <a:ln/>
        </p:spPr>
      </p:sp>
      <p:sp>
        <p:nvSpPr>
          <p:cNvPr id="47107" name="Rectangle 3"/>
          <p:cNvSpPr>
            <a:spLocks noGrp="1" noChangeArrowheads="1"/>
          </p:cNvSpPr>
          <p:nvPr>
            <p:ph type="body" idx="1"/>
          </p:nvPr>
        </p:nvSpPr>
        <p:spPr>
          <a:xfrm>
            <a:off x="395288" y="4305300"/>
            <a:ext cx="5988050" cy="4184650"/>
          </a:xfrm>
        </p:spPr>
        <p:txBody>
          <a:bodyPr/>
          <a:lstStyle/>
          <a:p>
            <a:pPr marL="112713" indent="-112713" defTabSz="1020763"/>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29220C-279B-4381-AD89-A9F4643F73B8}" type="slidenum">
              <a:rPr lang="en-US"/>
              <a:pPr/>
              <a:t>10</a:t>
            </a:fld>
            <a:endParaRPr lang="en-US"/>
          </a:p>
        </p:txBody>
      </p:sp>
      <p:sp>
        <p:nvSpPr>
          <p:cNvPr id="234498" name="Rectangle 2"/>
          <p:cNvSpPr>
            <a:spLocks noGrp="1" noRot="1" noChangeAspect="1" noChangeArrowheads="1" noTextEdit="1"/>
          </p:cNvSpPr>
          <p:nvPr>
            <p:ph type="sldImg"/>
          </p:nvPr>
        </p:nvSpPr>
        <p:spPr>
          <a:xfrm>
            <a:off x="1093788" y="301625"/>
            <a:ext cx="4700587" cy="3525838"/>
          </a:xfrm>
          <a:ln/>
        </p:spPr>
      </p:sp>
      <p:sp>
        <p:nvSpPr>
          <p:cNvPr id="234499" name="Rectangle 3"/>
          <p:cNvSpPr>
            <a:spLocks noGrp="1" noChangeArrowheads="1"/>
          </p:cNvSpPr>
          <p:nvPr>
            <p:ph type="body" idx="1"/>
          </p:nvPr>
        </p:nvSpPr>
        <p:spPr>
          <a:xfrm>
            <a:off x="523875" y="4052888"/>
            <a:ext cx="5835650" cy="4579937"/>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2FA09A-E41D-406A-9A74-620A28D18084}" type="slidenum">
              <a:rPr lang="en-US"/>
              <a:pPr/>
              <a:t>11</a:t>
            </a:fld>
            <a:endParaRPr lang="en-US"/>
          </a:p>
        </p:txBody>
      </p:sp>
      <p:sp>
        <p:nvSpPr>
          <p:cNvPr id="111618" name="Rectangle 2"/>
          <p:cNvSpPr>
            <a:spLocks noGrp="1" noRot="1" noChangeAspect="1" noChangeArrowheads="1" noTextEdit="1"/>
          </p:cNvSpPr>
          <p:nvPr>
            <p:ph type="sldImg"/>
          </p:nvPr>
        </p:nvSpPr>
        <p:spPr>
          <a:xfrm>
            <a:off x="1093788" y="301625"/>
            <a:ext cx="4700587" cy="3525838"/>
          </a:xfrm>
          <a:ln/>
        </p:spPr>
      </p:sp>
      <p:sp>
        <p:nvSpPr>
          <p:cNvPr id="111619" name="Rectangle 3"/>
          <p:cNvSpPr>
            <a:spLocks noGrp="1" noChangeArrowheads="1"/>
          </p:cNvSpPr>
          <p:nvPr>
            <p:ph type="body" idx="1"/>
          </p:nvPr>
        </p:nvSpPr>
        <p:spPr>
          <a:xfrm>
            <a:off x="523875" y="4052888"/>
            <a:ext cx="5835650" cy="4579937"/>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BFEEB2-58A0-410A-B94B-207ACA833BD5}" type="slidenum">
              <a:rPr lang="en-US"/>
              <a:pPr/>
              <a:t>12</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EF102D-A347-4B13-AF97-FE29CDED04FF}" type="slidenum">
              <a:rPr lang="en-US"/>
              <a:pPr/>
              <a:t>13</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EA380-1E5A-4A5D-B8DA-D39DC5C4AC42}" type="slidenum">
              <a:rPr lang="en-US"/>
              <a:pPr/>
              <a:t>14</a:t>
            </a:fld>
            <a:endParaRPr lang="en-US"/>
          </a:p>
        </p:txBody>
      </p:sp>
      <p:sp>
        <p:nvSpPr>
          <p:cNvPr id="115714" name="Rectangle 2"/>
          <p:cNvSpPr>
            <a:spLocks noGrp="1" noRot="1" noChangeAspect="1" noChangeArrowheads="1" noTextEdit="1"/>
          </p:cNvSpPr>
          <p:nvPr>
            <p:ph type="sldImg"/>
          </p:nvPr>
        </p:nvSpPr>
        <p:spPr>
          <a:xfrm>
            <a:off x="1103313" y="301625"/>
            <a:ext cx="4700587" cy="3525838"/>
          </a:xfrm>
          <a:ln/>
        </p:spPr>
      </p:sp>
      <p:sp>
        <p:nvSpPr>
          <p:cNvPr id="115715" name="Rectangle 3"/>
          <p:cNvSpPr>
            <a:spLocks noGrp="1" noChangeArrowheads="1"/>
          </p:cNvSpPr>
          <p:nvPr>
            <p:ph type="body" idx="1"/>
          </p:nvPr>
        </p:nvSpPr>
        <p:spPr>
          <a:xfrm>
            <a:off x="523875" y="4052888"/>
            <a:ext cx="5835650" cy="4579937"/>
          </a:xfrm>
        </p:spPr>
        <p:txBody>
          <a:bodyPr/>
          <a:lstStyle/>
          <a:p>
            <a:r>
              <a:rPr lang="en-US" b="1"/>
              <a:t>Emphasize: </a:t>
            </a:r>
            <a:r>
              <a:rPr lang="en-US"/>
              <a:t>Default VTP mode on the Catalyst switches is server. Be careful when adding new switches into an existing network. This is covered in more detail later.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F8EACE-4E92-4E73-9D9A-D7E3474227B6}" type="slidenum">
              <a:rPr lang="en-US"/>
              <a:pPr/>
              <a:t>15</a:t>
            </a:fld>
            <a:endParaRPr lang="en-US"/>
          </a:p>
        </p:txBody>
      </p:sp>
      <p:sp>
        <p:nvSpPr>
          <p:cNvPr id="117762" name="Rectangle 2"/>
          <p:cNvSpPr>
            <a:spLocks noGrp="1" noRot="1" noChangeAspect="1" noChangeArrowheads="1" noTextEdit="1"/>
          </p:cNvSpPr>
          <p:nvPr>
            <p:ph type="sldImg"/>
          </p:nvPr>
        </p:nvSpPr>
        <p:spPr>
          <a:xfrm>
            <a:off x="1092200" y="301625"/>
            <a:ext cx="4700588" cy="3525838"/>
          </a:xfrm>
          <a:ln/>
        </p:spPr>
      </p:sp>
      <p:sp>
        <p:nvSpPr>
          <p:cNvPr id="117763" name="Rectangle 3"/>
          <p:cNvSpPr>
            <a:spLocks noGrp="1" noChangeArrowheads="1"/>
          </p:cNvSpPr>
          <p:nvPr>
            <p:ph type="body" idx="1"/>
          </p:nvPr>
        </p:nvSpPr>
        <p:spPr>
          <a:xfrm>
            <a:off x="523875" y="4052888"/>
            <a:ext cx="5835650" cy="4579937"/>
          </a:xfrm>
        </p:spPr>
        <p:txBody>
          <a:bodyPr/>
          <a:lstStyle/>
          <a:p>
            <a:r>
              <a:rPr lang="en-US" b="1"/>
              <a:t>Layer 2 of 2 </a:t>
            </a:r>
          </a:p>
          <a:p>
            <a:r>
              <a:rPr lang="en-US" b="1"/>
              <a:t>Emphasize: </a:t>
            </a:r>
            <a:r>
              <a:rPr lang="en-US"/>
              <a:t>The latest revision number is what the switches will synchronize to.</a:t>
            </a:r>
            <a:endParaRPr lang="en-US" b="1"/>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5DD8EA-2438-4B1E-9456-C36CA5B82B25}" type="slidenum">
              <a:rPr lang="en-US"/>
              <a:pPr/>
              <a:t>16</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3EDC37-3865-4EBB-A35E-F7C4A398F02B}" type="slidenum">
              <a:rPr lang="en-US"/>
              <a:pPr/>
              <a:t>17</a:t>
            </a:fld>
            <a:endParaRPr 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EC667E-1E61-4762-A770-B699B3C53EAF}" type="slidenum">
              <a:rPr lang="en-US"/>
              <a:pPr/>
              <a:t>18</a:t>
            </a:fld>
            <a:endParaRPr lang="en-US"/>
          </a:p>
        </p:txBody>
      </p:sp>
      <p:sp>
        <p:nvSpPr>
          <p:cNvPr id="122882" name="Rectangle 2"/>
          <p:cNvSpPr>
            <a:spLocks noGrp="1" noRot="1" noChangeAspect="1" noChangeArrowheads="1" noTextEdit="1"/>
          </p:cNvSpPr>
          <p:nvPr>
            <p:ph type="sldImg"/>
          </p:nvPr>
        </p:nvSpPr>
        <p:spPr>
          <a:xfrm>
            <a:off x="1103313" y="301625"/>
            <a:ext cx="4700587" cy="3525838"/>
          </a:xfrm>
          <a:ln/>
        </p:spPr>
      </p:sp>
      <p:sp>
        <p:nvSpPr>
          <p:cNvPr id="122883" name="Rectangle 3"/>
          <p:cNvSpPr>
            <a:spLocks noGrp="1" noChangeArrowheads="1"/>
          </p:cNvSpPr>
          <p:nvPr>
            <p:ph type="body" idx="1"/>
          </p:nvPr>
        </p:nvSpPr>
        <p:spPr>
          <a:xfrm>
            <a:off x="523875" y="4052888"/>
            <a:ext cx="5835650" cy="4579937"/>
          </a:xfrm>
        </p:spPr>
        <p:txBody>
          <a:bodyPr/>
          <a:lstStyle/>
          <a:p>
            <a:r>
              <a:rPr lang="en-US" b="1"/>
              <a:t>Notes: </a:t>
            </a:r>
            <a:r>
              <a:rPr lang="en-US"/>
              <a:t>All switches in a VTP domain must run the same VTP version.</a:t>
            </a:r>
          </a:p>
          <a:p>
            <a:r>
              <a:rPr lang="en-US"/>
              <a:t>The password entered with a domain name should be the same for all switches in the domain. If you configure a VTP password, the management domain will not function properly if you do not assign the management domain password to each switch in the domain.</a:t>
            </a:r>
          </a:p>
          <a:p>
            <a:r>
              <a:rPr lang="en-US"/>
              <a:t>A VTP version 2-capable switch can operate in the same VTP domain as a switch running VTP version 1, provided version 2 is disabled on the version 2-capable switch (version 2 is disabled by default).</a:t>
            </a:r>
          </a:p>
          <a:p>
            <a:r>
              <a:rPr lang="en-US"/>
              <a:t>Do not enable VTP version 2 on a switch unless all of the switches in the same VTP domain are version 2-capable. When you enable version 2 on a switch, all of the version 2-capable switches in the domain must have version 2 enabled. If there is a version 1-only switch, it will not exchange VTP information with switches with version 2 enabled.</a:t>
            </a:r>
          </a:p>
          <a:p>
            <a:r>
              <a:rPr lang="en-US"/>
              <a:t>If there are Token Ring networks in your environment, you must enable VTP version 2 for Token Ring VLAN switching to function properly.</a:t>
            </a:r>
          </a:p>
          <a:p>
            <a:r>
              <a:rPr lang="en-US"/>
              <a:t>Enabling or disabling VTP pruning on a VTP server enables or disables VTP pruning for the entire management domain.</a:t>
            </a:r>
          </a:p>
          <a:p>
            <a:r>
              <a:rPr lang="en-US"/>
              <a:t>In the lab, all the switches are set to VTP transparent mode.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849DE-452F-4136-876B-C8D8BEA6F890}" type="slidenum">
              <a:rPr lang="en-US"/>
              <a:pPr/>
              <a:t>19</a:t>
            </a:fld>
            <a:endParaRPr lang="en-US"/>
          </a:p>
        </p:txBody>
      </p:sp>
      <p:sp>
        <p:nvSpPr>
          <p:cNvPr id="124930" name="Rectangle 2"/>
          <p:cNvSpPr>
            <a:spLocks noGrp="1" noRot="1" noChangeAspect="1" noChangeArrowheads="1" noTextEdit="1"/>
          </p:cNvSpPr>
          <p:nvPr>
            <p:ph type="sldImg"/>
          </p:nvPr>
        </p:nvSpPr>
        <p:spPr>
          <a:xfrm>
            <a:off x="1092200" y="301625"/>
            <a:ext cx="4700588" cy="3525838"/>
          </a:xfrm>
          <a:ln/>
        </p:spPr>
      </p:sp>
      <p:sp>
        <p:nvSpPr>
          <p:cNvPr id="124931" name="Rectangle 3"/>
          <p:cNvSpPr>
            <a:spLocks noGrp="1" noChangeArrowheads="1"/>
          </p:cNvSpPr>
          <p:nvPr>
            <p:ph type="body" idx="1"/>
          </p:nvPr>
        </p:nvSpPr>
        <p:spPr>
          <a:xfrm>
            <a:off x="523875" y="4052888"/>
            <a:ext cx="5835650" cy="4579937"/>
          </a:xfrm>
        </p:spPr>
        <p:txBody>
          <a:bodyPr/>
          <a:lstStyle/>
          <a:p>
            <a:r>
              <a:rPr lang="en-US" b="1"/>
              <a:t>Layer 2 of 2</a:t>
            </a:r>
          </a:p>
          <a:p>
            <a:r>
              <a:rPr lang="en-US" b="1"/>
              <a:t>Note: </a:t>
            </a:r>
            <a:r>
              <a:rPr lang="en-US"/>
              <a:t>The two commands shown in the slide can also be combined into one command:</a:t>
            </a:r>
          </a:p>
          <a:p>
            <a:r>
              <a:rPr lang="en-US" b="1"/>
              <a:t>vtp domain switchlab transparent</a:t>
            </a: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66D4F2-969E-4A35-B3DE-7FD5E8B2F8A4}" type="slidenum">
              <a:rPr lang="en-US"/>
              <a:pPr/>
              <a:t>2</a:t>
            </a:fld>
            <a:endParaRPr lang="en-US"/>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ECD85F-8A56-4090-8527-01000C8C9E35}" type="slidenum">
              <a:rPr lang="en-US"/>
              <a:pPr/>
              <a:t>20</a:t>
            </a:fld>
            <a:endParaRPr lang="en-US"/>
          </a:p>
        </p:txBody>
      </p:sp>
      <p:sp>
        <p:nvSpPr>
          <p:cNvPr id="126978" name="Rectangle 2"/>
          <p:cNvSpPr>
            <a:spLocks noGrp="1" noRot="1" noChangeAspect="1" noChangeArrowheads="1" noTextEdit="1"/>
          </p:cNvSpPr>
          <p:nvPr>
            <p:ph type="sldImg"/>
          </p:nvPr>
        </p:nvSpPr>
        <p:spPr>
          <a:xfrm>
            <a:off x="1093788" y="301625"/>
            <a:ext cx="4700587" cy="3525838"/>
          </a:xfrm>
          <a:ln/>
        </p:spPr>
      </p:sp>
      <p:sp>
        <p:nvSpPr>
          <p:cNvPr id="126979" name="Rectangle 3"/>
          <p:cNvSpPr>
            <a:spLocks noGrp="1" noChangeArrowheads="1"/>
          </p:cNvSpPr>
          <p:nvPr>
            <p:ph type="body" idx="1"/>
          </p:nvPr>
        </p:nvSpPr>
        <p:spPr>
          <a:xfrm>
            <a:off x="523875" y="4052888"/>
            <a:ext cx="5835650" cy="4579937"/>
          </a:xfrm>
        </p:spPr>
        <p:txBody>
          <a:bodyPr/>
          <a:lstStyle/>
          <a:p>
            <a:r>
              <a:rPr lang="en-US"/>
              <a:t>240, 197, 102</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2B9251-2D3C-4F2B-88AA-ADF021B04B78}" type="slidenum">
              <a:rPr lang="en-US"/>
              <a:pPr/>
              <a:t>21</a:t>
            </a:fld>
            <a:endParaRPr lang="en-US"/>
          </a:p>
        </p:txBody>
      </p:sp>
      <p:sp>
        <p:nvSpPr>
          <p:cNvPr id="146434" name="Rectangle 2"/>
          <p:cNvSpPr>
            <a:spLocks noGrp="1" noRot="1" noChangeAspect="1" noChangeArrowheads="1" noTextEdit="1"/>
          </p:cNvSpPr>
          <p:nvPr>
            <p:ph type="sldImg"/>
          </p:nvPr>
        </p:nvSpPr>
        <p:spPr>
          <a:xfrm>
            <a:off x="1093788" y="301625"/>
            <a:ext cx="4700587" cy="3525838"/>
          </a:xfrm>
          <a:ln/>
        </p:spPr>
      </p:sp>
      <p:sp>
        <p:nvSpPr>
          <p:cNvPr id="146435" name="Rectangle 3"/>
          <p:cNvSpPr>
            <a:spLocks noGrp="1" noChangeArrowheads="1"/>
          </p:cNvSpPr>
          <p:nvPr>
            <p:ph type="body" idx="1"/>
          </p:nvPr>
        </p:nvSpPr>
        <p:spPr>
          <a:xfrm>
            <a:off x="523875" y="4052888"/>
            <a:ext cx="5835650" cy="4579937"/>
          </a:xfrm>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6FDA34-7B5D-4A58-A060-DF2A04A3F454}" type="slidenum">
              <a:rPr lang="en-US"/>
              <a:pPr/>
              <a:t>22</a:t>
            </a:fld>
            <a:endParaRPr lang="en-US"/>
          </a:p>
        </p:txBody>
      </p:sp>
      <p:sp>
        <p:nvSpPr>
          <p:cNvPr id="148482" name="Rectangle 2"/>
          <p:cNvSpPr>
            <a:spLocks noGrp="1" noRot="1" noChangeAspect="1" noChangeArrowheads="1" noTextEdit="1"/>
          </p:cNvSpPr>
          <p:nvPr>
            <p:ph type="sldImg"/>
          </p:nvPr>
        </p:nvSpPr>
        <p:spPr>
          <a:xfrm>
            <a:off x="1093788" y="301625"/>
            <a:ext cx="4700587" cy="3525838"/>
          </a:xfrm>
          <a:ln/>
        </p:spPr>
      </p:sp>
      <p:sp>
        <p:nvSpPr>
          <p:cNvPr id="148483" name="Rectangle 3"/>
          <p:cNvSpPr>
            <a:spLocks noGrp="1" noChangeArrowheads="1"/>
          </p:cNvSpPr>
          <p:nvPr>
            <p:ph type="body" idx="1"/>
          </p:nvPr>
        </p:nvSpPr>
        <p:spPr>
          <a:xfrm>
            <a:off x="523875" y="4052888"/>
            <a:ext cx="5835650" cy="4579937"/>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87FE16-87C6-4DEC-B559-897676D417C9}" type="slidenum">
              <a:rPr lang="en-US"/>
              <a:pPr/>
              <a:t>23</a:t>
            </a:fld>
            <a:endParaRPr lang="en-US"/>
          </a:p>
        </p:txBody>
      </p:sp>
      <p:sp>
        <p:nvSpPr>
          <p:cNvPr id="150530" name="Rectangle 2"/>
          <p:cNvSpPr>
            <a:spLocks noGrp="1" noRot="1" noChangeAspect="1" noChangeArrowheads="1" noTextEdit="1"/>
          </p:cNvSpPr>
          <p:nvPr>
            <p:ph type="sldImg"/>
          </p:nvPr>
        </p:nvSpPr>
        <p:spPr>
          <a:xfrm>
            <a:off x="1092200" y="301625"/>
            <a:ext cx="4700588" cy="3525838"/>
          </a:xfrm>
          <a:ln/>
        </p:spPr>
      </p:sp>
      <p:sp>
        <p:nvSpPr>
          <p:cNvPr id="150531" name="Rectangle 3"/>
          <p:cNvSpPr>
            <a:spLocks noGrp="1" noChangeArrowheads="1"/>
          </p:cNvSpPr>
          <p:nvPr>
            <p:ph type="body" idx="1"/>
          </p:nvPr>
        </p:nvSpPr>
        <p:spPr>
          <a:xfrm>
            <a:off x="523875" y="4052888"/>
            <a:ext cx="5835650" cy="4579937"/>
          </a:xfrm>
        </p:spPr>
        <p:txBody>
          <a:bodyPr/>
          <a:lstStyle/>
          <a:p>
            <a:r>
              <a:rPr lang="en-US" b="1"/>
              <a:t>Layer 2 of 2</a:t>
            </a:r>
          </a:p>
          <a:p>
            <a:r>
              <a:rPr lang="en-US" b="1"/>
              <a:t>Note: </a:t>
            </a:r>
            <a:r>
              <a:rPr lang="en-US"/>
              <a:t>The Catalyst 1900,at the time of the beta, only supports ISL trunking. It does not support 802.1Q trunking.</a:t>
            </a:r>
          </a:p>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633105-5A69-4B2C-B5C9-04BC617E5210}" type="slidenum">
              <a:rPr lang="en-US"/>
              <a:pPr/>
              <a:t>24</a:t>
            </a:fld>
            <a:endParaRPr lang="en-US"/>
          </a:p>
        </p:txBody>
      </p:sp>
      <p:sp>
        <p:nvSpPr>
          <p:cNvPr id="152578" name="Rectangle 2"/>
          <p:cNvSpPr>
            <a:spLocks noGrp="1" noRot="1" noChangeAspect="1" noChangeArrowheads="1" noTextEdit="1"/>
          </p:cNvSpPr>
          <p:nvPr>
            <p:ph type="sldImg"/>
          </p:nvPr>
        </p:nvSpPr>
        <p:spPr>
          <a:xfrm>
            <a:off x="1092200" y="301625"/>
            <a:ext cx="4700588" cy="3525838"/>
          </a:xfrm>
          <a:ln/>
        </p:spPr>
      </p:sp>
      <p:sp>
        <p:nvSpPr>
          <p:cNvPr id="152579" name="Rectangle 3"/>
          <p:cNvSpPr>
            <a:spLocks noGrp="1" noChangeArrowheads="1"/>
          </p:cNvSpPr>
          <p:nvPr>
            <p:ph type="body" idx="1"/>
          </p:nvPr>
        </p:nvSpPr>
        <p:spPr>
          <a:xfrm>
            <a:off x="523875" y="4052888"/>
            <a:ext cx="5835650" cy="4579937"/>
          </a:xfrm>
        </p:spPr>
        <p:txBody>
          <a:bodyPr/>
          <a:lstStyle/>
          <a:p>
            <a:r>
              <a:rPr lang="en-US" b="1"/>
              <a:t>Note: </a:t>
            </a:r>
            <a:r>
              <a:rPr lang="en-US"/>
              <a:t>In the ICND lab, all the switches and routers are in VLAN1. The core server and the core router are in multiple VLANs. Each workgroup PC is on an unique VLAN.</a:t>
            </a:r>
          </a:p>
          <a:p>
            <a:endParaRPr lang="en-US" b="1"/>
          </a:p>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8E186C-0D4C-400A-9470-BBD3E28A2B5B}" type="slidenum">
              <a:rPr lang="en-US"/>
              <a:pPr/>
              <a:t>25</a:t>
            </a:fld>
            <a:endParaRPr lang="en-US"/>
          </a:p>
        </p:txBody>
      </p:sp>
      <p:sp>
        <p:nvSpPr>
          <p:cNvPr id="154626" name="Rectangle 2"/>
          <p:cNvSpPr>
            <a:spLocks noGrp="1" noRot="1" noChangeAspect="1" noChangeArrowheads="1" noTextEdit="1"/>
          </p:cNvSpPr>
          <p:nvPr>
            <p:ph type="sldImg"/>
          </p:nvPr>
        </p:nvSpPr>
        <p:spPr>
          <a:xfrm>
            <a:off x="1103313" y="301625"/>
            <a:ext cx="4700587" cy="3525838"/>
          </a:xfrm>
          <a:ln/>
        </p:spPr>
      </p:sp>
      <p:sp>
        <p:nvSpPr>
          <p:cNvPr id="154627" name="Rectangle 3"/>
          <p:cNvSpPr>
            <a:spLocks noGrp="1" noChangeArrowheads="1"/>
          </p:cNvSpPr>
          <p:nvPr>
            <p:ph type="body" idx="1"/>
          </p:nvPr>
        </p:nvSpPr>
        <p:spPr>
          <a:xfrm>
            <a:off x="523875" y="4052888"/>
            <a:ext cx="5835650" cy="4579937"/>
          </a:xfrm>
        </p:spPr>
        <p:txBody>
          <a:bodyPr/>
          <a:lstStyle/>
          <a:p>
            <a:r>
              <a:rPr lang="en-US" b="1"/>
              <a:t>Layer 2 of 2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B3375D-41E1-4A74-A97B-81C415329731}" type="slidenum">
              <a:rPr lang="en-US"/>
              <a:pPr/>
              <a:t>26</a:t>
            </a:fld>
            <a:endParaRPr lang="en-US"/>
          </a:p>
        </p:txBody>
      </p:sp>
      <p:sp>
        <p:nvSpPr>
          <p:cNvPr id="156674" name="Rectangle 2"/>
          <p:cNvSpPr>
            <a:spLocks noGrp="1" noRot="1" noChangeAspect="1" noChangeArrowheads="1" noTextEdit="1"/>
          </p:cNvSpPr>
          <p:nvPr>
            <p:ph type="sldImg"/>
          </p:nvPr>
        </p:nvSpPr>
        <p:spPr>
          <a:xfrm>
            <a:off x="1103313" y="301625"/>
            <a:ext cx="4700587" cy="3525838"/>
          </a:xfrm>
          <a:ln/>
        </p:spPr>
      </p:sp>
      <p:sp>
        <p:nvSpPr>
          <p:cNvPr id="156675" name="Rectangle 3"/>
          <p:cNvSpPr>
            <a:spLocks noGrp="1" noChangeArrowheads="1"/>
          </p:cNvSpPr>
          <p:nvPr>
            <p:ph type="body" idx="1"/>
          </p:nvPr>
        </p:nvSpPr>
        <p:spPr>
          <a:xfrm>
            <a:off x="523875" y="4052888"/>
            <a:ext cx="5835650" cy="4579937"/>
          </a:xfrm>
        </p:spPr>
        <p:txBody>
          <a:bodyPr/>
          <a:lstStyle/>
          <a:p>
            <a:r>
              <a:rPr lang="en-US" b="1"/>
              <a:t>Layer 2 of 2 </a:t>
            </a:r>
          </a:p>
          <a:p>
            <a:r>
              <a:rPr lang="en-US" b="1"/>
              <a:t>Note:</a:t>
            </a:r>
          </a:p>
          <a:p>
            <a:r>
              <a:rPr lang="en-US"/>
              <a:t>Type: Default is Ethernet (other types are FDDI and Token Ring).</a:t>
            </a:r>
            <a:endParaRPr lang="en-US" b="1"/>
          </a:p>
          <a:p>
            <a:r>
              <a:rPr lang="en-US"/>
              <a:t>SAID: Is used for FDDI trunking. </a:t>
            </a:r>
          </a:p>
          <a:p>
            <a:r>
              <a:rPr lang="en-US"/>
              <a:t>MTU: Default is 1500 for Ethernet VLAN.</a:t>
            </a:r>
          </a:p>
          <a:p>
            <a:r>
              <a:rPr lang="en-US"/>
              <a:t>STP: The 1900 only supports 802.1d Spanning-Tree Protocol. It does not support DEC or IBM Spanning-Tree Protocol. Routers support all three Spanning-Tree Protocol standards.</a:t>
            </a:r>
          </a:p>
          <a:p>
            <a:r>
              <a:rPr lang="en-US"/>
              <a:t>Other parameters: Used for Token Ring or FDDI VLANs.</a:t>
            </a:r>
          </a:p>
          <a:p>
            <a:endParaRPr lang="en-US"/>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7AEC7-5AB9-4A6B-A306-AF95D6663595}" type="slidenum">
              <a:rPr lang="en-US"/>
              <a:pPr/>
              <a:t>27</a:t>
            </a:fld>
            <a:endParaRPr lang="en-US"/>
          </a:p>
        </p:txBody>
      </p:sp>
      <p:sp>
        <p:nvSpPr>
          <p:cNvPr id="163842" name="Rectangle 2"/>
          <p:cNvSpPr>
            <a:spLocks noGrp="1" noRot="1" noChangeAspect="1" noChangeArrowheads="1" noTextEdit="1"/>
          </p:cNvSpPr>
          <p:nvPr>
            <p:ph type="sldImg"/>
          </p:nvPr>
        </p:nvSpPr>
        <p:spPr>
          <a:xfrm>
            <a:off x="1103313" y="301625"/>
            <a:ext cx="4700587" cy="3525838"/>
          </a:xfrm>
          <a:ln/>
        </p:spPr>
      </p:sp>
      <p:sp>
        <p:nvSpPr>
          <p:cNvPr id="163843" name="Rectangle 3"/>
          <p:cNvSpPr>
            <a:spLocks noGrp="1" noChangeArrowheads="1"/>
          </p:cNvSpPr>
          <p:nvPr>
            <p:ph type="body" idx="1"/>
          </p:nvPr>
        </p:nvSpPr>
        <p:spPr>
          <a:xfrm>
            <a:off x="523875" y="4052888"/>
            <a:ext cx="5835650" cy="4579937"/>
          </a:xfrm>
        </p:spPr>
        <p:txBody>
          <a:bodyPr/>
          <a:lstStyle/>
          <a:p>
            <a:r>
              <a:rPr lang="en-US" b="1"/>
              <a:t>Layer 2 of 2 </a:t>
            </a:r>
          </a:p>
          <a:p>
            <a:r>
              <a:rPr lang="en-US" b="1"/>
              <a:t>Note: </a:t>
            </a:r>
            <a:r>
              <a:rPr lang="en-US"/>
              <a:t>In the lab, we will only be configuring static VLAN membership.</a:t>
            </a:r>
            <a:endParaRPr lang="en-US" b="1"/>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DC9EA1-252A-42DE-98FB-E18E5FEB4CB9}" type="slidenum">
              <a:rPr lang="en-US"/>
              <a:pPr/>
              <a:t>28</a:t>
            </a:fld>
            <a:endParaRPr lang="en-US"/>
          </a:p>
        </p:txBody>
      </p:sp>
      <p:sp>
        <p:nvSpPr>
          <p:cNvPr id="165890" name="Rectangle 2"/>
          <p:cNvSpPr>
            <a:spLocks noGrp="1" noRot="1" noChangeAspect="1" noChangeArrowheads="1" noTextEdit="1"/>
          </p:cNvSpPr>
          <p:nvPr>
            <p:ph type="sldImg"/>
          </p:nvPr>
        </p:nvSpPr>
        <p:spPr>
          <a:xfrm>
            <a:off x="1103313" y="301625"/>
            <a:ext cx="4700587" cy="3525838"/>
          </a:xfrm>
          <a:ln/>
        </p:spPr>
      </p:sp>
      <p:sp>
        <p:nvSpPr>
          <p:cNvPr id="165891" name="Rectangle 3"/>
          <p:cNvSpPr>
            <a:spLocks noGrp="1" noChangeArrowheads="1"/>
          </p:cNvSpPr>
          <p:nvPr>
            <p:ph type="body" idx="1"/>
          </p:nvPr>
        </p:nvSpPr>
        <p:spPr>
          <a:xfrm>
            <a:off x="523875" y="4052888"/>
            <a:ext cx="5835650" cy="4579937"/>
          </a:xfrm>
        </p:spPr>
        <p:txBody>
          <a:bodyPr/>
          <a:lstStyle/>
          <a:p>
            <a:r>
              <a:rPr lang="en-US" b="1"/>
              <a:t>Layer 2 of 2 </a:t>
            </a:r>
          </a:p>
          <a:p>
            <a:r>
              <a:rPr lang="en-US" b="1"/>
              <a:t>Emphasize: </a:t>
            </a:r>
            <a:r>
              <a:rPr lang="en-US"/>
              <a:t>Port 1 = e0/1, ……. AUI = e0/25, A = fa 0/26, B = fa 0/27</a:t>
            </a:r>
          </a:p>
          <a:p>
            <a:pPr lvl="2"/>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280D24-A5B4-459A-989B-ECA171620664}" type="slidenum">
              <a:rPr lang="en-US"/>
              <a:pPr/>
              <a:t>29</a:t>
            </a:fld>
            <a:endParaRPr lang="en-US"/>
          </a:p>
        </p:txBody>
      </p:sp>
      <p:sp>
        <p:nvSpPr>
          <p:cNvPr id="226306" name="Rectangle 2"/>
          <p:cNvSpPr>
            <a:spLocks noGrp="1" noRot="1" noChangeAspect="1" noChangeArrowheads="1" noTextEdit="1"/>
          </p:cNvSpPr>
          <p:nvPr>
            <p:ph type="sldImg"/>
          </p:nvPr>
        </p:nvSpPr>
        <p:spPr>
          <a:xfrm>
            <a:off x="1103313" y="301625"/>
            <a:ext cx="4700587" cy="3525838"/>
          </a:xfrm>
          <a:ln/>
        </p:spPr>
      </p:sp>
      <p:sp>
        <p:nvSpPr>
          <p:cNvPr id="226307" name="Rectangle 3"/>
          <p:cNvSpPr>
            <a:spLocks noGrp="1" noChangeArrowheads="1"/>
          </p:cNvSpPr>
          <p:nvPr>
            <p:ph type="body" idx="1"/>
          </p:nvPr>
        </p:nvSpPr>
        <p:spPr>
          <a:xfrm>
            <a:off x="523875" y="4052888"/>
            <a:ext cx="5835650" cy="4579937"/>
          </a:xfrm>
        </p:spPr>
        <p:txBody>
          <a:bodyPr/>
          <a:lstStyle/>
          <a:p>
            <a:r>
              <a:rPr lang="en-US" b="1"/>
              <a:t>Layer 2 of 2 </a:t>
            </a:r>
          </a:p>
          <a:p>
            <a:r>
              <a:rPr lang="en-US" b="1"/>
              <a:t>Note: </a:t>
            </a:r>
            <a:r>
              <a:rPr lang="en-US"/>
              <a:t>In the lab, we will only be configuring static VLAN membership.</a:t>
            </a:r>
            <a:endParaRPr lang="en-US"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21533D-E4CC-4651-9BDE-95FB51160F8A}" type="slidenum">
              <a:rPr lang="en-US"/>
              <a:pPr/>
              <a:t>3</a:t>
            </a:fld>
            <a:endParaRPr lang="en-US"/>
          </a:p>
        </p:txBody>
      </p:sp>
      <p:sp>
        <p:nvSpPr>
          <p:cNvPr id="101378" name="Rectangle 2"/>
          <p:cNvSpPr>
            <a:spLocks noGrp="1" noRot="1" noChangeAspect="1" noChangeArrowheads="1" noTextEdit="1"/>
          </p:cNvSpPr>
          <p:nvPr>
            <p:ph type="sldImg"/>
          </p:nvPr>
        </p:nvSpPr>
        <p:spPr>
          <a:xfrm>
            <a:off x="1092200" y="301625"/>
            <a:ext cx="4700588" cy="3525838"/>
          </a:xfrm>
          <a:ln/>
        </p:spPr>
      </p:sp>
      <p:sp>
        <p:nvSpPr>
          <p:cNvPr id="101379" name="Rectangle 3"/>
          <p:cNvSpPr>
            <a:spLocks noGrp="1" noChangeArrowheads="1"/>
          </p:cNvSpPr>
          <p:nvPr>
            <p:ph type="body" idx="1"/>
          </p:nvPr>
        </p:nvSpPr>
        <p:spPr>
          <a:xfrm>
            <a:off x="523875" y="4052888"/>
            <a:ext cx="5835650" cy="4579937"/>
          </a:xfrm>
        </p:spPr>
        <p:txBody>
          <a:bodyPr/>
          <a:lstStyle/>
          <a:p>
            <a:r>
              <a:rPr lang="en-US" b="1"/>
              <a:t>Purpose:  </a:t>
            </a:r>
          </a:p>
          <a:p>
            <a:r>
              <a:rPr lang="en-US" b="1"/>
              <a:t>Emphasize: </a:t>
            </a:r>
            <a:r>
              <a:rPr lang="en-US"/>
              <a:t>A VLAN is a broadcast domain.</a:t>
            </a:r>
            <a:r>
              <a:rPr lang="en-US" b="1"/>
              <a:t> </a:t>
            </a:r>
          </a:p>
          <a:p>
            <a:r>
              <a:rPr lang="en-US" b="1"/>
              <a:t>Note: </a:t>
            </a:r>
            <a:r>
              <a:rPr lang="en-US"/>
              <a:t>In order to have inter-VLAN communications, a router is required.</a:t>
            </a:r>
          </a:p>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59D9F4-2CB8-4241-8F06-64838579C878}" type="slidenum">
              <a:rPr lang="en-US"/>
              <a:pPr/>
              <a:t>30</a:t>
            </a:fld>
            <a:endParaRPr 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8F6248-FECD-4531-A916-3502FEFA0D9A}" type="slidenum">
              <a:rPr lang="en-US"/>
              <a:pPr/>
              <a:t>31</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4A425-93E2-4774-BB50-DFA13FA357DC}" type="slidenum">
              <a:rPr lang="en-US">
                <a:solidFill>
                  <a:prstClr val="black"/>
                </a:solidFill>
              </a:rPr>
              <a:pPr/>
              <a:t>32</a:t>
            </a:fld>
            <a:endParaRPr lang="en-US">
              <a:solidFill>
                <a:prstClr val="black"/>
              </a:solidFill>
            </a:endParaRPr>
          </a:p>
        </p:txBody>
      </p:sp>
      <p:sp>
        <p:nvSpPr>
          <p:cNvPr id="47106" name="Rectangle 2"/>
          <p:cNvSpPr>
            <a:spLocks noGrp="1" noRot="1" noChangeAspect="1" noChangeArrowheads="1" noTextEdit="1"/>
          </p:cNvSpPr>
          <p:nvPr>
            <p:ph type="sldImg"/>
          </p:nvPr>
        </p:nvSpPr>
        <p:spPr>
          <a:xfrm>
            <a:off x="841375" y="241300"/>
            <a:ext cx="5233988" cy="3925888"/>
          </a:xfrm>
          <a:ln/>
        </p:spPr>
      </p:sp>
      <p:sp>
        <p:nvSpPr>
          <p:cNvPr id="47107" name="Rectangle 3"/>
          <p:cNvSpPr>
            <a:spLocks noGrp="1" noChangeArrowheads="1"/>
          </p:cNvSpPr>
          <p:nvPr>
            <p:ph type="body" idx="1"/>
          </p:nvPr>
        </p:nvSpPr>
        <p:spPr>
          <a:xfrm>
            <a:off x="395288" y="4305300"/>
            <a:ext cx="5988050" cy="4184650"/>
          </a:xfrm>
        </p:spPr>
        <p:txBody>
          <a:bodyPr/>
          <a:lstStyle/>
          <a:p>
            <a:pPr marL="112713" indent="-112713" defTabSz="1020763"/>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BFF5D1-6C8C-4471-A9E4-FABBD8EB101B}" type="slidenum">
              <a:rPr lang="en-US">
                <a:solidFill>
                  <a:prstClr val="black"/>
                </a:solidFill>
              </a:rPr>
              <a:pPr/>
              <a:t>33</a:t>
            </a:fld>
            <a:endParaRPr lang="en-US">
              <a:solidFill>
                <a:prstClr val="black"/>
              </a:solidFill>
            </a:endParaRPr>
          </a:p>
        </p:txBody>
      </p:sp>
      <p:sp>
        <p:nvSpPr>
          <p:cNvPr id="289794" name="Rectangle 2"/>
          <p:cNvSpPr>
            <a:spLocks noGrp="1" noRot="1" noChangeAspect="1" noChangeArrowheads="1" noTextEdit="1"/>
          </p:cNvSpPr>
          <p:nvPr>
            <p:ph type="sldImg"/>
          </p:nvPr>
        </p:nvSpPr>
        <p:spPr>
          <a:xfrm>
            <a:off x="1092200" y="301625"/>
            <a:ext cx="4700588" cy="3525838"/>
          </a:xfrm>
          <a:ln/>
        </p:spPr>
      </p:sp>
      <p:sp>
        <p:nvSpPr>
          <p:cNvPr id="289795" name="Rectangle 3"/>
          <p:cNvSpPr>
            <a:spLocks noGrp="1" noChangeArrowheads="1"/>
          </p:cNvSpPr>
          <p:nvPr>
            <p:ph type="body" idx="1"/>
          </p:nvPr>
        </p:nvSpPr>
        <p:spPr>
          <a:xfrm>
            <a:off x="523875" y="4052888"/>
            <a:ext cx="5829300" cy="4252912"/>
          </a:xfrm>
        </p:spPr>
        <p:txBody>
          <a:bodyPr/>
          <a:lstStyle/>
          <a:p>
            <a:r>
              <a:rPr lang="en-US" b="1"/>
              <a:t>Purpose:</a:t>
            </a:r>
            <a:r>
              <a:rPr lang="en-US"/>
              <a:t> This figure shows a router on a stick being used to interconnect VLANs. </a:t>
            </a:r>
          </a:p>
          <a:p>
            <a:r>
              <a:rPr lang="en-US" b="1"/>
              <a:t>Emphasize:</a:t>
            </a:r>
            <a:r>
              <a:rPr lang="en-US"/>
              <a:t> The VLANs are on different networks. Without a network layer device they could not communicate.</a:t>
            </a:r>
          </a:p>
          <a:p>
            <a:r>
              <a:rPr lang="en-US"/>
              <a:t>Review the protocols operating at each of the OSI layers.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3893F9-D370-4161-95D2-4C7EFCE1E42E}" type="slidenum">
              <a:rPr lang="en-US">
                <a:solidFill>
                  <a:prstClr val="black"/>
                </a:solidFill>
              </a:rPr>
              <a:pPr/>
              <a:t>34</a:t>
            </a:fld>
            <a:endParaRPr lang="en-US">
              <a:solidFill>
                <a:prstClr val="black"/>
              </a:solidFill>
            </a:endParaRPr>
          </a:p>
        </p:txBody>
      </p:sp>
      <p:sp>
        <p:nvSpPr>
          <p:cNvPr id="291842" name="Rectangle 2"/>
          <p:cNvSpPr>
            <a:spLocks noGrp="1" noRot="1" noChangeAspect="1" noChangeArrowheads="1" noTextEdit="1"/>
          </p:cNvSpPr>
          <p:nvPr>
            <p:ph type="sldImg"/>
          </p:nvPr>
        </p:nvSpPr>
        <p:spPr>
          <a:xfrm>
            <a:off x="1092200" y="301625"/>
            <a:ext cx="4700588" cy="3525838"/>
          </a:xfrm>
          <a:ln/>
        </p:spPr>
      </p:sp>
      <p:sp>
        <p:nvSpPr>
          <p:cNvPr id="291843" name="Rectangle 3"/>
          <p:cNvSpPr>
            <a:spLocks noGrp="1" noChangeArrowheads="1"/>
          </p:cNvSpPr>
          <p:nvPr>
            <p:ph type="body" idx="1"/>
          </p:nvPr>
        </p:nvSpPr>
        <p:spPr>
          <a:xfrm>
            <a:off x="523875" y="4052888"/>
            <a:ext cx="5829300" cy="4252912"/>
          </a:xfrm>
        </p:spPr>
        <p:txBody>
          <a:bodyPr/>
          <a:lstStyle/>
          <a:p>
            <a:r>
              <a:rPr lang="en-US" b="1"/>
              <a:t>Purpose: </a:t>
            </a:r>
            <a:r>
              <a:rPr lang="en-US"/>
              <a:t>This figure shows a subinterface example. Subinterfaces will be covered later in this course. </a:t>
            </a:r>
          </a:p>
          <a:p>
            <a:r>
              <a:rPr lang="en-US" b="1"/>
              <a:t>Emphasize:</a:t>
            </a:r>
            <a:r>
              <a:rPr lang="en-US"/>
              <a:t> At this point, it is important for students to understand that if they want to connect multiple VLANs, they need a separate connection for each VLAN. This can be accomplished by establishing a physical connection for each VLAN that will interconnect with other VLANs, or by splitting a trunk into multiple, logical subinterfaces.	</a:t>
            </a:r>
          </a:p>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DCAC9-0817-4539-8A09-99768F0A93D6}" type="slidenum">
              <a:rPr lang="en-US">
                <a:solidFill>
                  <a:prstClr val="black"/>
                </a:solidFill>
              </a:rPr>
              <a:pPr/>
              <a:t>36</a:t>
            </a:fld>
            <a:endParaRPr lang="en-US">
              <a:solidFill>
                <a:prstClr val="black"/>
              </a:solidFill>
            </a:endParaRPr>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19C723-5E55-4B88-A830-1ABA769C5378}" type="slidenum">
              <a:rPr lang="en-US"/>
              <a:pPr/>
              <a:t>37</a:t>
            </a:fld>
            <a:endParaRPr lang="en-US"/>
          </a:p>
        </p:txBody>
      </p:sp>
      <p:sp>
        <p:nvSpPr>
          <p:cNvPr id="47106" name="Rectangle 2"/>
          <p:cNvSpPr>
            <a:spLocks noGrp="1" noRot="1" noChangeAspect="1" noChangeArrowheads="1" noTextEdit="1"/>
          </p:cNvSpPr>
          <p:nvPr>
            <p:ph type="sldImg"/>
          </p:nvPr>
        </p:nvSpPr>
        <p:spPr>
          <a:xfrm>
            <a:off x="841375" y="241300"/>
            <a:ext cx="5233988" cy="3925888"/>
          </a:xfrm>
          <a:ln/>
        </p:spPr>
      </p:sp>
      <p:sp>
        <p:nvSpPr>
          <p:cNvPr id="47107" name="Rectangle 3"/>
          <p:cNvSpPr>
            <a:spLocks noGrp="1" noChangeArrowheads="1"/>
          </p:cNvSpPr>
          <p:nvPr>
            <p:ph type="body" idx="1"/>
          </p:nvPr>
        </p:nvSpPr>
        <p:spPr>
          <a:xfrm>
            <a:off x="395288" y="4305300"/>
            <a:ext cx="5988050" cy="4184650"/>
          </a:xfrm>
        </p:spPr>
        <p:txBody>
          <a:bodyPr/>
          <a:lstStyle/>
          <a:p>
            <a:pPr marL="112713" indent="-112713" defTabSz="1020763"/>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709319-E61C-4521-9AB3-7C0693D494AE}" type="slidenum">
              <a:rPr lang="en-US"/>
              <a:pPr/>
              <a:t>38</a:t>
            </a:fld>
            <a:endParaRPr lang="en-US"/>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r>
              <a:rPr lang="en-US"/>
              <a:t>142,142,149</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3F8FDA-70F1-4F34-9F1C-97DA8E389010}" type="slidenum">
              <a:rPr lang="en-US"/>
              <a:pPr/>
              <a:t>39</a:t>
            </a:fld>
            <a:endParaRPr lang="en-US"/>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900D4B-068B-4B0F-BCDD-0242E2F428A7}" type="slidenum">
              <a:rPr lang="en-US"/>
              <a:pPr/>
              <a:t>40</a:t>
            </a:fld>
            <a:endParaRPr lang="en-US"/>
          </a:p>
        </p:txBody>
      </p:sp>
      <p:sp>
        <p:nvSpPr>
          <p:cNvPr id="240642" name="Rectangle 2"/>
          <p:cNvSpPr>
            <a:spLocks noGrp="1" noRot="1" noChangeAspect="1" noChangeArrowheads="1" noTextEdit="1"/>
          </p:cNvSpPr>
          <p:nvPr>
            <p:ph type="sldImg"/>
          </p:nvPr>
        </p:nvSpPr>
        <p:spPr>
          <a:xfrm>
            <a:off x="839788" y="241300"/>
            <a:ext cx="5233987" cy="3925888"/>
          </a:xfrm>
          <a:ln/>
        </p:spPr>
      </p:sp>
      <p:sp>
        <p:nvSpPr>
          <p:cNvPr id="240643" name="Rectangle 3"/>
          <p:cNvSpPr>
            <a:spLocks noGrp="1" noChangeArrowheads="1"/>
          </p:cNvSpPr>
          <p:nvPr>
            <p:ph type="body" idx="1"/>
          </p:nvPr>
        </p:nvSpPr>
        <p:spPr>
          <a:xfrm>
            <a:off x="395288" y="4306888"/>
            <a:ext cx="5989637" cy="4181475"/>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680959-1A83-479D-B9F3-A4653FA96D2E}" type="slidenum">
              <a:rPr lang="en-US"/>
              <a:pPr/>
              <a:t>4</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798218-A499-412E-9FFB-D8B1CE8F3D02}" type="slidenum">
              <a:rPr lang="en-US"/>
              <a:pPr/>
              <a:t>41</a:t>
            </a:fld>
            <a:endParaRPr lang="en-US"/>
          </a:p>
        </p:txBody>
      </p:sp>
      <p:sp>
        <p:nvSpPr>
          <p:cNvPr id="161794" name="Rectangle 2"/>
          <p:cNvSpPr>
            <a:spLocks noGrp="1" noRot="1" noChangeAspect="1" noChangeArrowheads="1" noTextEdit="1"/>
          </p:cNvSpPr>
          <p:nvPr>
            <p:ph type="sldImg"/>
          </p:nvPr>
        </p:nvSpPr>
        <p:spPr>
          <a:xfrm>
            <a:off x="1092200" y="301625"/>
            <a:ext cx="4700588" cy="3525838"/>
          </a:xfrm>
          <a:ln/>
        </p:spPr>
      </p:sp>
      <p:sp>
        <p:nvSpPr>
          <p:cNvPr id="161795" name="Rectangle 3"/>
          <p:cNvSpPr>
            <a:spLocks noGrp="1" noChangeArrowheads="1"/>
          </p:cNvSpPr>
          <p:nvPr>
            <p:ph type="body" idx="1"/>
          </p:nvPr>
        </p:nvSpPr>
        <p:spPr>
          <a:xfrm>
            <a:off x="519113" y="4051300"/>
            <a:ext cx="5834062" cy="4575175"/>
          </a:xfrm>
        </p:spPr>
        <p:txBody>
          <a:bodyPr/>
          <a:lstStyle/>
          <a:p>
            <a:r>
              <a:rPr lang="en-US" b="1"/>
              <a:t>Emphasize: </a:t>
            </a:r>
            <a:r>
              <a:rPr lang="en-US"/>
              <a:t>Layer 2 has no mechanism (like a TTL) to stop loops.</a:t>
            </a:r>
          </a:p>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7B293-F386-413F-8C1C-7F8C9AFEE0A7}" type="slidenum">
              <a:rPr lang="en-US"/>
              <a:pPr/>
              <a:t>42</a:t>
            </a:fld>
            <a:endParaRPr lang="en-US"/>
          </a:p>
        </p:txBody>
      </p:sp>
      <p:sp>
        <p:nvSpPr>
          <p:cNvPr id="169986" name="Rectangle 2"/>
          <p:cNvSpPr>
            <a:spLocks noGrp="1" noRot="1" noChangeAspect="1" noChangeArrowheads="1" noTextEdit="1"/>
          </p:cNvSpPr>
          <p:nvPr>
            <p:ph type="sldImg"/>
          </p:nvPr>
        </p:nvSpPr>
        <p:spPr>
          <a:xfrm>
            <a:off x="1092200" y="301625"/>
            <a:ext cx="4700588" cy="3525838"/>
          </a:xfrm>
          <a:ln/>
        </p:spPr>
      </p:sp>
      <p:sp>
        <p:nvSpPr>
          <p:cNvPr id="169987" name="Rectangle 3"/>
          <p:cNvSpPr>
            <a:spLocks noGrp="1" noChangeArrowheads="1"/>
          </p:cNvSpPr>
          <p:nvPr>
            <p:ph type="body" idx="1"/>
          </p:nvPr>
        </p:nvSpPr>
        <p:spPr>
          <a:xfrm>
            <a:off x="519113" y="4051300"/>
            <a:ext cx="5834062" cy="4575175"/>
          </a:xfrm>
        </p:spPr>
        <p:txBody>
          <a:bodyPr/>
          <a:lstStyle/>
          <a:p>
            <a:endParaRPr lang="en-US" b="1"/>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F4205B-1C10-49AF-B401-10F6AEB01B9C}" type="slidenum">
              <a:rPr lang="en-US"/>
              <a:pPr/>
              <a:t>43</a:t>
            </a:fld>
            <a:endParaRPr lang="en-US"/>
          </a:p>
        </p:txBody>
      </p:sp>
      <p:sp>
        <p:nvSpPr>
          <p:cNvPr id="163842" name="Rectangle 2"/>
          <p:cNvSpPr>
            <a:spLocks noGrp="1" noRot="1" noChangeAspect="1" noChangeArrowheads="1" noTextEdit="1"/>
          </p:cNvSpPr>
          <p:nvPr>
            <p:ph type="sldImg"/>
          </p:nvPr>
        </p:nvSpPr>
        <p:spPr>
          <a:xfrm>
            <a:off x="1092200" y="301625"/>
            <a:ext cx="4700588" cy="3525838"/>
          </a:xfrm>
          <a:ln/>
        </p:spPr>
      </p:sp>
      <p:sp>
        <p:nvSpPr>
          <p:cNvPr id="163843" name="Rectangle 3"/>
          <p:cNvSpPr>
            <a:spLocks noGrp="1" noChangeArrowheads="1"/>
          </p:cNvSpPr>
          <p:nvPr>
            <p:ph type="body" idx="1"/>
          </p:nvPr>
        </p:nvSpPr>
        <p:spPr>
          <a:xfrm>
            <a:off x="519113" y="4051300"/>
            <a:ext cx="5834062" cy="4575175"/>
          </a:xfrm>
        </p:spPr>
        <p:txBody>
          <a:bodyPr/>
          <a:lstStyle/>
          <a:p>
            <a:r>
              <a:rPr lang="en-US" b="1"/>
              <a:t>Layer 3 of 3</a:t>
            </a:r>
          </a:p>
          <a:p>
            <a:r>
              <a:rPr lang="en-US" b="1"/>
              <a:t>Emphasize: </a:t>
            </a:r>
            <a:r>
              <a:rPr lang="en-US"/>
              <a:t>Layer 2 has no TTL mechanism to stop looping frames.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FE3E7-C0F0-4BB2-8A4E-FC7ECE8ABDDE}" type="slidenum">
              <a:rPr lang="en-US"/>
              <a:pPr/>
              <a:t>44</a:t>
            </a:fld>
            <a:endParaRPr lang="en-US"/>
          </a:p>
        </p:txBody>
      </p:sp>
      <p:sp>
        <p:nvSpPr>
          <p:cNvPr id="165890" name="Rectangle 2"/>
          <p:cNvSpPr>
            <a:spLocks noGrp="1" noRot="1" noChangeAspect="1" noChangeArrowheads="1" noTextEdit="1"/>
          </p:cNvSpPr>
          <p:nvPr>
            <p:ph type="sldImg"/>
          </p:nvPr>
        </p:nvSpPr>
        <p:spPr>
          <a:xfrm>
            <a:off x="1092200" y="301625"/>
            <a:ext cx="4700588" cy="3525838"/>
          </a:xfrm>
          <a:ln/>
        </p:spPr>
      </p:sp>
      <p:sp>
        <p:nvSpPr>
          <p:cNvPr id="165891" name="Rectangle 3"/>
          <p:cNvSpPr>
            <a:spLocks noGrp="1" noChangeArrowheads="1"/>
          </p:cNvSpPr>
          <p:nvPr>
            <p:ph type="body" idx="1"/>
          </p:nvPr>
        </p:nvSpPr>
        <p:spPr>
          <a:xfrm>
            <a:off x="519113" y="4051300"/>
            <a:ext cx="5834062" cy="4575175"/>
          </a:xfrm>
        </p:spPr>
        <p:txBody>
          <a:bodyPr/>
          <a:lstStyle/>
          <a:p>
            <a:r>
              <a:rPr lang="en-US" b="1"/>
              <a:t>Layer 2 of 2</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F83912-EBE1-42B0-AB4F-B2F97FB919C9}" type="slidenum">
              <a:rPr lang="en-US"/>
              <a:pPr/>
              <a:t>45</a:t>
            </a:fld>
            <a:endParaRPr lang="en-US"/>
          </a:p>
        </p:txBody>
      </p:sp>
      <p:sp>
        <p:nvSpPr>
          <p:cNvPr id="167938" name="Rectangle 2"/>
          <p:cNvSpPr>
            <a:spLocks noGrp="1" noRot="1" noChangeAspect="1" noChangeArrowheads="1" noTextEdit="1"/>
          </p:cNvSpPr>
          <p:nvPr>
            <p:ph type="sldImg"/>
          </p:nvPr>
        </p:nvSpPr>
        <p:spPr>
          <a:xfrm>
            <a:off x="1092200" y="301625"/>
            <a:ext cx="4700588" cy="3525838"/>
          </a:xfrm>
          <a:ln/>
        </p:spPr>
      </p:sp>
      <p:sp>
        <p:nvSpPr>
          <p:cNvPr id="167939" name="Rectangle 3"/>
          <p:cNvSpPr>
            <a:spLocks noGrp="1" noChangeArrowheads="1"/>
          </p:cNvSpPr>
          <p:nvPr>
            <p:ph type="body" idx="1"/>
          </p:nvPr>
        </p:nvSpPr>
        <p:spPr>
          <a:xfrm>
            <a:off x="519113" y="4051300"/>
            <a:ext cx="5834062" cy="4575175"/>
          </a:xfrm>
        </p:spPr>
        <p:txBody>
          <a:bodyPr/>
          <a:lstStyle/>
          <a:p>
            <a:r>
              <a:rPr lang="en-US" b="1"/>
              <a:t>Layer 2 of 2</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2B653-E46C-4994-A0A2-C0898BC98F13}" type="slidenum">
              <a:rPr lang="en-US"/>
              <a:pPr/>
              <a:t>46</a:t>
            </a:fld>
            <a:endParaRPr lang="en-US"/>
          </a:p>
        </p:txBody>
      </p:sp>
      <p:sp>
        <p:nvSpPr>
          <p:cNvPr id="242690" name="Rectangle 2"/>
          <p:cNvSpPr>
            <a:spLocks noGrp="1" noRot="1" noChangeAspect="1" noChangeArrowheads="1" noTextEdit="1"/>
          </p:cNvSpPr>
          <p:nvPr>
            <p:ph type="sldImg"/>
          </p:nvPr>
        </p:nvSpPr>
        <p:spPr>
          <a:xfrm>
            <a:off x="1092200" y="301625"/>
            <a:ext cx="4700588" cy="3525838"/>
          </a:xfrm>
          <a:ln/>
        </p:spPr>
      </p:sp>
      <p:sp>
        <p:nvSpPr>
          <p:cNvPr id="242691" name="Rectangle 3"/>
          <p:cNvSpPr>
            <a:spLocks noGrp="1" noChangeArrowheads="1"/>
          </p:cNvSpPr>
          <p:nvPr>
            <p:ph type="body" idx="1"/>
          </p:nvPr>
        </p:nvSpPr>
        <p:spPr>
          <a:xfrm>
            <a:off x="519113" y="4051300"/>
            <a:ext cx="5834062" cy="4575175"/>
          </a:xfrm>
        </p:spPr>
        <p:txBody>
          <a:bodyPr lIns="86489" tIns="43244" rIns="86489" bIns="43244"/>
          <a:lstStyle/>
          <a:p>
            <a:r>
              <a:rPr lang="en-US" b="1"/>
              <a:t>Emphasize: </a:t>
            </a:r>
            <a:r>
              <a:rPr lang="en-US"/>
              <a:t>A looped topology is often desired to provide redundancy, but looped traffic is undesirable. The Spanning-Tree protocol was originally designed for bridges. Today, it is also applied to LAN switches and routers operating as a bridge. Spanning-Tree protocol ensures that all bridged segments are reachable but any points where loops occur will be blocked.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6FB95E-1D1D-4EAC-9B96-7A615355A4A0}" type="slidenum">
              <a:rPr lang="en-US"/>
              <a:pPr/>
              <a:t>47</a:t>
            </a:fld>
            <a:endParaRPr lang="en-US"/>
          </a:p>
        </p:txBody>
      </p:sp>
      <p:sp>
        <p:nvSpPr>
          <p:cNvPr id="174082" name="Rectangle 2"/>
          <p:cNvSpPr>
            <a:spLocks noGrp="1" noRot="1" noChangeAspect="1" noChangeArrowheads="1" noTextEdit="1"/>
          </p:cNvSpPr>
          <p:nvPr>
            <p:ph type="sldImg"/>
          </p:nvPr>
        </p:nvSpPr>
        <p:spPr>
          <a:xfrm>
            <a:off x="1092200" y="301625"/>
            <a:ext cx="4700588" cy="3525838"/>
          </a:xfrm>
          <a:ln/>
        </p:spPr>
      </p:sp>
      <p:sp>
        <p:nvSpPr>
          <p:cNvPr id="174083" name="Rectangle 3"/>
          <p:cNvSpPr>
            <a:spLocks noGrp="1" noChangeArrowheads="1"/>
          </p:cNvSpPr>
          <p:nvPr>
            <p:ph type="body" idx="1"/>
          </p:nvPr>
        </p:nvSpPr>
        <p:spPr>
          <a:xfrm>
            <a:off x="519113" y="4051300"/>
            <a:ext cx="5834062" cy="4575175"/>
          </a:xfrm>
        </p:spPr>
        <p:txBody>
          <a:bodyPr lIns="86489" tIns="43244" rIns="86489" bIns="43244"/>
          <a:lstStyle/>
          <a:p>
            <a:pPr marL="152400" indent="-152400" defTabSz="949325"/>
            <a:r>
              <a:rPr lang="en-US" b="1"/>
              <a:t>Emphasize: </a:t>
            </a:r>
            <a:r>
              <a:rPr lang="en-US"/>
              <a:t>The three general rules when dealing with STP are as follows:</a:t>
            </a:r>
          </a:p>
          <a:p>
            <a:pPr marL="152400" indent="-152400" defTabSz="949325"/>
            <a:r>
              <a:rPr lang="en-US"/>
              <a:t>1. One root bridge per network. The root is the bridge with the lowest bridge ID. All the ports on the root bridge are designated ports (forwarding).</a:t>
            </a:r>
          </a:p>
          <a:p>
            <a:pPr marL="152400" indent="-152400" defTabSz="949325"/>
            <a:r>
              <a:rPr lang="en-US"/>
              <a:t>2. For every non-root bridge, there is a root port (forwarding). The root port is the port with the lowest accumulated path cost to the root bridge.</a:t>
            </a:r>
          </a:p>
          <a:p>
            <a:pPr marL="152400" indent="-152400" defTabSz="949325"/>
            <a:r>
              <a:rPr lang="en-US"/>
              <a:t>3. For every segment, there is only one designated port. The designated port forwards traffic for the segment. The designated port has the lowest accumulated path cost to the root bridge.</a:t>
            </a:r>
          </a:p>
          <a:p>
            <a:pPr marL="152400" indent="-152400" defTabSz="949325"/>
            <a:r>
              <a:rPr lang="en-US"/>
              <a:t> </a:t>
            </a:r>
          </a:p>
          <a:p>
            <a:pPr marL="152400" indent="-152400" defTabSz="949325"/>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21D2B3-F8FD-4B27-B077-848EFBF6A5FC}" type="slidenum">
              <a:rPr lang="en-US"/>
              <a:pPr/>
              <a:t>48</a:t>
            </a:fld>
            <a:endParaRPr lang="en-US"/>
          </a:p>
        </p:txBody>
      </p:sp>
      <p:sp>
        <p:nvSpPr>
          <p:cNvPr id="176130" name="Rectangle 2"/>
          <p:cNvSpPr>
            <a:spLocks noGrp="1" noRot="1" noChangeAspect="1" noChangeArrowheads="1" noTextEdit="1"/>
          </p:cNvSpPr>
          <p:nvPr>
            <p:ph type="sldImg"/>
          </p:nvPr>
        </p:nvSpPr>
        <p:spPr>
          <a:xfrm>
            <a:off x="1092200" y="301625"/>
            <a:ext cx="4700588" cy="3525838"/>
          </a:xfrm>
          <a:ln/>
        </p:spPr>
      </p:sp>
      <p:sp>
        <p:nvSpPr>
          <p:cNvPr id="176131" name="Rectangle 3"/>
          <p:cNvSpPr>
            <a:spLocks noGrp="1" noChangeArrowheads="1"/>
          </p:cNvSpPr>
          <p:nvPr>
            <p:ph type="body" idx="1"/>
          </p:nvPr>
        </p:nvSpPr>
        <p:spPr>
          <a:xfrm>
            <a:off x="519113" y="4051300"/>
            <a:ext cx="5834062" cy="4575175"/>
          </a:xfrm>
        </p:spPr>
        <p:txBody>
          <a:bodyPr lIns="86489" tIns="43244" rIns="86489" bIns="43244"/>
          <a:lstStyle/>
          <a:p>
            <a:r>
              <a:rPr lang="en-US" b="1"/>
              <a:t>Emphasize: </a:t>
            </a:r>
            <a:r>
              <a:rPr lang="en-US"/>
              <a:t>By default, the switch with the lowest MAC address will be the root bridge.  </a:t>
            </a:r>
          </a:p>
          <a:p>
            <a:r>
              <a:rPr lang="en-US" b="1"/>
              <a:t>Note:  </a:t>
            </a:r>
            <a:r>
              <a:rPr lang="en-US"/>
              <a:t>The Catalyst switches support an instance of spanning tree per VLAN. Each VLAN will use a unique MAC address for spanning tree purposes. On the Catalyst 1900, the address it uses for spanning tree is the MAC address on the various ports. VLAN is discussed in the next chapter.</a:t>
            </a:r>
          </a:p>
          <a:p>
            <a:r>
              <a:rPr lang="en-US"/>
              <a:t>The IEEE 802.1d specification specifies for a 16-bit priority field. The Catalyst 1900 switch only supports the 802.1d Spanning-Tree protocol. The default priority on the Catalyst 1900 is 32768 in decimal or 8000 in hex, the midrange value.</a:t>
            </a:r>
          </a:p>
          <a:p>
            <a:r>
              <a:rPr lang="en-US"/>
              <a:t>BPDU contain the following fields:</a:t>
            </a:r>
          </a:p>
          <a:p>
            <a:pPr lvl="1"/>
            <a:r>
              <a:rPr lang="en-US"/>
              <a:t>Protocol ID version</a:t>
            </a:r>
          </a:p>
          <a:p>
            <a:pPr lvl="1"/>
            <a:r>
              <a:rPr lang="en-US"/>
              <a:t>Message type</a:t>
            </a:r>
          </a:p>
          <a:p>
            <a:pPr lvl="1"/>
            <a:r>
              <a:rPr lang="en-US"/>
              <a:t>Flags</a:t>
            </a:r>
          </a:p>
          <a:p>
            <a:pPr lvl="1"/>
            <a:r>
              <a:rPr lang="en-US"/>
              <a:t>Root ID</a:t>
            </a:r>
          </a:p>
          <a:p>
            <a:pPr lvl="1"/>
            <a:r>
              <a:rPr lang="en-US"/>
              <a:t>Cost of path</a:t>
            </a:r>
          </a:p>
          <a:p>
            <a:pPr lvl="1"/>
            <a:r>
              <a:rPr lang="en-US"/>
              <a:t>Bridge ID</a:t>
            </a:r>
          </a:p>
          <a:p>
            <a:pPr lvl="1"/>
            <a:r>
              <a:rPr lang="en-US"/>
              <a:t>Port ID</a:t>
            </a:r>
          </a:p>
          <a:p>
            <a:pPr lvl="1"/>
            <a:r>
              <a:rPr lang="en-US"/>
              <a:t>Message age</a:t>
            </a:r>
          </a:p>
          <a:p>
            <a:pPr lvl="1"/>
            <a:r>
              <a:rPr lang="en-US"/>
              <a:t>Max age  </a:t>
            </a:r>
          </a:p>
          <a:p>
            <a:pPr lvl="1"/>
            <a:r>
              <a:rPr lang="en-US"/>
              <a:t>Hello time  </a:t>
            </a:r>
          </a:p>
          <a:p>
            <a:pPr lvl="1"/>
            <a:r>
              <a:rPr lang="en-US"/>
              <a:t>Forward delay</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CC0AD5-2415-4DBE-A4F1-70FDF5BC8DAF}" type="slidenum">
              <a:rPr lang="en-US"/>
              <a:pPr/>
              <a:t>49</a:t>
            </a:fld>
            <a:endParaRPr lang="en-US"/>
          </a:p>
        </p:txBody>
      </p:sp>
      <p:sp>
        <p:nvSpPr>
          <p:cNvPr id="178178" name="Rectangle 2"/>
          <p:cNvSpPr>
            <a:spLocks noGrp="1" noRot="1" noChangeAspect="1" noChangeArrowheads="1" noTextEdit="1"/>
          </p:cNvSpPr>
          <p:nvPr>
            <p:ph type="sldImg"/>
          </p:nvPr>
        </p:nvSpPr>
        <p:spPr>
          <a:xfrm>
            <a:off x="1092200" y="301625"/>
            <a:ext cx="4700588" cy="3525838"/>
          </a:xfrm>
          <a:ln/>
        </p:spPr>
      </p:sp>
      <p:sp>
        <p:nvSpPr>
          <p:cNvPr id="178179" name="Rectangle 3"/>
          <p:cNvSpPr>
            <a:spLocks noGrp="1" noChangeArrowheads="1"/>
          </p:cNvSpPr>
          <p:nvPr>
            <p:ph type="body" idx="1"/>
          </p:nvPr>
        </p:nvSpPr>
        <p:spPr>
          <a:xfrm>
            <a:off x="519113" y="4051300"/>
            <a:ext cx="5834062" cy="4575175"/>
          </a:xfrm>
        </p:spPr>
        <p:txBody>
          <a:bodyPr lIns="86489" tIns="43244" rIns="86489" bIns="43244"/>
          <a:lstStyle/>
          <a:p>
            <a:r>
              <a:rPr lang="en-US" b="1"/>
              <a:t>Emphasize: </a:t>
            </a:r>
            <a:r>
              <a:rPr lang="en-US"/>
              <a:t>Using the default Spanning-Tree protocol timers setting, the times it takes to go from the blocking state to the forwarding state is 50 sec (20 + 15 + 15).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3E6B8A-CBEF-4B90-971F-DFC71FCFEDF1}" type="slidenum">
              <a:rPr lang="en-US"/>
              <a:pPr/>
              <a:t>50</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30CD52-E575-4A03-B857-BE3C62A1E31F}" type="slidenum">
              <a:rPr lang="en-US"/>
              <a:pPr/>
              <a:t>5</a:t>
            </a:fld>
            <a:endParaRPr lang="en-US"/>
          </a:p>
        </p:txBody>
      </p:sp>
      <p:sp>
        <p:nvSpPr>
          <p:cNvPr id="175106" name="Rectangle 2"/>
          <p:cNvSpPr>
            <a:spLocks noGrp="1" noRot="1" noChangeAspect="1" noChangeArrowheads="1" noTextEdit="1"/>
          </p:cNvSpPr>
          <p:nvPr>
            <p:ph type="sldImg"/>
          </p:nvPr>
        </p:nvSpPr>
        <p:spPr>
          <a:xfrm>
            <a:off x="842963" y="241300"/>
            <a:ext cx="5233987" cy="3925888"/>
          </a:xfrm>
          <a:ln/>
        </p:spPr>
      </p:sp>
      <p:sp>
        <p:nvSpPr>
          <p:cNvPr id="175107" name="Rectangle 3"/>
          <p:cNvSpPr>
            <a:spLocks noGrp="1" noChangeArrowheads="1"/>
          </p:cNvSpPr>
          <p:nvPr>
            <p:ph type="body" idx="1"/>
          </p:nvPr>
        </p:nvSpPr>
        <p:spPr>
          <a:xfrm>
            <a:off x="395288" y="4306888"/>
            <a:ext cx="5989637" cy="4181475"/>
          </a:xfrm>
        </p:spPr>
        <p:txBody>
          <a:bodyPr lIns="89931" tIns="44966" rIns="89931" bIns="44966"/>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BBCEA7-D0FD-4B80-B55E-35AB3BBF3E20}" type="slidenum">
              <a:rPr lang="en-US"/>
              <a:pPr/>
              <a:t>51</a:t>
            </a:fld>
            <a:endParaRPr lang="en-US"/>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2085BB-71C6-4EF6-9825-671AEA699B46}" type="slidenum">
              <a:rPr lang="en-US"/>
              <a:pPr/>
              <a:t>52</a:t>
            </a:fld>
            <a:endParaRPr lang="en-US"/>
          </a:p>
        </p:txBody>
      </p:sp>
      <p:sp>
        <p:nvSpPr>
          <p:cNvPr id="291842" name="Rectangle 2"/>
          <p:cNvSpPr>
            <a:spLocks noGrp="1" noRot="1" noChangeAspect="1" noChangeArrowheads="1" noTextEdit="1"/>
          </p:cNvSpPr>
          <p:nvPr>
            <p:ph type="sldImg"/>
          </p:nvPr>
        </p:nvSpPr>
        <p:spPr>
          <a:xfrm>
            <a:off x="1092200" y="301625"/>
            <a:ext cx="4700588" cy="3525838"/>
          </a:xfrm>
          <a:ln/>
        </p:spPr>
      </p:sp>
      <p:sp>
        <p:nvSpPr>
          <p:cNvPr id="291843" name="Rectangle 3"/>
          <p:cNvSpPr>
            <a:spLocks noGrp="1" noChangeArrowheads="1"/>
          </p:cNvSpPr>
          <p:nvPr>
            <p:ph type="body" idx="1"/>
          </p:nvPr>
        </p:nvSpPr>
        <p:spPr>
          <a:xfrm>
            <a:off x="519113" y="4051300"/>
            <a:ext cx="5834062" cy="4575175"/>
          </a:xfrm>
        </p:spPr>
        <p:txBody>
          <a:bodyPr lIns="86489" tIns="43244" rIns="86489" bIns="43244"/>
          <a:lstStyle/>
          <a:p>
            <a:r>
              <a:rPr lang="en-US" b="1"/>
              <a:t>Layer 2 of 2</a:t>
            </a:r>
          </a:p>
          <a:p>
            <a:r>
              <a:rPr lang="en-US" b="1"/>
              <a:t>Emphasize:</a:t>
            </a:r>
            <a:r>
              <a:rPr lang="en-US"/>
              <a:t> Switch X and Y have the same path cost to the root bridge. The DP for the bottom segment is on switch X because switch X has a lower bridge ID than switch Y.</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1680D3-CAC6-4C9D-91B7-233A8DF0CC6D}" type="slidenum">
              <a:rPr lang="en-US"/>
              <a:pPr/>
              <a:t>53</a:t>
            </a:fld>
            <a:endParaRPr lang="en-US"/>
          </a:p>
        </p:txBody>
      </p:sp>
      <p:sp>
        <p:nvSpPr>
          <p:cNvPr id="184322" name="Rectangle 2"/>
          <p:cNvSpPr>
            <a:spLocks noGrp="1" noRot="1" noChangeAspect="1" noChangeArrowheads="1" noTextEdit="1"/>
          </p:cNvSpPr>
          <p:nvPr>
            <p:ph type="sldImg"/>
          </p:nvPr>
        </p:nvSpPr>
        <p:spPr>
          <a:xfrm>
            <a:off x="1092200" y="301625"/>
            <a:ext cx="4700588" cy="3525838"/>
          </a:xfrm>
          <a:ln/>
        </p:spPr>
      </p:sp>
      <p:sp>
        <p:nvSpPr>
          <p:cNvPr id="184323" name="Rectangle 3"/>
          <p:cNvSpPr>
            <a:spLocks noGrp="1" noChangeArrowheads="1"/>
          </p:cNvSpPr>
          <p:nvPr>
            <p:ph type="body" idx="1"/>
          </p:nvPr>
        </p:nvSpPr>
        <p:spPr>
          <a:xfrm>
            <a:off x="519113" y="4051300"/>
            <a:ext cx="5834062" cy="4575175"/>
          </a:xfrm>
        </p:spPr>
        <p:txBody>
          <a:bodyPr lIns="86489" tIns="43244" rIns="86489" bIns="43244"/>
          <a:lstStyle/>
          <a:p>
            <a:r>
              <a:rPr lang="en-US" b="1"/>
              <a:t>Emphasize: </a:t>
            </a:r>
            <a:r>
              <a:rPr lang="en-US"/>
              <a:t>There are two cost calculation methods. The Catalyst 1900 uses the older method. The new method is designed to accommodate the higher gigabit Ethernet speed.</a:t>
            </a:r>
          </a:p>
          <a:p>
            <a:r>
              <a:rPr lang="en-US" b="1"/>
              <a:t>Note: </a:t>
            </a:r>
          </a:p>
          <a:p>
            <a:r>
              <a:rPr lang="en-US"/>
              <a:t>Port priority is used to determine which path has preference when path costs are equal (for example, when you have two parallel links connecting two switches together). The default port priority is 128. </a:t>
            </a:r>
          </a:p>
          <a:p>
            <a:r>
              <a:rPr lang="en-US"/>
              <a:t>The port aggregation protocol and EtherChannels® are not taught in this class. </a:t>
            </a:r>
          </a:p>
          <a:p>
            <a:r>
              <a:rPr lang="en-US"/>
              <a:t>Fast EtherChannel is supported by the Catalyst 1900 switch.</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526CD3-0440-443D-B64D-B77EDE03C27B}" type="slidenum">
              <a:rPr lang="en-US"/>
              <a:pPr/>
              <a:t>54</a:t>
            </a:fld>
            <a:endParaRPr lang="en-US"/>
          </a:p>
        </p:txBody>
      </p:sp>
      <p:sp>
        <p:nvSpPr>
          <p:cNvPr id="180226" name="Rectangle 2"/>
          <p:cNvSpPr>
            <a:spLocks noGrp="1" noRot="1" noChangeAspect="1" noChangeArrowheads="1" noTextEdit="1"/>
          </p:cNvSpPr>
          <p:nvPr>
            <p:ph type="sldImg"/>
          </p:nvPr>
        </p:nvSpPr>
        <p:spPr>
          <a:xfrm>
            <a:off x="1092200" y="301625"/>
            <a:ext cx="4700588" cy="3525838"/>
          </a:xfrm>
          <a:ln/>
        </p:spPr>
      </p:sp>
      <p:sp>
        <p:nvSpPr>
          <p:cNvPr id="180227" name="Rectangle 3"/>
          <p:cNvSpPr>
            <a:spLocks noGrp="1" noChangeArrowheads="1"/>
          </p:cNvSpPr>
          <p:nvPr>
            <p:ph type="body" idx="1"/>
          </p:nvPr>
        </p:nvSpPr>
        <p:spPr>
          <a:xfrm>
            <a:off x="519113" y="4051300"/>
            <a:ext cx="5834062" cy="4575175"/>
          </a:xfrm>
        </p:spPr>
        <p:txBody>
          <a:bodyPr lIns="86489" tIns="43244" rIns="86489" bIns="43244"/>
          <a:lstStyle/>
          <a:p>
            <a:r>
              <a:rPr lang="en-US" b="1"/>
              <a:t>Emphasize: </a:t>
            </a:r>
            <a:r>
              <a:rPr lang="en-US"/>
              <a:t>RPs and DPs are normally in the forwarding state. </a:t>
            </a:r>
          </a:p>
          <a:p>
            <a:r>
              <a:rPr lang="en-US"/>
              <a:t>There is only one DP per segment.</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45E1E3-EF01-4505-A961-78BC1CFCBE34}" type="slidenum">
              <a:rPr lang="en-US"/>
              <a:pPr/>
              <a:t>55</a:t>
            </a:fld>
            <a:endParaRPr lang="en-US"/>
          </a:p>
        </p:txBody>
      </p:sp>
      <p:sp>
        <p:nvSpPr>
          <p:cNvPr id="277506" name="Rectangle 2"/>
          <p:cNvSpPr>
            <a:spLocks noGrp="1" noRot="1" noChangeAspect="1" noChangeArrowheads="1" noTextEdit="1"/>
          </p:cNvSpPr>
          <p:nvPr>
            <p:ph type="sldImg"/>
          </p:nvPr>
        </p:nvSpPr>
        <p:spPr>
          <a:xfrm>
            <a:off x="1093788" y="301625"/>
            <a:ext cx="4700587" cy="3525838"/>
          </a:xfrm>
          <a:ln/>
        </p:spPr>
      </p:sp>
      <p:sp>
        <p:nvSpPr>
          <p:cNvPr id="277507" name="Rectangle 3"/>
          <p:cNvSpPr>
            <a:spLocks noGrp="1" noChangeArrowheads="1"/>
          </p:cNvSpPr>
          <p:nvPr>
            <p:ph type="body" idx="1"/>
          </p:nvPr>
        </p:nvSpPr>
        <p:spPr>
          <a:xfrm>
            <a:off x="523875" y="4052888"/>
            <a:ext cx="5835650" cy="4579937"/>
          </a:xfrm>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949B65-0ACE-4307-9F1C-E2674B60A312}" type="slidenum">
              <a:rPr lang="en-US"/>
              <a:pPr/>
              <a:t>56</a:t>
            </a:fld>
            <a:endParaRPr lang="en-US"/>
          </a:p>
        </p:txBody>
      </p:sp>
      <p:sp>
        <p:nvSpPr>
          <p:cNvPr id="281602" name="Rectangle 2"/>
          <p:cNvSpPr>
            <a:spLocks noGrp="1" noRot="1" noChangeAspect="1" noChangeArrowheads="1" noTextEdit="1"/>
          </p:cNvSpPr>
          <p:nvPr>
            <p:ph type="sldImg"/>
          </p:nvPr>
        </p:nvSpPr>
        <p:spPr>
          <a:xfrm>
            <a:off x="839788" y="241300"/>
            <a:ext cx="5233987" cy="3925888"/>
          </a:xfrm>
          <a:ln/>
        </p:spPr>
      </p:sp>
      <p:sp>
        <p:nvSpPr>
          <p:cNvPr id="281603" name="Rectangle 3"/>
          <p:cNvSpPr>
            <a:spLocks noGrp="1" noChangeArrowheads="1"/>
          </p:cNvSpPr>
          <p:nvPr>
            <p:ph type="body" idx="1"/>
          </p:nvPr>
        </p:nvSpPr>
        <p:spPr>
          <a:xfrm>
            <a:off x="395288" y="4306888"/>
            <a:ext cx="5989637" cy="4181475"/>
          </a:xfrm>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5CFBBA-D829-4028-98FF-F61F4EBA18EE}" type="slidenum">
              <a:rPr lang="en-US"/>
              <a:pPr/>
              <a:t>57</a:t>
            </a:fld>
            <a:endParaRPr lang="en-US"/>
          </a:p>
        </p:txBody>
      </p:sp>
      <p:sp>
        <p:nvSpPr>
          <p:cNvPr id="190466" name="Rectangle 2"/>
          <p:cNvSpPr>
            <a:spLocks noGrp="1" noRot="1" noChangeAspect="1" noChangeArrowheads="1" noTextEdit="1"/>
          </p:cNvSpPr>
          <p:nvPr>
            <p:ph type="sldImg"/>
          </p:nvPr>
        </p:nvSpPr>
        <p:spPr>
          <a:xfrm>
            <a:off x="1093788" y="301625"/>
            <a:ext cx="4700587" cy="3525838"/>
          </a:xfrm>
          <a:ln/>
        </p:spPr>
      </p:sp>
      <p:sp>
        <p:nvSpPr>
          <p:cNvPr id="190467" name="Rectangle 3"/>
          <p:cNvSpPr>
            <a:spLocks noGrp="1" noChangeArrowheads="1"/>
          </p:cNvSpPr>
          <p:nvPr>
            <p:ph type="body" idx="1"/>
          </p:nvPr>
        </p:nvSpPr>
        <p:spPr>
          <a:xfrm>
            <a:off x="525463" y="4052888"/>
            <a:ext cx="5834062" cy="4579937"/>
          </a:xfrm>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0A1FD1-9BC4-4292-8520-1E94733164AC}" type="slidenum">
              <a:rPr lang="en-US"/>
              <a:pPr/>
              <a:t>58</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44940-0D92-4A2E-A97D-60D8C96758CE}" type="slidenum">
              <a:rPr lang="en-US"/>
              <a:pPr/>
              <a:t>59</a:t>
            </a:fld>
            <a:endParaRPr 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56B411-39B9-4BC0-8897-E7A88421E655}" type="slidenum">
              <a:rPr lang="en-US"/>
              <a:pPr/>
              <a:t>60</a:t>
            </a:fld>
            <a:endParaRPr lang="en-US"/>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8270B2-A2F2-448E-82E0-036BFEF6D1B9}" type="slidenum">
              <a:rPr lang="en-US"/>
              <a:pPr/>
              <a:t>6</a:t>
            </a:fld>
            <a:endParaRPr 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C07558-D7DB-415F-A335-5BC38BC535E6}" type="slidenum">
              <a:rPr lang="en-US"/>
              <a:pPr/>
              <a:t>61</a:t>
            </a:fld>
            <a:endParaRPr lang="en-US"/>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90841-B88E-499D-83C4-C29A7B47576D}" type="slidenum">
              <a:rPr lang="en-US"/>
              <a:pPr/>
              <a:t>62</a:t>
            </a:fld>
            <a:endParaRPr lang="en-US"/>
          </a:p>
        </p:txBody>
      </p:sp>
      <p:sp>
        <p:nvSpPr>
          <p:cNvPr id="257026" name="Rectangle 2"/>
          <p:cNvSpPr>
            <a:spLocks noGrp="1" noRot="1" noChangeAspect="1" noChangeArrowheads="1" noTextEdit="1"/>
          </p:cNvSpPr>
          <p:nvPr>
            <p:ph type="sldImg"/>
          </p:nvPr>
        </p:nvSpPr>
        <p:spPr>
          <a:xfrm>
            <a:off x="1093788" y="301625"/>
            <a:ext cx="4700587" cy="3525838"/>
          </a:xfrm>
          <a:ln/>
        </p:spPr>
      </p:sp>
      <p:sp>
        <p:nvSpPr>
          <p:cNvPr id="257027" name="Rectangle 3"/>
          <p:cNvSpPr>
            <a:spLocks noGrp="1" noChangeArrowheads="1"/>
          </p:cNvSpPr>
          <p:nvPr>
            <p:ph type="body" idx="1"/>
          </p:nvPr>
        </p:nvSpPr>
        <p:spPr>
          <a:xfrm>
            <a:off x="523875" y="4052888"/>
            <a:ext cx="5835650" cy="4579937"/>
          </a:xfrm>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2AED0-2E13-446D-B558-8D0FD194A8A7}" type="slidenum">
              <a:rPr lang="en-US"/>
              <a:pPr/>
              <a:t>63</a:t>
            </a:fld>
            <a:endParaRPr lang="en-US"/>
          </a:p>
        </p:txBody>
      </p:sp>
      <p:sp>
        <p:nvSpPr>
          <p:cNvPr id="252930" name="Rectangle 2"/>
          <p:cNvSpPr>
            <a:spLocks noGrp="1" noRot="1" noChangeAspect="1" noChangeArrowheads="1" noTextEdit="1"/>
          </p:cNvSpPr>
          <p:nvPr>
            <p:ph type="sldImg"/>
          </p:nvPr>
        </p:nvSpPr>
        <p:spPr>
          <a:xfrm>
            <a:off x="839788" y="241300"/>
            <a:ext cx="5233987" cy="3925888"/>
          </a:xfrm>
          <a:ln/>
        </p:spPr>
      </p:sp>
      <p:sp>
        <p:nvSpPr>
          <p:cNvPr id="252931" name="Rectangle 3"/>
          <p:cNvSpPr>
            <a:spLocks noGrp="1" noChangeArrowheads="1"/>
          </p:cNvSpPr>
          <p:nvPr>
            <p:ph type="body" idx="1"/>
          </p:nvPr>
        </p:nvSpPr>
        <p:spPr>
          <a:xfrm>
            <a:off x="395288" y="4306888"/>
            <a:ext cx="5989637" cy="4181475"/>
          </a:xfrm>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5410FE-BAEE-43B9-B9A4-D00E933BB0A1}" type="slidenum">
              <a:rPr lang="en-US"/>
              <a:pPr/>
              <a:t>64</a:t>
            </a:fld>
            <a:endParaRPr lang="en-US"/>
          </a:p>
        </p:txBody>
      </p:sp>
      <p:sp>
        <p:nvSpPr>
          <p:cNvPr id="254978" name="Rectangle 2"/>
          <p:cNvSpPr>
            <a:spLocks noGrp="1" noRot="1" noChangeAspect="1" noChangeArrowheads="1" noTextEdit="1"/>
          </p:cNvSpPr>
          <p:nvPr>
            <p:ph type="sldImg"/>
          </p:nvPr>
        </p:nvSpPr>
        <p:spPr>
          <a:xfrm>
            <a:off x="839788" y="241300"/>
            <a:ext cx="5233987" cy="3925888"/>
          </a:xfrm>
          <a:ln/>
        </p:spPr>
      </p:sp>
      <p:sp>
        <p:nvSpPr>
          <p:cNvPr id="254979" name="Rectangle 3"/>
          <p:cNvSpPr>
            <a:spLocks noGrp="1" noChangeArrowheads="1"/>
          </p:cNvSpPr>
          <p:nvPr>
            <p:ph type="body" idx="1"/>
          </p:nvPr>
        </p:nvSpPr>
        <p:spPr>
          <a:xfrm>
            <a:off x="395288" y="4306888"/>
            <a:ext cx="5989637" cy="4181475"/>
          </a:xfrm>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DAB836-98D0-4D6F-A24D-14325527CE6A}" type="slidenum">
              <a:rPr lang="en-US"/>
              <a:pPr/>
              <a:t>65</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32B89A-F52C-44F0-95F4-0924E22443F7}" type="slidenum">
              <a:rPr lang="en-US"/>
              <a:pPr/>
              <a:t>7</a:t>
            </a:fld>
            <a:endParaRPr lang="en-US"/>
          </a:p>
        </p:txBody>
      </p:sp>
      <p:sp>
        <p:nvSpPr>
          <p:cNvPr id="228354" name="Rectangle 2"/>
          <p:cNvSpPr>
            <a:spLocks noGrp="1" noRot="1" noChangeAspect="1" noChangeArrowheads="1" noTextEdit="1"/>
          </p:cNvSpPr>
          <p:nvPr>
            <p:ph type="sldImg"/>
          </p:nvPr>
        </p:nvSpPr>
        <p:spPr>
          <a:xfrm>
            <a:off x="809625" y="246063"/>
            <a:ext cx="5346700" cy="4010025"/>
          </a:xfrm>
          <a:ln/>
        </p:spPr>
      </p:sp>
      <p:sp>
        <p:nvSpPr>
          <p:cNvPr id="228355" name="Rectangle 3"/>
          <p:cNvSpPr>
            <a:spLocks noGrp="1" noChangeArrowheads="1"/>
          </p:cNvSpPr>
          <p:nvPr>
            <p:ph type="body" idx="1"/>
          </p:nvPr>
        </p:nvSpPr>
        <p:spPr>
          <a:xfrm>
            <a:off x="398463" y="4397375"/>
            <a:ext cx="6032500" cy="4271963"/>
          </a:xfrm>
        </p:spPr>
        <p:txBody>
          <a:bodyPr lIns="89654" tIns="44828" rIns="89654" bIns="44828"/>
          <a:lstStyle/>
          <a:p>
            <a:pPr>
              <a:spcBef>
                <a:spcPct val="0"/>
              </a:spcBef>
            </a:pPr>
            <a:endParaRPr lang="en-GB" sz="1000">
              <a:latin typeface="Courier New" pitchFamily="49"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AE0902-D4F9-4A89-85C7-F43569DDE2D5}" type="slidenum">
              <a:rPr lang="en-US"/>
              <a:pPr/>
              <a:t>8</a:t>
            </a:fld>
            <a:endParaRPr lang="en-US"/>
          </a:p>
        </p:txBody>
      </p:sp>
      <p:sp>
        <p:nvSpPr>
          <p:cNvPr id="232450" name="Rectangle 2"/>
          <p:cNvSpPr>
            <a:spLocks noGrp="1" noRot="1" noChangeAspect="1" noChangeArrowheads="1" noTextEdit="1"/>
          </p:cNvSpPr>
          <p:nvPr>
            <p:ph type="sldImg"/>
          </p:nvPr>
        </p:nvSpPr>
        <p:spPr>
          <a:xfrm>
            <a:off x="1092200" y="301625"/>
            <a:ext cx="4700588" cy="3525838"/>
          </a:xfrm>
          <a:ln/>
        </p:spPr>
      </p:sp>
      <p:sp>
        <p:nvSpPr>
          <p:cNvPr id="232451" name="Rectangle 3"/>
          <p:cNvSpPr>
            <a:spLocks noGrp="1" noChangeArrowheads="1"/>
          </p:cNvSpPr>
          <p:nvPr>
            <p:ph type="body" idx="1"/>
          </p:nvPr>
        </p:nvSpPr>
        <p:spPr>
          <a:xfrm>
            <a:off x="523875" y="4052888"/>
            <a:ext cx="5835650" cy="4579937"/>
          </a:xfrm>
        </p:spPr>
        <p:txBody>
          <a:bodyPr/>
          <a:lstStyle/>
          <a:p>
            <a:r>
              <a:rPr lang="en-US" b="1"/>
              <a:t>Note: </a:t>
            </a:r>
            <a:r>
              <a:rPr lang="en-US"/>
              <a:t>Once a port has been assigned to a VLAN, it cannot send or receive traffic from devices in another VLAN without the intervention of a Layer 3 device like a router.</a:t>
            </a:r>
            <a:endParaRPr lang="en-US" b="1"/>
          </a:p>
          <a:p>
            <a:r>
              <a:rPr lang="en-US"/>
              <a:t>The 1900 can’t be configure as the VMPS. </a:t>
            </a:r>
          </a:p>
          <a:p>
            <a:r>
              <a:rPr lang="en-US"/>
              <a:t>A CiscoWorks 2000 or CWSI management station or a Catalyst 5000 switch can be configured as the VMPS.</a:t>
            </a:r>
          </a:p>
          <a:p>
            <a:r>
              <a:rPr lang="en-US"/>
              <a:t>In the future, dynamic VLANs may also offer membership based on other criteria such as protocol or application. Dynamic VLANs are covered in the Managing Cisco Switched Internetworks class.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20A65B-7D77-4857-A641-2F2DDF049B13}" type="slidenum">
              <a:rPr lang="en-US"/>
              <a:pPr/>
              <a:t>9</a:t>
            </a:fld>
            <a:endParaRPr lang="en-US"/>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0" y="0"/>
            <a:ext cx="5257800" cy="3144838"/>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98307" name="Picture 3" descr="MAE00784"/>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350" y="0"/>
            <a:ext cx="3930650" cy="3144838"/>
          </a:xfrm>
          <a:prstGeom prst="rect">
            <a:avLst/>
          </a:prstGeom>
          <a:noFill/>
          <a:extLst>
            <a:ext uri="{909E8E84-426E-40DD-AFC4-6F175D3DCCD1}">
              <a14:hiddenFill xmlns:a14="http://schemas.microsoft.com/office/drawing/2010/main">
                <a:solidFill>
                  <a:srgbClr val="FFFFFF"/>
                </a:solidFill>
              </a14:hiddenFill>
            </a:ext>
          </a:extLst>
        </p:spPr>
      </p:pic>
      <p:sp>
        <p:nvSpPr>
          <p:cNvPr id="98310" name="Rectangle 6"/>
          <p:cNvSpPr>
            <a:spLocks noGrp="1" noChangeArrowheads="1"/>
          </p:cNvSpPr>
          <p:nvPr>
            <p:ph type="ctrTitle"/>
          </p:nvPr>
        </p:nvSpPr>
        <p:spPr bwMode="white">
          <a:xfrm>
            <a:off x="650875" y="3390900"/>
            <a:ext cx="6937375" cy="42068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t"/>
          <a:lstStyle>
            <a:lvl1pPr>
              <a:defRPr sz="2000">
                <a:solidFill>
                  <a:schemeClr val="bg2"/>
                </a:solidFill>
              </a:defRPr>
            </a:lvl1pPr>
          </a:lstStyle>
          <a:p>
            <a:pPr lvl="0"/>
            <a:r>
              <a:rPr lang="en-US" noProof="0"/>
              <a:t>Module Title, Size 20</a:t>
            </a:r>
          </a:p>
        </p:txBody>
      </p:sp>
      <p:sp>
        <p:nvSpPr>
          <p:cNvPr id="98311" name="Rectangle 7"/>
          <p:cNvSpPr>
            <a:spLocks noGrp="1" noChangeArrowheads="1"/>
          </p:cNvSpPr>
          <p:nvPr>
            <p:ph type="subTitle" idx="1"/>
          </p:nvPr>
        </p:nvSpPr>
        <p:spPr>
          <a:xfrm>
            <a:off x="650875" y="1312863"/>
            <a:ext cx="3546475"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nchor="ctr"/>
          <a:lstStyle>
            <a:lvl1pPr>
              <a:lnSpc>
                <a:spcPct val="90000"/>
              </a:lnSpc>
              <a:spcBef>
                <a:spcPct val="0"/>
              </a:spcBef>
              <a:defRPr sz="3000">
                <a:solidFill>
                  <a:schemeClr val="bg1"/>
                </a:solidFill>
              </a:defRPr>
            </a:lvl1pPr>
          </a:lstStyle>
          <a:p>
            <a:pPr lvl="0"/>
            <a:r>
              <a:rPr lang="en-US" noProof="0"/>
              <a:t>Lesson Title,</a:t>
            </a:r>
            <a:br>
              <a:rPr lang="en-US" noProof="0"/>
            </a:br>
            <a:r>
              <a:rPr lang="en-US" noProof="0"/>
              <a:t>Size 30</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8672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457200"/>
            <a:ext cx="2035175" cy="4895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457200"/>
            <a:ext cx="5957887" cy="4895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6522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0" y="0"/>
            <a:ext cx="5257800" cy="3144838"/>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000000"/>
              </a:solidFill>
            </a:endParaRPr>
          </a:p>
        </p:txBody>
      </p:sp>
      <p:pic>
        <p:nvPicPr>
          <p:cNvPr id="98307" name="Picture 3" descr="MAE00784"/>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350" y="0"/>
            <a:ext cx="3930650" cy="3144838"/>
          </a:xfrm>
          <a:prstGeom prst="rect">
            <a:avLst/>
          </a:prstGeom>
          <a:noFill/>
          <a:extLst>
            <a:ext uri="{909E8E84-426E-40DD-AFC4-6F175D3DCCD1}">
              <a14:hiddenFill xmlns:a14="http://schemas.microsoft.com/office/drawing/2010/main">
                <a:solidFill>
                  <a:srgbClr val="FFFFFF"/>
                </a:solidFill>
              </a14:hiddenFill>
            </a:ext>
          </a:extLst>
        </p:spPr>
      </p:pic>
      <p:sp>
        <p:nvSpPr>
          <p:cNvPr id="98310" name="Rectangle 6"/>
          <p:cNvSpPr>
            <a:spLocks noGrp="1" noChangeArrowheads="1"/>
          </p:cNvSpPr>
          <p:nvPr>
            <p:ph type="ctrTitle"/>
          </p:nvPr>
        </p:nvSpPr>
        <p:spPr bwMode="white">
          <a:xfrm>
            <a:off x="650875" y="3390900"/>
            <a:ext cx="6937375" cy="42068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t"/>
          <a:lstStyle>
            <a:lvl1pPr>
              <a:defRPr sz="2000">
                <a:solidFill>
                  <a:schemeClr val="bg2"/>
                </a:solidFill>
              </a:defRPr>
            </a:lvl1pPr>
          </a:lstStyle>
          <a:p>
            <a:pPr lvl="0"/>
            <a:r>
              <a:rPr lang="en-US" noProof="0"/>
              <a:t>Module Title, Size 20</a:t>
            </a:r>
          </a:p>
        </p:txBody>
      </p:sp>
      <p:sp>
        <p:nvSpPr>
          <p:cNvPr id="98311" name="Rectangle 7"/>
          <p:cNvSpPr>
            <a:spLocks noGrp="1" noChangeArrowheads="1"/>
          </p:cNvSpPr>
          <p:nvPr>
            <p:ph type="subTitle" idx="1"/>
          </p:nvPr>
        </p:nvSpPr>
        <p:spPr>
          <a:xfrm>
            <a:off x="650875" y="1312863"/>
            <a:ext cx="3546475"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nchor="ctr"/>
          <a:lstStyle>
            <a:lvl1pPr>
              <a:lnSpc>
                <a:spcPct val="90000"/>
              </a:lnSpc>
              <a:spcBef>
                <a:spcPct val="0"/>
              </a:spcBef>
              <a:defRPr sz="3000">
                <a:solidFill>
                  <a:schemeClr val="bg1"/>
                </a:solidFill>
              </a:defRPr>
            </a:lvl1pPr>
          </a:lstStyle>
          <a:p>
            <a:pPr lvl="0"/>
            <a:r>
              <a:rPr lang="en-US" noProof="0"/>
              <a:t>Lesson Title,</a:t>
            </a:r>
            <a:br>
              <a:rPr lang="en-US" noProof="0"/>
            </a:br>
            <a:r>
              <a:rPr lang="en-US" noProof="0"/>
              <a:t>Size 30</a:t>
            </a:r>
          </a:p>
        </p:txBody>
      </p:sp>
    </p:spTree>
    <p:extLst>
      <p:ext uri="{BB962C8B-B14F-4D97-AF65-F5344CB8AC3E}">
        <p14:creationId xmlns:p14="http://schemas.microsoft.com/office/powerpoint/2010/main" val="3842659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3462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09692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1781175"/>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1781175"/>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248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0069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99554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5448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36723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82742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775752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07450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457200"/>
            <a:ext cx="2035175" cy="4895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457200"/>
            <a:ext cx="5957887" cy="4895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7069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44461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1781175"/>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1781175"/>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1358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1828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7606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5549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29273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175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bwMode="auto">
          <a:xfrm>
            <a:off x="655638" y="457200"/>
            <a:ext cx="8145462" cy="838200"/>
          </a:xfrm>
          <a:prstGeom prst="rect">
            <a:avLst/>
          </a:prstGeom>
          <a:noFill/>
          <a:ln>
            <a:noFill/>
          </a:ln>
          <a:effectLst/>
          <a:extLst>
            <a:ext uri="{909E8E84-426E-40DD-AFC4-6F175D3DCCD1}">
              <a14:hiddenFill xmlns:a14="http://schemas.microsoft.com/office/drawing/2010/main">
                <a:solidFill>
                  <a:srgbClr val="0183B7"/>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97284" name="Rectangle 4"/>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87" name="Rectangle 7"/>
          <p:cNvSpPr>
            <a:spLocks noGrp="1" noChangeArrowheads="1"/>
          </p:cNvSpPr>
          <p:nvPr>
            <p:ph type="body" idx="1"/>
          </p:nvPr>
        </p:nvSpPr>
        <p:spPr bwMode="auto">
          <a:xfrm>
            <a:off x="655638" y="1781175"/>
            <a:ext cx="7940675" cy="3571875"/>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814388" rtl="0" eaLnBrk="0" fontAlgn="base" hangingPunct="0">
        <a:lnSpc>
          <a:spcPct val="90000"/>
        </a:lnSpc>
        <a:spcBef>
          <a:spcPct val="0"/>
        </a:spcBef>
        <a:spcAft>
          <a:spcPct val="0"/>
        </a:spcAft>
        <a:defRPr sz="3200" b="1">
          <a:solidFill>
            <a:schemeClr val="tx2"/>
          </a:solidFill>
          <a:latin typeface="+mj-lt"/>
          <a:ea typeface="+mj-ea"/>
          <a:cs typeface="+mj-cs"/>
        </a:defRPr>
      </a:lvl1pPr>
      <a:lvl2pPr algn="l" defTabSz="814388" rtl="0" eaLnBrk="0" fontAlgn="base" hangingPunct="0">
        <a:lnSpc>
          <a:spcPct val="90000"/>
        </a:lnSpc>
        <a:spcBef>
          <a:spcPct val="0"/>
        </a:spcBef>
        <a:spcAft>
          <a:spcPct val="0"/>
        </a:spcAft>
        <a:defRPr sz="3200" b="1">
          <a:solidFill>
            <a:schemeClr val="tx2"/>
          </a:solidFill>
          <a:latin typeface="Arial" charset="0"/>
        </a:defRPr>
      </a:lvl2pPr>
      <a:lvl3pPr algn="l" defTabSz="814388" rtl="0" eaLnBrk="0" fontAlgn="base" hangingPunct="0">
        <a:lnSpc>
          <a:spcPct val="90000"/>
        </a:lnSpc>
        <a:spcBef>
          <a:spcPct val="0"/>
        </a:spcBef>
        <a:spcAft>
          <a:spcPct val="0"/>
        </a:spcAft>
        <a:defRPr sz="3200" b="1">
          <a:solidFill>
            <a:schemeClr val="tx2"/>
          </a:solidFill>
          <a:latin typeface="Arial" charset="0"/>
        </a:defRPr>
      </a:lvl3pPr>
      <a:lvl4pPr algn="l" defTabSz="814388" rtl="0" eaLnBrk="0" fontAlgn="base" hangingPunct="0">
        <a:lnSpc>
          <a:spcPct val="90000"/>
        </a:lnSpc>
        <a:spcBef>
          <a:spcPct val="0"/>
        </a:spcBef>
        <a:spcAft>
          <a:spcPct val="0"/>
        </a:spcAft>
        <a:defRPr sz="3200" b="1">
          <a:solidFill>
            <a:schemeClr val="tx2"/>
          </a:solidFill>
          <a:latin typeface="Arial" charset="0"/>
        </a:defRPr>
      </a:lvl4pPr>
      <a:lvl5pPr algn="l" defTabSz="814388" rtl="0" eaLnBrk="0" fontAlgn="base" hangingPunct="0">
        <a:lnSpc>
          <a:spcPct val="90000"/>
        </a:lnSpc>
        <a:spcBef>
          <a:spcPct val="0"/>
        </a:spcBef>
        <a:spcAft>
          <a:spcPct val="0"/>
        </a:spcAft>
        <a:defRPr sz="3200" b="1">
          <a:solidFill>
            <a:schemeClr val="tx2"/>
          </a:solidFill>
          <a:latin typeface="Arial" charset="0"/>
        </a:defRPr>
      </a:lvl5pPr>
      <a:lvl6pPr marL="457200" algn="l" defTabSz="814388" rtl="0" eaLnBrk="0" fontAlgn="base" hangingPunct="0">
        <a:lnSpc>
          <a:spcPct val="90000"/>
        </a:lnSpc>
        <a:spcBef>
          <a:spcPct val="0"/>
        </a:spcBef>
        <a:spcAft>
          <a:spcPct val="0"/>
        </a:spcAft>
        <a:defRPr sz="3200" b="1">
          <a:solidFill>
            <a:schemeClr val="tx2"/>
          </a:solidFill>
          <a:latin typeface="Arial" charset="0"/>
        </a:defRPr>
      </a:lvl6pPr>
      <a:lvl7pPr marL="914400" algn="l" defTabSz="814388" rtl="0" eaLnBrk="0" fontAlgn="base" hangingPunct="0">
        <a:lnSpc>
          <a:spcPct val="90000"/>
        </a:lnSpc>
        <a:spcBef>
          <a:spcPct val="0"/>
        </a:spcBef>
        <a:spcAft>
          <a:spcPct val="0"/>
        </a:spcAft>
        <a:defRPr sz="3200" b="1">
          <a:solidFill>
            <a:schemeClr val="tx2"/>
          </a:solidFill>
          <a:latin typeface="Arial" charset="0"/>
        </a:defRPr>
      </a:lvl7pPr>
      <a:lvl8pPr marL="1371600" algn="l" defTabSz="814388" rtl="0" eaLnBrk="0" fontAlgn="base" hangingPunct="0">
        <a:lnSpc>
          <a:spcPct val="90000"/>
        </a:lnSpc>
        <a:spcBef>
          <a:spcPct val="0"/>
        </a:spcBef>
        <a:spcAft>
          <a:spcPct val="0"/>
        </a:spcAft>
        <a:defRPr sz="3200" b="1">
          <a:solidFill>
            <a:schemeClr val="tx2"/>
          </a:solidFill>
          <a:latin typeface="Arial" charset="0"/>
        </a:defRPr>
      </a:lvl8pPr>
      <a:lvl9pPr marL="1828800" algn="l" defTabSz="814388" rtl="0" eaLnBrk="0" fontAlgn="base" hangingPunct="0">
        <a:lnSpc>
          <a:spcPct val="90000"/>
        </a:lnSpc>
        <a:spcBef>
          <a:spcPct val="0"/>
        </a:spcBef>
        <a:spcAft>
          <a:spcPct val="0"/>
        </a:spcAft>
        <a:defRPr sz="3200" b="1">
          <a:solidFill>
            <a:schemeClr val="tx2"/>
          </a:solidFill>
          <a:latin typeface="Arial" charset="0"/>
        </a:defRPr>
      </a:lvl9pPr>
    </p:titleStyle>
    <p:bodyStyle>
      <a:lvl1pPr algn="l" defTabSz="814388" rtl="0" eaLnBrk="0" fontAlgn="base" hangingPunct="0">
        <a:lnSpc>
          <a:spcPct val="95000"/>
        </a:lnSpc>
        <a:spcBef>
          <a:spcPct val="35000"/>
        </a:spcBef>
        <a:spcAft>
          <a:spcPct val="0"/>
        </a:spcAft>
        <a:buClr>
          <a:schemeClr val="accent1"/>
        </a:buClr>
        <a:buSzPct val="100000"/>
        <a:buFont typeface="Arial" charset="0"/>
        <a:defRPr sz="2400">
          <a:solidFill>
            <a:srgbClr val="000000"/>
          </a:solidFill>
          <a:latin typeface="+mn-lt"/>
          <a:ea typeface="+mn-ea"/>
          <a:cs typeface="+mn-cs"/>
        </a:defRPr>
      </a:lvl1pPr>
      <a:lvl2pPr marL="342900" indent="-228600" algn="l" defTabSz="814388" rtl="0" eaLnBrk="0" fontAlgn="base" hangingPunct="0">
        <a:lnSpc>
          <a:spcPct val="95000"/>
        </a:lnSpc>
        <a:spcBef>
          <a:spcPct val="35000"/>
        </a:spcBef>
        <a:spcAft>
          <a:spcPct val="0"/>
        </a:spcAft>
        <a:buClr>
          <a:srgbClr val="0183B7"/>
        </a:buClr>
        <a:buFont typeface="Wingdings" pitchFamily="2" charset="2"/>
        <a:buChar char="§"/>
        <a:defRPr sz="2000">
          <a:solidFill>
            <a:srgbClr val="000000"/>
          </a:solidFill>
          <a:latin typeface="+mn-lt"/>
        </a:defRPr>
      </a:lvl2pPr>
      <a:lvl3pPr marL="685800" indent="-228600" algn="l" defTabSz="814388" rtl="0" eaLnBrk="0" fontAlgn="base" hangingPunct="0">
        <a:lnSpc>
          <a:spcPct val="95000"/>
        </a:lnSpc>
        <a:spcBef>
          <a:spcPct val="35000"/>
        </a:spcBef>
        <a:spcAft>
          <a:spcPct val="0"/>
        </a:spcAft>
        <a:buClr>
          <a:srgbClr val="0183B7"/>
        </a:buClr>
        <a:buFont typeface="Arial" charset="0"/>
        <a:buChar char="–"/>
        <a:defRPr sz="2000">
          <a:solidFill>
            <a:srgbClr val="000000"/>
          </a:solidFill>
          <a:latin typeface="+mn-lt"/>
        </a:defRPr>
      </a:lvl3pPr>
      <a:lvl4pPr marL="1028700" indent="-228600" algn="l" defTabSz="814388" rtl="0" eaLnBrk="0" fontAlgn="base" hangingPunct="0">
        <a:lnSpc>
          <a:spcPct val="95000"/>
        </a:lnSpc>
        <a:spcBef>
          <a:spcPct val="35000"/>
        </a:spcBef>
        <a:spcAft>
          <a:spcPct val="0"/>
        </a:spcAft>
        <a:buClr>
          <a:srgbClr val="0183B7"/>
        </a:buClr>
        <a:buFont typeface="Wingdings" pitchFamily="2" charset="2"/>
        <a:buChar char="§"/>
        <a:defRPr sz="2000">
          <a:solidFill>
            <a:srgbClr val="000000"/>
          </a:solidFill>
          <a:latin typeface="+mn-lt"/>
        </a:defRPr>
      </a:lvl4pPr>
      <a:lvl5pPr marL="1371600" indent="-228600" algn="l" defTabSz="814388" rtl="0" eaLnBrk="0" fontAlgn="base" hangingPunct="0">
        <a:lnSpc>
          <a:spcPct val="95000"/>
        </a:lnSpc>
        <a:spcBef>
          <a:spcPct val="35000"/>
        </a:spcBef>
        <a:spcAft>
          <a:spcPct val="0"/>
        </a:spcAft>
        <a:buClr>
          <a:srgbClr val="0183B7"/>
        </a:buClr>
        <a:buFont typeface="Arial" charset="0"/>
        <a:buChar char="–"/>
        <a:defRPr sz="2000">
          <a:solidFill>
            <a:srgbClr val="000000"/>
          </a:solidFill>
          <a:latin typeface="+mn-lt"/>
        </a:defRPr>
      </a:lvl5pPr>
      <a:lvl6pPr marL="1828800" indent="-228600" algn="l" defTabSz="814388" rtl="0" eaLnBrk="0" fontAlgn="base" hangingPunct="0">
        <a:lnSpc>
          <a:spcPct val="95000"/>
        </a:lnSpc>
        <a:spcBef>
          <a:spcPct val="35000"/>
        </a:spcBef>
        <a:spcAft>
          <a:spcPct val="0"/>
        </a:spcAft>
        <a:buClr>
          <a:srgbClr val="0183B7"/>
        </a:buClr>
        <a:buFont typeface="Arial" charset="0"/>
        <a:buChar char="–"/>
        <a:defRPr sz="2000">
          <a:solidFill>
            <a:srgbClr val="000000"/>
          </a:solidFill>
          <a:latin typeface="+mn-lt"/>
        </a:defRPr>
      </a:lvl6pPr>
      <a:lvl7pPr marL="2286000" indent="-228600" algn="l" defTabSz="814388" rtl="0" eaLnBrk="0" fontAlgn="base" hangingPunct="0">
        <a:lnSpc>
          <a:spcPct val="95000"/>
        </a:lnSpc>
        <a:spcBef>
          <a:spcPct val="35000"/>
        </a:spcBef>
        <a:spcAft>
          <a:spcPct val="0"/>
        </a:spcAft>
        <a:buClr>
          <a:srgbClr val="0183B7"/>
        </a:buClr>
        <a:buFont typeface="Arial" charset="0"/>
        <a:buChar char="–"/>
        <a:defRPr sz="2000">
          <a:solidFill>
            <a:srgbClr val="000000"/>
          </a:solidFill>
          <a:latin typeface="+mn-lt"/>
        </a:defRPr>
      </a:lvl7pPr>
      <a:lvl8pPr marL="2743200" indent="-228600" algn="l" defTabSz="814388" rtl="0" eaLnBrk="0" fontAlgn="base" hangingPunct="0">
        <a:lnSpc>
          <a:spcPct val="95000"/>
        </a:lnSpc>
        <a:spcBef>
          <a:spcPct val="35000"/>
        </a:spcBef>
        <a:spcAft>
          <a:spcPct val="0"/>
        </a:spcAft>
        <a:buClr>
          <a:srgbClr val="0183B7"/>
        </a:buClr>
        <a:buFont typeface="Arial" charset="0"/>
        <a:buChar char="–"/>
        <a:defRPr sz="2000">
          <a:solidFill>
            <a:srgbClr val="000000"/>
          </a:solidFill>
          <a:latin typeface="+mn-lt"/>
        </a:defRPr>
      </a:lvl8pPr>
      <a:lvl9pPr marL="3200400" indent="-228600" algn="l" defTabSz="814388" rtl="0" eaLnBrk="0" fontAlgn="base" hangingPunct="0">
        <a:lnSpc>
          <a:spcPct val="95000"/>
        </a:lnSpc>
        <a:spcBef>
          <a:spcPct val="35000"/>
        </a:spcBef>
        <a:spcAft>
          <a:spcPct val="0"/>
        </a:spcAft>
        <a:buClr>
          <a:srgbClr val="0183B7"/>
        </a:buClr>
        <a:buFont typeface="Arial" charset="0"/>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bwMode="auto">
          <a:xfrm>
            <a:off x="655638" y="457200"/>
            <a:ext cx="8145462" cy="838200"/>
          </a:xfrm>
          <a:prstGeom prst="rect">
            <a:avLst/>
          </a:prstGeom>
          <a:noFill/>
          <a:ln>
            <a:noFill/>
          </a:ln>
          <a:effectLst/>
          <a:extLst>
            <a:ext uri="{909E8E84-426E-40DD-AFC4-6F175D3DCCD1}">
              <a14:hiddenFill xmlns:a14="http://schemas.microsoft.com/office/drawing/2010/main">
                <a:solidFill>
                  <a:srgbClr val="0183B7"/>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97284" name="Rectangle 4"/>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000000"/>
              </a:solidFill>
            </a:endParaRPr>
          </a:p>
        </p:txBody>
      </p:sp>
      <p:sp>
        <p:nvSpPr>
          <p:cNvPr id="97287" name="Rectangle 7"/>
          <p:cNvSpPr>
            <a:spLocks noGrp="1" noChangeArrowheads="1"/>
          </p:cNvSpPr>
          <p:nvPr>
            <p:ph type="body" idx="1"/>
          </p:nvPr>
        </p:nvSpPr>
        <p:spPr bwMode="auto">
          <a:xfrm>
            <a:off x="655638" y="1781175"/>
            <a:ext cx="7940675" cy="3571875"/>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04800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814388" rtl="0" eaLnBrk="0" fontAlgn="base" hangingPunct="0">
        <a:lnSpc>
          <a:spcPct val="90000"/>
        </a:lnSpc>
        <a:spcBef>
          <a:spcPct val="0"/>
        </a:spcBef>
        <a:spcAft>
          <a:spcPct val="0"/>
        </a:spcAft>
        <a:defRPr sz="3200" b="1">
          <a:solidFill>
            <a:schemeClr val="tx2"/>
          </a:solidFill>
          <a:latin typeface="+mj-lt"/>
          <a:ea typeface="+mj-ea"/>
          <a:cs typeface="+mj-cs"/>
        </a:defRPr>
      </a:lvl1pPr>
      <a:lvl2pPr algn="l" defTabSz="814388" rtl="0" eaLnBrk="0" fontAlgn="base" hangingPunct="0">
        <a:lnSpc>
          <a:spcPct val="90000"/>
        </a:lnSpc>
        <a:spcBef>
          <a:spcPct val="0"/>
        </a:spcBef>
        <a:spcAft>
          <a:spcPct val="0"/>
        </a:spcAft>
        <a:defRPr sz="3200" b="1">
          <a:solidFill>
            <a:schemeClr val="tx2"/>
          </a:solidFill>
          <a:latin typeface="Arial" charset="0"/>
        </a:defRPr>
      </a:lvl2pPr>
      <a:lvl3pPr algn="l" defTabSz="814388" rtl="0" eaLnBrk="0" fontAlgn="base" hangingPunct="0">
        <a:lnSpc>
          <a:spcPct val="90000"/>
        </a:lnSpc>
        <a:spcBef>
          <a:spcPct val="0"/>
        </a:spcBef>
        <a:spcAft>
          <a:spcPct val="0"/>
        </a:spcAft>
        <a:defRPr sz="3200" b="1">
          <a:solidFill>
            <a:schemeClr val="tx2"/>
          </a:solidFill>
          <a:latin typeface="Arial" charset="0"/>
        </a:defRPr>
      </a:lvl3pPr>
      <a:lvl4pPr algn="l" defTabSz="814388" rtl="0" eaLnBrk="0" fontAlgn="base" hangingPunct="0">
        <a:lnSpc>
          <a:spcPct val="90000"/>
        </a:lnSpc>
        <a:spcBef>
          <a:spcPct val="0"/>
        </a:spcBef>
        <a:spcAft>
          <a:spcPct val="0"/>
        </a:spcAft>
        <a:defRPr sz="3200" b="1">
          <a:solidFill>
            <a:schemeClr val="tx2"/>
          </a:solidFill>
          <a:latin typeface="Arial" charset="0"/>
        </a:defRPr>
      </a:lvl4pPr>
      <a:lvl5pPr algn="l" defTabSz="814388" rtl="0" eaLnBrk="0" fontAlgn="base" hangingPunct="0">
        <a:lnSpc>
          <a:spcPct val="90000"/>
        </a:lnSpc>
        <a:spcBef>
          <a:spcPct val="0"/>
        </a:spcBef>
        <a:spcAft>
          <a:spcPct val="0"/>
        </a:spcAft>
        <a:defRPr sz="3200" b="1">
          <a:solidFill>
            <a:schemeClr val="tx2"/>
          </a:solidFill>
          <a:latin typeface="Arial" charset="0"/>
        </a:defRPr>
      </a:lvl5pPr>
      <a:lvl6pPr marL="457200" algn="l" defTabSz="814388" rtl="0" eaLnBrk="0" fontAlgn="base" hangingPunct="0">
        <a:lnSpc>
          <a:spcPct val="90000"/>
        </a:lnSpc>
        <a:spcBef>
          <a:spcPct val="0"/>
        </a:spcBef>
        <a:spcAft>
          <a:spcPct val="0"/>
        </a:spcAft>
        <a:defRPr sz="3200" b="1">
          <a:solidFill>
            <a:schemeClr val="tx2"/>
          </a:solidFill>
          <a:latin typeface="Arial" charset="0"/>
        </a:defRPr>
      </a:lvl6pPr>
      <a:lvl7pPr marL="914400" algn="l" defTabSz="814388" rtl="0" eaLnBrk="0" fontAlgn="base" hangingPunct="0">
        <a:lnSpc>
          <a:spcPct val="90000"/>
        </a:lnSpc>
        <a:spcBef>
          <a:spcPct val="0"/>
        </a:spcBef>
        <a:spcAft>
          <a:spcPct val="0"/>
        </a:spcAft>
        <a:defRPr sz="3200" b="1">
          <a:solidFill>
            <a:schemeClr val="tx2"/>
          </a:solidFill>
          <a:latin typeface="Arial" charset="0"/>
        </a:defRPr>
      </a:lvl7pPr>
      <a:lvl8pPr marL="1371600" algn="l" defTabSz="814388" rtl="0" eaLnBrk="0" fontAlgn="base" hangingPunct="0">
        <a:lnSpc>
          <a:spcPct val="90000"/>
        </a:lnSpc>
        <a:spcBef>
          <a:spcPct val="0"/>
        </a:spcBef>
        <a:spcAft>
          <a:spcPct val="0"/>
        </a:spcAft>
        <a:defRPr sz="3200" b="1">
          <a:solidFill>
            <a:schemeClr val="tx2"/>
          </a:solidFill>
          <a:latin typeface="Arial" charset="0"/>
        </a:defRPr>
      </a:lvl8pPr>
      <a:lvl9pPr marL="1828800" algn="l" defTabSz="814388" rtl="0" eaLnBrk="0" fontAlgn="base" hangingPunct="0">
        <a:lnSpc>
          <a:spcPct val="90000"/>
        </a:lnSpc>
        <a:spcBef>
          <a:spcPct val="0"/>
        </a:spcBef>
        <a:spcAft>
          <a:spcPct val="0"/>
        </a:spcAft>
        <a:defRPr sz="3200" b="1">
          <a:solidFill>
            <a:schemeClr val="tx2"/>
          </a:solidFill>
          <a:latin typeface="Arial" charset="0"/>
        </a:defRPr>
      </a:lvl9pPr>
    </p:titleStyle>
    <p:bodyStyle>
      <a:lvl1pPr algn="l" defTabSz="814388" rtl="0" eaLnBrk="0" fontAlgn="base" hangingPunct="0">
        <a:lnSpc>
          <a:spcPct val="95000"/>
        </a:lnSpc>
        <a:spcBef>
          <a:spcPct val="35000"/>
        </a:spcBef>
        <a:spcAft>
          <a:spcPct val="0"/>
        </a:spcAft>
        <a:buClr>
          <a:schemeClr val="accent1"/>
        </a:buClr>
        <a:buSzPct val="100000"/>
        <a:buFont typeface="Arial" charset="0"/>
        <a:defRPr sz="2400">
          <a:solidFill>
            <a:srgbClr val="000000"/>
          </a:solidFill>
          <a:latin typeface="+mn-lt"/>
          <a:ea typeface="+mn-ea"/>
          <a:cs typeface="+mn-cs"/>
        </a:defRPr>
      </a:lvl1pPr>
      <a:lvl2pPr marL="342900" indent="-228600" algn="l" defTabSz="814388" rtl="0" eaLnBrk="0" fontAlgn="base" hangingPunct="0">
        <a:lnSpc>
          <a:spcPct val="95000"/>
        </a:lnSpc>
        <a:spcBef>
          <a:spcPct val="35000"/>
        </a:spcBef>
        <a:spcAft>
          <a:spcPct val="0"/>
        </a:spcAft>
        <a:buClr>
          <a:srgbClr val="0183B7"/>
        </a:buClr>
        <a:buFont typeface="Wingdings" pitchFamily="2" charset="2"/>
        <a:buChar char="§"/>
        <a:defRPr sz="2000">
          <a:solidFill>
            <a:srgbClr val="000000"/>
          </a:solidFill>
          <a:latin typeface="+mn-lt"/>
        </a:defRPr>
      </a:lvl2pPr>
      <a:lvl3pPr marL="685800" indent="-228600" algn="l" defTabSz="814388" rtl="0" eaLnBrk="0" fontAlgn="base" hangingPunct="0">
        <a:lnSpc>
          <a:spcPct val="95000"/>
        </a:lnSpc>
        <a:spcBef>
          <a:spcPct val="35000"/>
        </a:spcBef>
        <a:spcAft>
          <a:spcPct val="0"/>
        </a:spcAft>
        <a:buClr>
          <a:srgbClr val="0183B7"/>
        </a:buClr>
        <a:buFont typeface="Arial" charset="0"/>
        <a:buChar char="–"/>
        <a:defRPr sz="2000">
          <a:solidFill>
            <a:srgbClr val="000000"/>
          </a:solidFill>
          <a:latin typeface="+mn-lt"/>
        </a:defRPr>
      </a:lvl3pPr>
      <a:lvl4pPr marL="1028700" indent="-228600" algn="l" defTabSz="814388" rtl="0" eaLnBrk="0" fontAlgn="base" hangingPunct="0">
        <a:lnSpc>
          <a:spcPct val="95000"/>
        </a:lnSpc>
        <a:spcBef>
          <a:spcPct val="35000"/>
        </a:spcBef>
        <a:spcAft>
          <a:spcPct val="0"/>
        </a:spcAft>
        <a:buClr>
          <a:srgbClr val="0183B7"/>
        </a:buClr>
        <a:buFont typeface="Wingdings" pitchFamily="2" charset="2"/>
        <a:buChar char="§"/>
        <a:defRPr sz="2000">
          <a:solidFill>
            <a:srgbClr val="000000"/>
          </a:solidFill>
          <a:latin typeface="+mn-lt"/>
        </a:defRPr>
      </a:lvl4pPr>
      <a:lvl5pPr marL="1371600" indent="-228600" algn="l" defTabSz="814388" rtl="0" eaLnBrk="0" fontAlgn="base" hangingPunct="0">
        <a:lnSpc>
          <a:spcPct val="95000"/>
        </a:lnSpc>
        <a:spcBef>
          <a:spcPct val="35000"/>
        </a:spcBef>
        <a:spcAft>
          <a:spcPct val="0"/>
        </a:spcAft>
        <a:buClr>
          <a:srgbClr val="0183B7"/>
        </a:buClr>
        <a:buFont typeface="Arial" charset="0"/>
        <a:buChar char="–"/>
        <a:defRPr sz="2000">
          <a:solidFill>
            <a:srgbClr val="000000"/>
          </a:solidFill>
          <a:latin typeface="+mn-lt"/>
        </a:defRPr>
      </a:lvl5pPr>
      <a:lvl6pPr marL="1828800" indent="-228600" algn="l" defTabSz="814388" rtl="0" eaLnBrk="0" fontAlgn="base" hangingPunct="0">
        <a:lnSpc>
          <a:spcPct val="95000"/>
        </a:lnSpc>
        <a:spcBef>
          <a:spcPct val="35000"/>
        </a:spcBef>
        <a:spcAft>
          <a:spcPct val="0"/>
        </a:spcAft>
        <a:buClr>
          <a:srgbClr val="0183B7"/>
        </a:buClr>
        <a:buFont typeface="Arial" charset="0"/>
        <a:buChar char="–"/>
        <a:defRPr sz="2000">
          <a:solidFill>
            <a:srgbClr val="000000"/>
          </a:solidFill>
          <a:latin typeface="+mn-lt"/>
        </a:defRPr>
      </a:lvl6pPr>
      <a:lvl7pPr marL="2286000" indent="-228600" algn="l" defTabSz="814388" rtl="0" eaLnBrk="0" fontAlgn="base" hangingPunct="0">
        <a:lnSpc>
          <a:spcPct val="95000"/>
        </a:lnSpc>
        <a:spcBef>
          <a:spcPct val="35000"/>
        </a:spcBef>
        <a:spcAft>
          <a:spcPct val="0"/>
        </a:spcAft>
        <a:buClr>
          <a:srgbClr val="0183B7"/>
        </a:buClr>
        <a:buFont typeface="Arial" charset="0"/>
        <a:buChar char="–"/>
        <a:defRPr sz="2000">
          <a:solidFill>
            <a:srgbClr val="000000"/>
          </a:solidFill>
          <a:latin typeface="+mn-lt"/>
        </a:defRPr>
      </a:lvl7pPr>
      <a:lvl8pPr marL="2743200" indent="-228600" algn="l" defTabSz="814388" rtl="0" eaLnBrk="0" fontAlgn="base" hangingPunct="0">
        <a:lnSpc>
          <a:spcPct val="95000"/>
        </a:lnSpc>
        <a:spcBef>
          <a:spcPct val="35000"/>
        </a:spcBef>
        <a:spcAft>
          <a:spcPct val="0"/>
        </a:spcAft>
        <a:buClr>
          <a:srgbClr val="0183B7"/>
        </a:buClr>
        <a:buFont typeface="Arial" charset="0"/>
        <a:buChar char="–"/>
        <a:defRPr sz="2000">
          <a:solidFill>
            <a:srgbClr val="000000"/>
          </a:solidFill>
          <a:latin typeface="+mn-lt"/>
        </a:defRPr>
      </a:lvl8pPr>
      <a:lvl9pPr marL="3200400" indent="-228600" algn="l" defTabSz="814388" rtl="0" eaLnBrk="0" fontAlgn="base" hangingPunct="0">
        <a:lnSpc>
          <a:spcPct val="95000"/>
        </a:lnSpc>
        <a:spcBef>
          <a:spcPct val="35000"/>
        </a:spcBef>
        <a:spcAft>
          <a:spcPct val="0"/>
        </a:spcAft>
        <a:buClr>
          <a:srgbClr val="0183B7"/>
        </a:buClr>
        <a:buFont typeface="Arial" charset="0"/>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17.xml"/><Relationship Id="rId5" Type="http://schemas.openxmlformats.org/officeDocument/2006/relationships/image" Target="../media/image38.png"/><Relationship Id="rId4" Type="http://schemas.openxmlformats.org/officeDocument/2006/relationships/customXml" Target="../ink/ink2.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3" Type="http://schemas.openxmlformats.org/officeDocument/2006/relationships/customXml" Target="../ink/ink8.xml"/><Relationship Id="rId18" Type="http://schemas.openxmlformats.org/officeDocument/2006/relationships/image" Target="../media/image47.png"/><Relationship Id="rId26" Type="http://schemas.openxmlformats.org/officeDocument/2006/relationships/image" Target="../media/image51.png"/><Relationship Id="rId39" Type="http://schemas.openxmlformats.org/officeDocument/2006/relationships/customXml" Target="../ink/ink21.xml"/><Relationship Id="rId21" Type="http://schemas.openxmlformats.org/officeDocument/2006/relationships/customXml" Target="../ink/ink12.xml"/><Relationship Id="rId34" Type="http://schemas.openxmlformats.org/officeDocument/2006/relationships/image" Target="../media/image55.png"/><Relationship Id="rId42" Type="http://schemas.openxmlformats.org/officeDocument/2006/relationships/image" Target="../media/image59.png"/><Relationship Id="rId47" Type="http://schemas.openxmlformats.org/officeDocument/2006/relationships/customXml" Target="../ink/ink25.xml"/><Relationship Id="rId50" Type="http://schemas.openxmlformats.org/officeDocument/2006/relationships/image" Target="../media/image63.png"/><Relationship Id="rId7" Type="http://schemas.openxmlformats.org/officeDocument/2006/relationships/customXml" Target="../ink/ink5.xml"/><Relationship Id="rId2" Type="http://schemas.openxmlformats.org/officeDocument/2006/relationships/notesSlide" Target="../notesSlides/notesSlide57.xml"/><Relationship Id="rId16" Type="http://schemas.openxmlformats.org/officeDocument/2006/relationships/image" Target="../media/image46.png"/><Relationship Id="rId29" Type="http://schemas.openxmlformats.org/officeDocument/2006/relationships/customXml" Target="../ink/ink16.xml"/><Relationship Id="rId11" Type="http://schemas.openxmlformats.org/officeDocument/2006/relationships/customXml" Target="../ink/ink7.xml"/><Relationship Id="rId24" Type="http://schemas.openxmlformats.org/officeDocument/2006/relationships/image" Target="../media/image50.png"/><Relationship Id="rId32" Type="http://schemas.openxmlformats.org/officeDocument/2006/relationships/image" Target="../media/image54.png"/><Relationship Id="rId37" Type="http://schemas.openxmlformats.org/officeDocument/2006/relationships/customXml" Target="../ink/ink20.xml"/><Relationship Id="rId40" Type="http://schemas.openxmlformats.org/officeDocument/2006/relationships/image" Target="../media/image58.png"/><Relationship Id="rId45" Type="http://schemas.openxmlformats.org/officeDocument/2006/relationships/customXml" Target="../ink/ink24.xml"/><Relationship Id="rId5" Type="http://schemas.openxmlformats.org/officeDocument/2006/relationships/customXml" Target="../ink/ink4.xml"/><Relationship Id="rId15" Type="http://schemas.openxmlformats.org/officeDocument/2006/relationships/customXml" Target="../ink/ink9.xml"/><Relationship Id="rId23" Type="http://schemas.openxmlformats.org/officeDocument/2006/relationships/customXml" Target="../ink/ink13.xml"/><Relationship Id="rId28" Type="http://schemas.openxmlformats.org/officeDocument/2006/relationships/image" Target="../media/image52.png"/><Relationship Id="rId36" Type="http://schemas.openxmlformats.org/officeDocument/2006/relationships/image" Target="../media/image56.png"/><Relationship Id="rId49" Type="http://schemas.openxmlformats.org/officeDocument/2006/relationships/customXml" Target="../ink/ink26.xml"/><Relationship Id="rId10" Type="http://schemas.openxmlformats.org/officeDocument/2006/relationships/image" Target="../media/image43.png"/><Relationship Id="rId19" Type="http://schemas.openxmlformats.org/officeDocument/2006/relationships/customXml" Target="../ink/ink11.xml"/><Relationship Id="rId31" Type="http://schemas.openxmlformats.org/officeDocument/2006/relationships/customXml" Target="../ink/ink17.xml"/><Relationship Id="rId44" Type="http://schemas.openxmlformats.org/officeDocument/2006/relationships/image" Target="../media/image60.png"/><Relationship Id="rId4" Type="http://schemas.openxmlformats.org/officeDocument/2006/relationships/image" Target="../media/image40.png"/><Relationship Id="rId9" Type="http://schemas.openxmlformats.org/officeDocument/2006/relationships/customXml" Target="../ink/ink6.xml"/><Relationship Id="rId14" Type="http://schemas.openxmlformats.org/officeDocument/2006/relationships/image" Target="../media/image45.png"/><Relationship Id="rId22" Type="http://schemas.openxmlformats.org/officeDocument/2006/relationships/image" Target="../media/image49.png"/><Relationship Id="rId27" Type="http://schemas.openxmlformats.org/officeDocument/2006/relationships/customXml" Target="../ink/ink15.xml"/><Relationship Id="rId30" Type="http://schemas.openxmlformats.org/officeDocument/2006/relationships/image" Target="../media/image53.png"/><Relationship Id="rId35" Type="http://schemas.openxmlformats.org/officeDocument/2006/relationships/customXml" Target="../ink/ink19.xml"/><Relationship Id="rId43" Type="http://schemas.openxmlformats.org/officeDocument/2006/relationships/customXml" Target="../ink/ink23.xml"/><Relationship Id="rId48" Type="http://schemas.openxmlformats.org/officeDocument/2006/relationships/image" Target="../media/image62.png"/><Relationship Id="rId8" Type="http://schemas.openxmlformats.org/officeDocument/2006/relationships/image" Target="../media/image42.png"/><Relationship Id="rId3" Type="http://schemas.openxmlformats.org/officeDocument/2006/relationships/customXml" Target="../ink/ink3.xml"/><Relationship Id="rId12" Type="http://schemas.openxmlformats.org/officeDocument/2006/relationships/image" Target="../media/image44.png"/><Relationship Id="rId17" Type="http://schemas.openxmlformats.org/officeDocument/2006/relationships/customXml" Target="../ink/ink10.xml"/><Relationship Id="rId25" Type="http://schemas.openxmlformats.org/officeDocument/2006/relationships/customXml" Target="../ink/ink14.xml"/><Relationship Id="rId33" Type="http://schemas.openxmlformats.org/officeDocument/2006/relationships/customXml" Target="../ink/ink18.xml"/><Relationship Id="rId38" Type="http://schemas.openxmlformats.org/officeDocument/2006/relationships/image" Target="../media/image57.png"/><Relationship Id="rId46" Type="http://schemas.openxmlformats.org/officeDocument/2006/relationships/image" Target="../media/image61.png"/><Relationship Id="rId20" Type="http://schemas.openxmlformats.org/officeDocument/2006/relationships/image" Target="../media/image48.png"/><Relationship Id="rId41" Type="http://schemas.openxmlformats.org/officeDocument/2006/relationships/customXml" Target="../ink/ink22.xml"/><Relationship Id="rId1" Type="http://schemas.openxmlformats.org/officeDocument/2006/relationships/slideLayout" Target="../slideLayouts/slideLayout13.xml"/><Relationship Id="rId6" Type="http://schemas.openxmlformats.org/officeDocument/2006/relationships/image" Target="../media/image41.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1.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customXml" Target="../ink/ink27.xml"/><Relationship Id="rId7" Type="http://schemas.openxmlformats.org/officeDocument/2006/relationships/customXml" Target="../ink/ink29.xml"/><Relationship Id="rId12" Type="http://schemas.openxmlformats.org/officeDocument/2006/relationships/image" Target="../media/image69.png"/><Relationship Id="rId2" Type="http://schemas.openxmlformats.org/officeDocument/2006/relationships/notesSlide" Target="../notesSlides/notesSlide63.xml"/><Relationship Id="rId1" Type="http://schemas.openxmlformats.org/officeDocument/2006/relationships/slideLayout" Target="../slideLayouts/slideLayout17.xml"/><Relationship Id="rId6" Type="http://schemas.openxmlformats.org/officeDocument/2006/relationships/image" Target="../media/image66.png"/><Relationship Id="rId11" Type="http://schemas.openxmlformats.org/officeDocument/2006/relationships/customXml" Target="../ink/ink31.xml"/><Relationship Id="rId5" Type="http://schemas.openxmlformats.org/officeDocument/2006/relationships/customXml" Target="../ink/ink28.xml"/><Relationship Id="rId10" Type="http://schemas.openxmlformats.org/officeDocument/2006/relationships/image" Target="../media/image68.png"/><Relationship Id="rId4" Type="http://schemas.openxmlformats.org/officeDocument/2006/relationships/image" Target="../media/image65.png"/><Relationship Id="rId9" Type="http://schemas.openxmlformats.org/officeDocument/2006/relationships/customXml" Target="../ink/ink3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02" name="Rectangle 22"/>
          <p:cNvSpPr>
            <a:spLocks noGrp="1" noChangeArrowheads="1"/>
          </p:cNvSpPr>
          <p:nvPr>
            <p:ph type="ctrTitle"/>
          </p:nvPr>
        </p:nvSpPr>
        <p:spPr/>
        <p:txBody>
          <a:bodyPr/>
          <a:lstStyle/>
          <a:p>
            <a:r>
              <a:rPr lang="en-US"/>
              <a:t>Medium-Sized Switched Network Construction </a:t>
            </a:r>
          </a:p>
        </p:txBody>
      </p:sp>
      <p:sp>
        <p:nvSpPr>
          <p:cNvPr id="46103" name="Rectangle 23"/>
          <p:cNvSpPr>
            <a:spLocks noGrp="1" noChangeArrowheads="1"/>
          </p:cNvSpPr>
          <p:nvPr>
            <p:ph type="subTitle" idx="1"/>
          </p:nvPr>
        </p:nvSpPr>
        <p:spPr/>
        <p:txBody>
          <a:bodyPr/>
          <a:lstStyle/>
          <a:p>
            <a:r>
              <a:rPr lang="en-US"/>
              <a:t>Implementing VLANs and Trunks</a:t>
            </a:r>
          </a:p>
        </p:txBody>
      </p:sp>
    </p:spTree>
  </p:cSld>
  <p:clrMapOvr>
    <a:masterClrMapping/>
  </p:clrMapOvr>
  <p:transition advTm="5375"/>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type="title"/>
          </p:nvPr>
        </p:nvSpPr>
        <p:spPr/>
        <p:txBody>
          <a:bodyPr/>
          <a:lstStyle/>
          <a:p>
            <a:r>
              <a:rPr lang="en-US"/>
              <a:t>802.1Q Trunking</a:t>
            </a:r>
          </a:p>
        </p:txBody>
      </p:sp>
      <p:pic>
        <p:nvPicPr>
          <p:cNvPr id="233479" name="Picture 7" descr="327P_5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1671638"/>
            <a:ext cx="6908800" cy="4500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802.1Q Frame</a:t>
            </a:r>
          </a:p>
        </p:txBody>
      </p:sp>
      <p:pic>
        <p:nvPicPr>
          <p:cNvPr id="110597" name="Picture 5" descr="327P_0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875" y="1962150"/>
            <a:ext cx="6827838" cy="3600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2" name="Picture 22" descr="327P_5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00" y="1655763"/>
            <a:ext cx="6664325" cy="4835525"/>
          </a:xfrm>
          <a:prstGeom prst="rect">
            <a:avLst/>
          </a:prstGeom>
          <a:noFill/>
          <a:extLst>
            <a:ext uri="{909E8E84-426E-40DD-AFC4-6F175D3DCCD1}">
              <a14:hiddenFill xmlns:a14="http://schemas.microsoft.com/office/drawing/2010/main">
                <a:solidFill>
                  <a:srgbClr val="FFFFFF"/>
                </a:solidFill>
              </a14:hiddenFill>
            </a:ext>
          </a:extLst>
        </p:spPr>
      </p:pic>
      <p:sp>
        <p:nvSpPr>
          <p:cNvPr id="204802" name="Rectangle 2"/>
          <p:cNvSpPr>
            <a:spLocks noGrp="1" noChangeArrowheads="1"/>
          </p:cNvSpPr>
          <p:nvPr>
            <p:ph type="title"/>
          </p:nvPr>
        </p:nvSpPr>
        <p:spPr/>
        <p:txBody>
          <a:bodyPr/>
          <a:lstStyle/>
          <a:p>
            <a:r>
              <a:rPr lang="en-US"/>
              <a:t>Understanding Native VLANs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t>VTP Features</a:t>
            </a:r>
          </a:p>
        </p:txBody>
      </p:sp>
      <p:pic>
        <p:nvPicPr>
          <p:cNvPr id="207898" name="Picture 26" descr="327P_0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717675"/>
            <a:ext cx="7488237" cy="4438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7" name="Picture 9" descr="327P_0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09800"/>
            <a:ext cx="4149725" cy="3370263"/>
          </a:xfrm>
          <a:prstGeom prst="rect">
            <a:avLst/>
          </a:prstGeom>
          <a:noFill/>
          <a:extLst>
            <a:ext uri="{909E8E84-426E-40DD-AFC4-6F175D3DCCD1}">
              <a14:hiddenFill xmlns:a14="http://schemas.microsoft.com/office/drawing/2010/main">
                <a:solidFill>
                  <a:srgbClr val="FFFFFF"/>
                </a:solidFill>
              </a14:hiddenFill>
            </a:ext>
          </a:extLst>
        </p:spPr>
      </p:pic>
      <p:sp>
        <p:nvSpPr>
          <p:cNvPr id="114691" name="Text Box 3"/>
          <p:cNvSpPr txBox="1">
            <a:spLocks noChangeArrowheads="1"/>
          </p:cNvSpPr>
          <p:nvPr/>
        </p:nvSpPr>
        <p:spPr bwMode="auto">
          <a:xfrm>
            <a:off x="265113" y="3946525"/>
            <a:ext cx="1798637"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171450" indent="-171450" defTabSz="1028700">
              <a:defRPr sz="2400">
                <a:solidFill>
                  <a:schemeClr val="tx1"/>
                </a:solidFill>
                <a:latin typeface="Times" pitchFamily="18" charset="0"/>
              </a:defRPr>
            </a:lvl1pPr>
            <a:lvl2pPr marL="514350" defTabSz="1028700">
              <a:defRPr sz="2400">
                <a:solidFill>
                  <a:schemeClr val="tx1"/>
                </a:solidFill>
                <a:latin typeface="Times" pitchFamily="18" charset="0"/>
              </a:defRPr>
            </a:lvl2pPr>
            <a:lvl3pPr marL="1028700" defTabSz="1028700">
              <a:defRPr sz="2400">
                <a:solidFill>
                  <a:schemeClr val="tx1"/>
                </a:solidFill>
                <a:latin typeface="Times" pitchFamily="18" charset="0"/>
              </a:defRPr>
            </a:lvl3pPr>
            <a:lvl4pPr marL="1543050" defTabSz="1028700">
              <a:defRPr sz="2400">
                <a:solidFill>
                  <a:schemeClr val="tx1"/>
                </a:solidFill>
                <a:latin typeface="Times" pitchFamily="18" charset="0"/>
              </a:defRPr>
            </a:lvl4pPr>
            <a:lvl5pPr marL="2057400" defTabSz="1028700">
              <a:defRPr sz="2400">
                <a:solidFill>
                  <a:schemeClr val="tx1"/>
                </a:solidFill>
                <a:latin typeface="Times" pitchFamily="18" charset="0"/>
              </a:defRPr>
            </a:lvl5pPr>
            <a:lvl6pPr marL="2514600" defTabSz="1028700" fontAlgn="base">
              <a:spcBef>
                <a:spcPct val="0"/>
              </a:spcBef>
              <a:spcAft>
                <a:spcPct val="0"/>
              </a:spcAft>
              <a:defRPr sz="2400">
                <a:solidFill>
                  <a:schemeClr val="tx1"/>
                </a:solidFill>
                <a:latin typeface="Times" pitchFamily="18" charset="0"/>
              </a:defRPr>
            </a:lvl6pPr>
            <a:lvl7pPr marL="2971800" defTabSz="1028700" fontAlgn="base">
              <a:spcBef>
                <a:spcPct val="0"/>
              </a:spcBef>
              <a:spcAft>
                <a:spcPct val="0"/>
              </a:spcAft>
              <a:defRPr sz="2400">
                <a:solidFill>
                  <a:schemeClr val="tx1"/>
                </a:solidFill>
                <a:latin typeface="Times" pitchFamily="18" charset="0"/>
              </a:defRPr>
            </a:lvl7pPr>
            <a:lvl8pPr marL="3429000" defTabSz="1028700" fontAlgn="base">
              <a:spcBef>
                <a:spcPct val="0"/>
              </a:spcBef>
              <a:spcAft>
                <a:spcPct val="0"/>
              </a:spcAft>
              <a:defRPr sz="2400">
                <a:solidFill>
                  <a:schemeClr val="tx1"/>
                </a:solidFill>
                <a:latin typeface="Times" pitchFamily="18" charset="0"/>
              </a:defRPr>
            </a:lvl8pPr>
            <a:lvl9pPr marL="3886200" defTabSz="1028700" fontAlgn="base">
              <a:spcBef>
                <a:spcPct val="0"/>
              </a:spcBef>
              <a:spcAft>
                <a:spcPct val="0"/>
              </a:spcAft>
              <a:defRPr sz="2400">
                <a:solidFill>
                  <a:schemeClr val="tx1"/>
                </a:solidFill>
                <a:latin typeface="Times" pitchFamily="18" charset="0"/>
              </a:defRPr>
            </a:lvl9pPr>
          </a:lstStyle>
          <a:p>
            <a:pPr>
              <a:lnSpc>
                <a:spcPct val="95000"/>
              </a:lnSpc>
              <a:spcBef>
                <a:spcPct val="35000"/>
              </a:spcBef>
              <a:buClr>
                <a:schemeClr val="accent1"/>
              </a:buClr>
              <a:buFont typeface="Wingdings" pitchFamily="2" charset="2"/>
              <a:buChar char="§"/>
            </a:pPr>
            <a:r>
              <a:rPr lang="en-US" sz="1600">
                <a:latin typeface="Arial" charset="0"/>
              </a:rPr>
              <a:t>Cannot create, </a:t>
            </a:r>
            <a:br>
              <a:rPr lang="en-US" sz="1600">
                <a:latin typeface="Arial" charset="0"/>
              </a:rPr>
            </a:br>
            <a:r>
              <a:rPr lang="en-US" sz="1600">
                <a:latin typeface="Arial" charset="0"/>
              </a:rPr>
              <a:t>change, or delete </a:t>
            </a:r>
            <a:br>
              <a:rPr lang="en-US" sz="1600">
                <a:latin typeface="Arial" charset="0"/>
              </a:rPr>
            </a:br>
            <a:r>
              <a:rPr lang="en-US" sz="1600">
                <a:latin typeface="Arial" charset="0"/>
              </a:rPr>
              <a:t>VLANs </a:t>
            </a:r>
          </a:p>
          <a:p>
            <a:pPr>
              <a:lnSpc>
                <a:spcPct val="95000"/>
              </a:lnSpc>
              <a:spcBef>
                <a:spcPct val="35000"/>
              </a:spcBef>
              <a:buClr>
                <a:schemeClr val="accent1"/>
              </a:buClr>
              <a:buFont typeface="Wingdings" pitchFamily="2" charset="2"/>
              <a:buChar char="§"/>
            </a:pPr>
            <a:r>
              <a:rPr lang="en-US" sz="1600">
                <a:latin typeface="Arial" charset="0"/>
              </a:rPr>
              <a:t>Sends and </a:t>
            </a:r>
            <a:br>
              <a:rPr lang="en-US" sz="1600">
                <a:latin typeface="Arial" charset="0"/>
              </a:rPr>
            </a:br>
            <a:r>
              <a:rPr lang="en-US" sz="1600">
                <a:latin typeface="Arial" charset="0"/>
              </a:rPr>
              <a:t>forwards </a:t>
            </a:r>
            <a:br>
              <a:rPr lang="en-US" sz="1600">
                <a:latin typeface="Arial" charset="0"/>
              </a:rPr>
            </a:br>
            <a:r>
              <a:rPr lang="en-US" sz="1600">
                <a:latin typeface="Arial" charset="0"/>
              </a:rPr>
              <a:t>advertisements</a:t>
            </a:r>
          </a:p>
          <a:p>
            <a:pPr>
              <a:lnSpc>
                <a:spcPct val="95000"/>
              </a:lnSpc>
              <a:spcBef>
                <a:spcPct val="35000"/>
              </a:spcBef>
              <a:buClr>
                <a:schemeClr val="accent1"/>
              </a:buClr>
              <a:buFont typeface="Wingdings" pitchFamily="2" charset="2"/>
              <a:buChar char="§"/>
            </a:pPr>
            <a:r>
              <a:rPr lang="en-US" sz="1600">
                <a:latin typeface="Arial" charset="0"/>
              </a:rPr>
              <a:t>Synchronizes</a:t>
            </a:r>
            <a:endParaRPr lang="en-US" sz="1600">
              <a:latin typeface="Courier New" pitchFamily="49" charset="0"/>
            </a:endParaRPr>
          </a:p>
        </p:txBody>
      </p:sp>
      <p:sp>
        <p:nvSpPr>
          <p:cNvPr id="114692" name="Text Box 4"/>
          <p:cNvSpPr txBox="1">
            <a:spLocks noChangeArrowheads="1"/>
          </p:cNvSpPr>
          <p:nvPr/>
        </p:nvSpPr>
        <p:spPr bwMode="auto">
          <a:xfrm>
            <a:off x="4953000" y="1143000"/>
            <a:ext cx="2033588"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169863" indent="-169863" defTabSz="1028700">
              <a:defRPr sz="2400">
                <a:solidFill>
                  <a:schemeClr val="tx1"/>
                </a:solidFill>
                <a:latin typeface="Times" pitchFamily="18" charset="0"/>
              </a:defRPr>
            </a:lvl1pPr>
            <a:lvl2pPr marL="514350" defTabSz="1028700">
              <a:defRPr sz="2400">
                <a:solidFill>
                  <a:schemeClr val="tx1"/>
                </a:solidFill>
                <a:latin typeface="Times" pitchFamily="18" charset="0"/>
              </a:defRPr>
            </a:lvl2pPr>
            <a:lvl3pPr marL="1028700" defTabSz="1028700">
              <a:defRPr sz="2400">
                <a:solidFill>
                  <a:schemeClr val="tx1"/>
                </a:solidFill>
                <a:latin typeface="Times" pitchFamily="18" charset="0"/>
              </a:defRPr>
            </a:lvl3pPr>
            <a:lvl4pPr marL="1543050" defTabSz="1028700">
              <a:defRPr sz="2400">
                <a:solidFill>
                  <a:schemeClr val="tx1"/>
                </a:solidFill>
                <a:latin typeface="Times" pitchFamily="18" charset="0"/>
              </a:defRPr>
            </a:lvl4pPr>
            <a:lvl5pPr marL="2057400" defTabSz="1028700">
              <a:defRPr sz="2400">
                <a:solidFill>
                  <a:schemeClr val="tx1"/>
                </a:solidFill>
                <a:latin typeface="Times" pitchFamily="18" charset="0"/>
              </a:defRPr>
            </a:lvl5pPr>
            <a:lvl6pPr marL="2514600" defTabSz="1028700" fontAlgn="base">
              <a:spcBef>
                <a:spcPct val="0"/>
              </a:spcBef>
              <a:spcAft>
                <a:spcPct val="0"/>
              </a:spcAft>
              <a:defRPr sz="2400">
                <a:solidFill>
                  <a:schemeClr val="tx1"/>
                </a:solidFill>
                <a:latin typeface="Times" pitchFamily="18" charset="0"/>
              </a:defRPr>
            </a:lvl6pPr>
            <a:lvl7pPr marL="2971800" defTabSz="1028700" fontAlgn="base">
              <a:spcBef>
                <a:spcPct val="0"/>
              </a:spcBef>
              <a:spcAft>
                <a:spcPct val="0"/>
              </a:spcAft>
              <a:defRPr sz="2400">
                <a:solidFill>
                  <a:schemeClr val="tx1"/>
                </a:solidFill>
                <a:latin typeface="Times" pitchFamily="18" charset="0"/>
              </a:defRPr>
            </a:lvl7pPr>
            <a:lvl8pPr marL="3429000" defTabSz="1028700" fontAlgn="base">
              <a:spcBef>
                <a:spcPct val="0"/>
              </a:spcBef>
              <a:spcAft>
                <a:spcPct val="0"/>
              </a:spcAft>
              <a:defRPr sz="2400">
                <a:solidFill>
                  <a:schemeClr val="tx1"/>
                </a:solidFill>
                <a:latin typeface="Times" pitchFamily="18" charset="0"/>
              </a:defRPr>
            </a:lvl8pPr>
            <a:lvl9pPr marL="3886200" defTabSz="1028700" fontAlgn="base">
              <a:spcBef>
                <a:spcPct val="0"/>
              </a:spcBef>
              <a:spcAft>
                <a:spcPct val="0"/>
              </a:spcAft>
              <a:defRPr sz="2400">
                <a:solidFill>
                  <a:schemeClr val="tx1"/>
                </a:solidFill>
                <a:latin typeface="Times" pitchFamily="18" charset="0"/>
              </a:defRPr>
            </a:lvl9pPr>
          </a:lstStyle>
          <a:p>
            <a:pPr>
              <a:lnSpc>
                <a:spcPct val="95000"/>
              </a:lnSpc>
              <a:spcBef>
                <a:spcPct val="35000"/>
              </a:spcBef>
              <a:buClr>
                <a:schemeClr val="accent1"/>
              </a:buClr>
              <a:buFont typeface="Wingdings" pitchFamily="2" charset="2"/>
              <a:buChar char="§"/>
            </a:pPr>
            <a:r>
              <a:rPr lang="en-US" sz="1600">
                <a:latin typeface="Arial" charset="0"/>
              </a:rPr>
              <a:t>Create VLANs</a:t>
            </a:r>
          </a:p>
          <a:p>
            <a:pPr>
              <a:lnSpc>
                <a:spcPct val="95000"/>
              </a:lnSpc>
              <a:spcBef>
                <a:spcPct val="35000"/>
              </a:spcBef>
              <a:buClr>
                <a:schemeClr val="accent1"/>
              </a:buClr>
              <a:buFont typeface="Wingdings" pitchFamily="2" charset="2"/>
              <a:buChar char="§"/>
            </a:pPr>
            <a:r>
              <a:rPr lang="en-US" sz="1600">
                <a:latin typeface="Arial" charset="0"/>
              </a:rPr>
              <a:t>Modify VLANs</a:t>
            </a:r>
          </a:p>
          <a:p>
            <a:pPr>
              <a:lnSpc>
                <a:spcPct val="95000"/>
              </a:lnSpc>
              <a:spcBef>
                <a:spcPct val="35000"/>
              </a:spcBef>
              <a:buClr>
                <a:schemeClr val="accent1"/>
              </a:buClr>
              <a:buFont typeface="Wingdings" pitchFamily="2" charset="2"/>
              <a:buChar char="§"/>
            </a:pPr>
            <a:r>
              <a:rPr lang="en-US" sz="1600">
                <a:latin typeface="Arial" charset="0"/>
              </a:rPr>
              <a:t>Delete VLANs</a:t>
            </a:r>
          </a:p>
          <a:p>
            <a:pPr>
              <a:lnSpc>
                <a:spcPct val="95000"/>
              </a:lnSpc>
              <a:spcBef>
                <a:spcPct val="35000"/>
              </a:spcBef>
              <a:buClr>
                <a:schemeClr val="accent1"/>
              </a:buClr>
              <a:buFont typeface="Wingdings" pitchFamily="2" charset="2"/>
              <a:buChar char="§"/>
            </a:pPr>
            <a:r>
              <a:rPr lang="en-US" sz="1600">
                <a:latin typeface="Arial" charset="0"/>
              </a:rPr>
              <a:t>Sends and forwards </a:t>
            </a:r>
            <a:br>
              <a:rPr lang="en-US" sz="1600">
                <a:latin typeface="Arial" charset="0"/>
              </a:rPr>
            </a:br>
            <a:r>
              <a:rPr lang="en-US" sz="1600">
                <a:latin typeface="Arial" charset="0"/>
              </a:rPr>
              <a:t>advertisements</a:t>
            </a:r>
          </a:p>
          <a:p>
            <a:pPr>
              <a:lnSpc>
                <a:spcPct val="95000"/>
              </a:lnSpc>
              <a:spcBef>
                <a:spcPct val="35000"/>
              </a:spcBef>
              <a:buClr>
                <a:schemeClr val="accent1"/>
              </a:buClr>
              <a:buFont typeface="Wingdings" pitchFamily="2" charset="2"/>
              <a:buChar char="§"/>
            </a:pPr>
            <a:r>
              <a:rPr lang="en-US" sz="1600">
                <a:latin typeface="Arial" charset="0"/>
              </a:rPr>
              <a:t>Synchronizes</a:t>
            </a:r>
          </a:p>
        </p:txBody>
      </p:sp>
      <p:sp>
        <p:nvSpPr>
          <p:cNvPr id="114693" name="Text Box 5"/>
          <p:cNvSpPr txBox="1">
            <a:spLocks noChangeArrowheads="1"/>
          </p:cNvSpPr>
          <p:nvPr/>
        </p:nvSpPr>
        <p:spPr bwMode="auto">
          <a:xfrm>
            <a:off x="6284913" y="3870325"/>
            <a:ext cx="2451100" cy="205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169863" indent="-169863" defTabSz="1028700">
              <a:defRPr sz="2400">
                <a:solidFill>
                  <a:schemeClr val="tx1"/>
                </a:solidFill>
                <a:latin typeface="Times" pitchFamily="18" charset="0"/>
              </a:defRPr>
            </a:lvl1pPr>
            <a:lvl2pPr marL="514350" defTabSz="1028700">
              <a:defRPr sz="2400">
                <a:solidFill>
                  <a:schemeClr val="tx1"/>
                </a:solidFill>
                <a:latin typeface="Times" pitchFamily="18" charset="0"/>
              </a:defRPr>
            </a:lvl2pPr>
            <a:lvl3pPr marL="1028700" defTabSz="1028700">
              <a:defRPr sz="2400">
                <a:solidFill>
                  <a:schemeClr val="tx1"/>
                </a:solidFill>
                <a:latin typeface="Times" pitchFamily="18" charset="0"/>
              </a:defRPr>
            </a:lvl3pPr>
            <a:lvl4pPr marL="1543050" defTabSz="1028700">
              <a:defRPr sz="2400">
                <a:solidFill>
                  <a:schemeClr val="tx1"/>
                </a:solidFill>
                <a:latin typeface="Times" pitchFamily="18" charset="0"/>
              </a:defRPr>
            </a:lvl4pPr>
            <a:lvl5pPr marL="2057400" defTabSz="1028700">
              <a:defRPr sz="2400">
                <a:solidFill>
                  <a:schemeClr val="tx1"/>
                </a:solidFill>
                <a:latin typeface="Times" pitchFamily="18" charset="0"/>
              </a:defRPr>
            </a:lvl5pPr>
            <a:lvl6pPr marL="2514600" defTabSz="1028700" fontAlgn="base">
              <a:spcBef>
                <a:spcPct val="0"/>
              </a:spcBef>
              <a:spcAft>
                <a:spcPct val="0"/>
              </a:spcAft>
              <a:defRPr sz="2400">
                <a:solidFill>
                  <a:schemeClr val="tx1"/>
                </a:solidFill>
                <a:latin typeface="Times" pitchFamily="18" charset="0"/>
              </a:defRPr>
            </a:lvl6pPr>
            <a:lvl7pPr marL="2971800" defTabSz="1028700" fontAlgn="base">
              <a:spcBef>
                <a:spcPct val="0"/>
              </a:spcBef>
              <a:spcAft>
                <a:spcPct val="0"/>
              </a:spcAft>
              <a:defRPr sz="2400">
                <a:solidFill>
                  <a:schemeClr val="tx1"/>
                </a:solidFill>
                <a:latin typeface="Times" pitchFamily="18" charset="0"/>
              </a:defRPr>
            </a:lvl7pPr>
            <a:lvl8pPr marL="3429000" defTabSz="1028700" fontAlgn="base">
              <a:spcBef>
                <a:spcPct val="0"/>
              </a:spcBef>
              <a:spcAft>
                <a:spcPct val="0"/>
              </a:spcAft>
              <a:defRPr sz="2400">
                <a:solidFill>
                  <a:schemeClr val="tx1"/>
                </a:solidFill>
                <a:latin typeface="Times" pitchFamily="18" charset="0"/>
              </a:defRPr>
            </a:lvl8pPr>
            <a:lvl9pPr marL="3886200" defTabSz="1028700" fontAlgn="base">
              <a:spcBef>
                <a:spcPct val="0"/>
              </a:spcBef>
              <a:spcAft>
                <a:spcPct val="0"/>
              </a:spcAft>
              <a:defRPr sz="2400">
                <a:solidFill>
                  <a:schemeClr val="tx1"/>
                </a:solidFill>
                <a:latin typeface="Times" pitchFamily="18" charset="0"/>
              </a:defRPr>
            </a:lvl9pPr>
          </a:lstStyle>
          <a:p>
            <a:pPr>
              <a:lnSpc>
                <a:spcPct val="95000"/>
              </a:lnSpc>
              <a:spcBef>
                <a:spcPct val="35000"/>
              </a:spcBef>
              <a:buClr>
                <a:schemeClr val="accent1"/>
              </a:buClr>
              <a:buFont typeface="Wingdings" pitchFamily="2" charset="2"/>
              <a:buChar char="§"/>
            </a:pPr>
            <a:r>
              <a:rPr lang="en-US" sz="1600">
                <a:latin typeface="Arial" charset="0"/>
              </a:rPr>
              <a:t>Create local VLANs only</a:t>
            </a:r>
          </a:p>
          <a:p>
            <a:pPr>
              <a:lnSpc>
                <a:spcPct val="95000"/>
              </a:lnSpc>
              <a:spcBef>
                <a:spcPct val="35000"/>
              </a:spcBef>
              <a:buClr>
                <a:schemeClr val="accent1"/>
              </a:buClr>
              <a:buFont typeface="Wingdings" pitchFamily="2" charset="2"/>
              <a:buChar char="§"/>
            </a:pPr>
            <a:r>
              <a:rPr lang="en-US" sz="1600">
                <a:latin typeface="Arial" charset="0"/>
              </a:rPr>
              <a:t>Modify local VLANs only</a:t>
            </a:r>
          </a:p>
          <a:p>
            <a:pPr>
              <a:lnSpc>
                <a:spcPct val="95000"/>
              </a:lnSpc>
              <a:spcBef>
                <a:spcPct val="35000"/>
              </a:spcBef>
              <a:buClr>
                <a:schemeClr val="accent1"/>
              </a:buClr>
              <a:buFont typeface="Wingdings" pitchFamily="2" charset="2"/>
              <a:buChar char="§"/>
            </a:pPr>
            <a:r>
              <a:rPr lang="en-US" sz="1600">
                <a:latin typeface="Arial" charset="0"/>
              </a:rPr>
              <a:t>Delete local VLANs only</a:t>
            </a:r>
          </a:p>
          <a:p>
            <a:pPr>
              <a:lnSpc>
                <a:spcPct val="95000"/>
              </a:lnSpc>
              <a:spcBef>
                <a:spcPct val="35000"/>
              </a:spcBef>
              <a:buClr>
                <a:schemeClr val="accent1"/>
              </a:buClr>
              <a:buFont typeface="Wingdings" pitchFamily="2" charset="2"/>
              <a:buChar char="§"/>
            </a:pPr>
            <a:r>
              <a:rPr lang="en-US" sz="1600">
                <a:latin typeface="Arial" charset="0"/>
              </a:rPr>
              <a:t>Forwards advertisements</a:t>
            </a:r>
          </a:p>
          <a:p>
            <a:pPr>
              <a:lnSpc>
                <a:spcPct val="95000"/>
              </a:lnSpc>
              <a:spcBef>
                <a:spcPct val="35000"/>
              </a:spcBef>
              <a:buClr>
                <a:schemeClr val="accent1"/>
              </a:buClr>
              <a:buFont typeface="Wingdings" pitchFamily="2" charset="2"/>
              <a:buChar char="§"/>
            </a:pPr>
            <a:r>
              <a:rPr lang="en-US" sz="1600">
                <a:latin typeface="Arial" charset="0"/>
              </a:rPr>
              <a:t>Does not </a:t>
            </a:r>
            <a:br>
              <a:rPr lang="en-US" sz="1600">
                <a:latin typeface="Arial" charset="0"/>
              </a:rPr>
            </a:br>
            <a:r>
              <a:rPr lang="en-US" sz="1600">
                <a:latin typeface="Arial" charset="0"/>
              </a:rPr>
              <a:t>synchronize</a:t>
            </a:r>
            <a:endParaRPr lang="en-US" sz="1600">
              <a:latin typeface="Courier New" pitchFamily="49" charset="0"/>
            </a:endParaRPr>
          </a:p>
          <a:p>
            <a:pPr>
              <a:lnSpc>
                <a:spcPct val="95000"/>
              </a:lnSpc>
              <a:spcBef>
                <a:spcPct val="35000"/>
              </a:spcBef>
              <a:buClr>
                <a:schemeClr val="accent1"/>
              </a:buClr>
              <a:buFont typeface="Wingdings" pitchFamily="2" charset="2"/>
              <a:buChar char="§"/>
            </a:pPr>
            <a:endParaRPr lang="en-US" sz="1600">
              <a:latin typeface="Arial" charset="0"/>
            </a:endParaRPr>
          </a:p>
        </p:txBody>
      </p:sp>
      <p:sp>
        <p:nvSpPr>
          <p:cNvPr id="114694" name="Rectangle 6"/>
          <p:cNvSpPr>
            <a:spLocks noGrp="1" noChangeArrowheads="1"/>
          </p:cNvSpPr>
          <p:nvPr>
            <p:ph type="title"/>
          </p:nvPr>
        </p:nvSpPr>
        <p:spPr/>
        <p:txBody>
          <a:bodyPr/>
          <a:lstStyle/>
          <a:p>
            <a:r>
              <a:rPr lang="en-US"/>
              <a:t>VTP Modes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5" name="Rectangle 9"/>
          <p:cNvSpPr>
            <a:spLocks noGrp="1" noChangeArrowheads="1"/>
          </p:cNvSpPr>
          <p:nvPr>
            <p:ph type="title"/>
          </p:nvPr>
        </p:nvSpPr>
        <p:spPr/>
        <p:txBody>
          <a:bodyPr/>
          <a:lstStyle/>
          <a:p>
            <a:r>
              <a:rPr lang="en-US"/>
              <a:t>VTP Operation</a:t>
            </a:r>
          </a:p>
        </p:txBody>
      </p:sp>
      <p:sp>
        <p:nvSpPr>
          <p:cNvPr id="116751" name="Rectangle 15"/>
          <p:cNvSpPr>
            <a:spLocks noChangeArrowheads="1"/>
          </p:cNvSpPr>
          <p:nvPr/>
        </p:nvSpPr>
        <p:spPr bwMode="auto">
          <a:xfrm>
            <a:off x="708025" y="1431925"/>
            <a:ext cx="5826125" cy="165735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230188" indent="-230188" defTabSz="814388">
              <a:lnSpc>
                <a:spcPct val="95000"/>
              </a:lnSpc>
              <a:spcBef>
                <a:spcPct val="35000"/>
              </a:spcBef>
              <a:buClr>
                <a:schemeClr val="accent1"/>
              </a:buClr>
              <a:buSzPct val="100000"/>
              <a:buFont typeface="Wingdings" pitchFamily="2" charset="2"/>
              <a:buChar char="§"/>
            </a:pPr>
            <a:r>
              <a:rPr lang="en-US" sz="2000">
                <a:solidFill>
                  <a:srgbClr val="000000"/>
                </a:solidFill>
              </a:rPr>
              <a:t>VTP advertisements are sent as multicast frames.</a:t>
            </a:r>
          </a:p>
          <a:p>
            <a:pPr marL="230188" indent="-230188" defTabSz="814388">
              <a:lnSpc>
                <a:spcPct val="95000"/>
              </a:lnSpc>
              <a:spcBef>
                <a:spcPct val="35000"/>
              </a:spcBef>
              <a:buClr>
                <a:schemeClr val="accent1"/>
              </a:buClr>
              <a:buSzPct val="100000"/>
              <a:buFont typeface="Wingdings" pitchFamily="2" charset="2"/>
              <a:buChar char="§"/>
            </a:pPr>
            <a:r>
              <a:rPr lang="en-US" sz="2000">
                <a:solidFill>
                  <a:srgbClr val="000000"/>
                </a:solidFill>
              </a:rPr>
              <a:t>VTP servers and clients are synchronized to the </a:t>
            </a:r>
            <a:br>
              <a:rPr lang="en-US" sz="2000">
                <a:solidFill>
                  <a:srgbClr val="000000"/>
                </a:solidFill>
              </a:rPr>
            </a:br>
            <a:r>
              <a:rPr lang="en-US" sz="2000">
                <a:solidFill>
                  <a:srgbClr val="000000"/>
                </a:solidFill>
              </a:rPr>
              <a:t>latest revision number.</a:t>
            </a:r>
          </a:p>
          <a:p>
            <a:pPr marL="230188" indent="-230188" defTabSz="814388">
              <a:lnSpc>
                <a:spcPct val="95000"/>
              </a:lnSpc>
              <a:spcBef>
                <a:spcPct val="35000"/>
              </a:spcBef>
              <a:buClr>
                <a:schemeClr val="accent1"/>
              </a:buClr>
              <a:buSzPct val="100000"/>
              <a:buFont typeface="Wingdings" pitchFamily="2" charset="2"/>
              <a:buChar char="§"/>
            </a:pPr>
            <a:r>
              <a:rPr lang="en-US" sz="2000">
                <a:solidFill>
                  <a:srgbClr val="000000"/>
                </a:solidFill>
              </a:rPr>
              <a:t>VTP advertisements are sent every 5 minutes or </a:t>
            </a:r>
            <a:br>
              <a:rPr lang="en-US" sz="2000">
                <a:solidFill>
                  <a:srgbClr val="000000"/>
                </a:solidFill>
              </a:rPr>
            </a:br>
            <a:r>
              <a:rPr lang="en-US" sz="2000">
                <a:solidFill>
                  <a:srgbClr val="000000"/>
                </a:solidFill>
              </a:rPr>
              <a:t>when there is a change.</a:t>
            </a:r>
          </a:p>
        </p:txBody>
      </p:sp>
      <p:pic>
        <p:nvPicPr>
          <p:cNvPr id="116753" name="Picture 17" descr="327P_0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3367088"/>
            <a:ext cx="7313613" cy="3033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3"/>
          <p:cNvSpPr>
            <a:spLocks noGrp="1" noChangeArrowheads="1"/>
          </p:cNvSpPr>
          <p:nvPr>
            <p:ph type="title"/>
          </p:nvPr>
        </p:nvSpPr>
        <p:spPr/>
        <p:txBody>
          <a:bodyPr/>
          <a:lstStyle/>
          <a:p>
            <a:r>
              <a:rPr lang="en-US"/>
              <a:t>VTP Pruning</a:t>
            </a:r>
          </a:p>
        </p:txBody>
      </p:sp>
      <p:pic>
        <p:nvPicPr>
          <p:cNvPr id="235526" name="Picture 6" descr="327P_5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225" y="1666875"/>
            <a:ext cx="7067550" cy="4927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Configuring VLANs and Trunks</a:t>
            </a:r>
          </a:p>
        </p:txBody>
      </p:sp>
      <p:sp>
        <p:nvSpPr>
          <p:cNvPr id="120835" name="Rectangle 3"/>
          <p:cNvSpPr>
            <a:spLocks noGrp="1" noChangeArrowheads="1"/>
          </p:cNvSpPr>
          <p:nvPr>
            <p:ph type="body" idx="1"/>
          </p:nvPr>
        </p:nvSpPr>
        <p:spPr/>
        <p:txBody>
          <a:bodyPr/>
          <a:lstStyle/>
          <a:p>
            <a:pPr marL="457200" indent="-457200">
              <a:buFont typeface="Arial" charset="0"/>
              <a:buAutoNum type="arabicPeriod"/>
            </a:pPr>
            <a:r>
              <a:rPr lang="en-US" sz="2000"/>
              <a:t>Configure and verify VTP.</a:t>
            </a:r>
          </a:p>
          <a:p>
            <a:pPr marL="457200" indent="-457200">
              <a:buFont typeface="Arial" charset="0"/>
              <a:buAutoNum type="arabicPeriod"/>
            </a:pPr>
            <a:r>
              <a:rPr lang="en-US" sz="2000"/>
              <a:t>Configure and verify 802.1Q trunks.</a:t>
            </a:r>
          </a:p>
          <a:p>
            <a:pPr marL="457200" indent="-457200">
              <a:buFont typeface="Arial" charset="0"/>
              <a:buAutoNum type="arabicPeriod"/>
            </a:pPr>
            <a:r>
              <a:rPr lang="en-US" sz="2000"/>
              <a:t>Create or modify a VLAN on the VTP server switch.</a:t>
            </a:r>
          </a:p>
          <a:p>
            <a:pPr marL="457200" indent="-457200">
              <a:buFont typeface="Arial" charset="0"/>
              <a:buAutoNum type="arabicPeriod"/>
            </a:pPr>
            <a:r>
              <a:rPr lang="en-US" sz="2000"/>
              <a:t>Assign switch ports to a VLAN and verify.</a:t>
            </a:r>
          </a:p>
          <a:p>
            <a:pPr marL="457200" indent="-457200">
              <a:buFont typeface="Arial" charset="0"/>
              <a:buAutoNum type="arabicPeriod"/>
            </a:pPr>
            <a:r>
              <a:rPr lang="en-US" sz="2000"/>
              <a:t>Execute adds, moves, and changes.</a:t>
            </a:r>
          </a:p>
          <a:p>
            <a:pPr marL="457200" indent="-457200">
              <a:buFont typeface="Arial" charset="0"/>
              <a:buAutoNum type="arabicPeriod"/>
            </a:pPr>
            <a:r>
              <a:rPr lang="en-US" sz="2000"/>
              <a:t>Save the VLAN configuration.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body" idx="1"/>
          </p:nvPr>
        </p:nvSpPr>
        <p:spPr>
          <a:xfrm>
            <a:off x="533400" y="1676400"/>
            <a:ext cx="7920038" cy="3162300"/>
          </a:xfrm>
        </p:spPr>
        <p:txBody>
          <a:bodyPr/>
          <a:lstStyle/>
          <a:p>
            <a:pPr lvl="1"/>
            <a:r>
              <a:rPr lang="en-US"/>
              <a:t>VTP defaults for the Cisco Catalyst switch:</a:t>
            </a:r>
          </a:p>
          <a:p>
            <a:pPr lvl="2"/>
            <a:r>
              <a:rPr lang="en-US"/>
              <a:t>VTP domain name: None</a:t>
            </a:r>
          </a:p>
          <a:p>
            <a:pPr lvl="2"/>
            <a:r>
              <a:rPr lang="en-US"/>
              <a:t>VTP mode</a:t>
            </a:r>
            <a:r>
              <a:rPr lang="en-US">
                <a:cs typeface="Arial" charset="0"/>
              </a:rPr>
              <a:t>: </a:t>
            </a:r>
            <a:r>
              <a:rPr lang="en-US"/>
              <a:t>Server mode</a:t>
            </a:r>
          </a:p>
          <a:p>
            <a:pPr lvl="2"/>
            <a:r>
              <a:rPr lang="en-US"/>
              <a:t>VTP pruning</a:t>
            </a:r>
            <a:r>
              <a:rPr lang="en-US">
                <a:cs typeface="Arial" charset="0"/>
              </a:rPr>
              <a:t>: Enabled or d</a:t>
            </a:r>
            <a:r>
              <a:rPr lang="en-US"/>
              <a:t>isabled (model specific)</a:t>
            </a:r>
          </a:p>
          <a:p>
            <a:pPr lvl="2"/>
            <a:r>
              <a:rPr lang="en-US"/>
              <a:t>VTP password</a:t>
            </a:r>
            <a:r>
              <a:rPr lang="en-US">
                <a:cs typeface="Arial" charset="0"/>
              </a:rPr>
              <a:t>: </a:t>
            </a:r>
            <a:r>
              <a:rPr lang="en-US"/>
              <a:t>Null</a:t>
            </a:r>
          </a:p>
          <a:p>
            <a:pPr lvl="2"/>
            <a:r>
              <a:rPr lang="en-US"/>
              <a:t>VTP version</a:t>
            </a:r>
            <a:r>
              <a:rPr lang="en-US">
                <a:cs typeface="Arial" charset="0"/>
              </a:rPr>
              <a:t>: </a:t>
            </a:r>
            <a:r>
              <a:rPr lang="en-US"/>
              <a:t>Version 1</a:t>
            </a:r>
          </a:p>
          <a:p>
            <a:pPr lvl="1"/>
            <a:r>
              <a:rPr lang="en-US">
                <a:solidFill>
                  <a:schemeClr val="tx1"/>
                </a:solidFill>
              </a:rPr>
              <a:t>A new switch can automatically become part of a domain once it receives an advertisement from a server.</a:t>
            </a:r>
          </a:p>
          <a:p>
            <a:pPr lvl="1"/>
            <a:r>
              <a:rPr lang="en-US">
                <a:solidFill>
                  <a:schemeClr val="tx1"/>
                </a:solidFill>
              </a:rPr>
              <a:t>A VTP client can overwrite a VTP server database if the client has a higher revision number.</a:t>
            </a:r>
          </a:p>
          <a:p>
            <a:pPr lvl="1"/>
            <a:r>
              <a:rPr lang="en-US">
                <a:solidFill>
                  <a:schemeClr val="tx1"/>
                </a:solidFill>
              </a:rPr>
              <a:t>A domain name cannot be removed after it is assigned; it can only be reassigned.</a:t>
            </a:r>
          </a:p>
          <a:p>
            <a:endParaRPr lang="en-US" sz="2000"/>
          </a:p>
        </p:txBody>
      </p:sp>
      <p:sp>
        <p:nvSpPr>
          <p:cNvPr id="121859" name="Rectangle 3"/>
          <p:cNvSpPr>
            <a:spLocks noChangeArrowheads="1"/>
          </p:cNvSpPr>
          <p:nvPr/>
        </p:nvSpPr>
        <p:spPr bwMode="auto">
          <a:xfrm>
            <a:off x="428625" y="1457325"/>
            <a:ext cx="7970838"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256" tIns="35737" rIns="73256" bIns="35737" anchor="ctr" anchorCtr="1"/>
          <a:lstStyle/>
          <a:p>
            <a:pPr marL="1160463" lvl="1" indent="-292100" defTabSz="806450">
              <a:lnSpc>
                <a:spcPct val="100000"/>
              </a:lnSpc>
              <a:buFontTx/>
              <a:buChar char="•"/>
            </a:pPr>
            <a:endParaRPr lang="en-US" sz="3500"/>
          </a:p>
        </p:txBody>
      </p:sp>
      <p:sp>
        <p:nvSpPr>
          <p:cNvPr id="121861" name="Rectangle 5"/>
          <p:cNvSpPr>
            <a:spLocks noGrp="1" noChangeArrowheads="1"/>
          </p:cNvSpPr>
          <p:nvPr>
            <p:ph type="title"/>
          </p:nvPr>
        </p:nvSpPr>
        <p:spPr/>
        <p:txBody>
          <a:bodyPr/>
          <a:lstStyle/>
          <a:p>
            <a:r>
              <a:rPr lang="en-US"/>
              <a:t>VTP Configuration Guidelines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ChangeArrowheads="1"/>
          </p:cNvSpPr>
          <p:nvPr/>
        </p:nvSpPr>
        <p:spPr bwMode="auto">
          <a:xfrm>
            <a:off x="860425" y="2525713"/>
            <a:ext cx="7424738" cy="1587500"/>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1402" tIns="45703" rIns="91402" bIns="45703">
            <a:spAutoFit/>
          </a:bodyPr>
          <a:lstStyle/>
          <a:p>
            <a:pPr>
              <a:lnSpc>
                <a:spcPct val="100000"/>
              </a:lnSpc>
            </a:pPr>
            <a:r>
              <a:rPr lang="en-US" sz="1600" b="1">
                <a:latin typeface="Courier New" pitchFamily="49" charset="0"/>
                <a:cs typeface="Times New Roman" pitchFamily="18" charset="0"/>
              </a:rPr>
              <a:t>SwitchX# configure terminal</a:t>
            </a:r>
          </a:p>
          <a:p>
            <a:pPr>
              <a:lnSpc>
                <a:spcPct val="100000"/>
              </a:lnSpc>
            </a:pPr>
            <a:r>
              <a:rPr lang="en-US" sz="1600" b="1">
                <a:latin typeface="Courier New" pitchFamily="49" charset="0"/>
                <a:cs typeface="Times New Roman" pitchFamily="18" charset="0"/>
              </a:rPr>
              <a:t>SwitchX(config)# vtp mode [ server | client | transparent ]</a:t>
            </a:r>
          </a:p>
          <a:p>
            <a:pPr>
              <a:lnSpc>
                <a:spcPct val="100000"/>
              </a:lnSpc>
            </a:pPr>
            <a:r>
              <a:rPr lang="en-US" sz="1600" b="1">
                <a:latin typeface="Courier New" pitchFamily="49" charset="0"/>
                <a:cs typeface="Times New Roman" pitchFamily="18" charset="0"/>
              </a:rPr>
              <a:t>SwitchX(config)# vtp domain </a:t>
            </a:r>
            <a:r>
              <a:rPr lang="en-US" sz="1600" b="1" i="1">
                <a:latin typeface="Courier New" pitchFamily="49" charset="0"/>
                <a:cs typeface="Times New Roman" pitchFamily="18" charset="0"/>
              </a:rPr>
              <a:t>domain-name</a:t>
            </a:r>
            <a:r>
              <a:rPr lang="en-US" sz="1600" b="1">
                <a:latin typeface="Courier New" pitchFamily="49" charset="0"/>
              </a:rPr>
              <a:t> </a:t>
            </a:r>
          </a:p>
          <a:p>
            <a:pPr>
              <a:lnSpc>
                <a:spcPct val="100000"/>
              </a:lnSpc>
            </a:pPr>
            <a:r>
              <a:rPr lang="en-US" sz="1600" b="1">
                <a:latin typeface="Courier New" pitchFamily="49" charset="0"/>
                <a:cs typeface="Times New Roman" pitchFamily="18" charset="0"/>
              </a:rPr>
              <a:t>SwitchX(config)# vtp password </a:t>
            </a:r>
            <a:r>
              <a:rPr lang="en-US" sz="1600" b="1" i="1">
                <a:latin typeface="Courier New" pitchFamily="49" charset="0"/>
                <a:cs typeface="Times New Roman" pitchFamily="18" charset="0"/>
              </a:rPr>
              <a:t>password</a:t>
            </a:r>
          </a:p>
          <a:p>
            <a:pPr>
              <a:lnSpc>
                <a:spcPct val="100000"/>
              </a:lnSpc>
            </a:pPr>
            <a:r>
              <a:rPr lang="en-US" sz="1600" b="1">
                <a:latin typeface="Courier New" pitchFamily="49" charset="0"/>
                <a:cs typeface="Times New Roman" pitchFamily="18" charset="0"/>
              </a:rPr>
              <a:t>SwitchX(config)# vtp pruning</a:t>
            </a:r>
          </a:p>
          <a:p>
            <a:pPr>
              <a:lnSpc>
                <a:spcPct val="100000"/>
              </a:lnSpc>
            </a:pPr>
            <a:r>
              <a:rPr lang="en-US" sz="1600" b="1">
                <a:latin typeface="Courier New" pitchFamily="49" charset="0"/>
                <a:cs typeface="Times New Roman" pitchFamily="18" charset="0"/>
              </a:rPr>
              <a:t>SwitchX(config)# end</a:t>
            </a:r>
          </a:p>
        </p:txBody>
      </p:sp>
      <p:sp>
        <p:nvSpPr>
          <p:cNvPr id="123909" name="Rectangle 5"/>
          <p:cNvSpPr>
            <a:spLocks noGrp="1" noChangeArrowheads="1"/>
          </p:cNvSpPr>
          <p:nvPr>
            <p:ph type="title"/>
          </p:nvPr>
        </p:nvSpPr>
        <p:spPr/>
        <p:txBody>
          <a:bodyPr/>
          <a:lstStyle/>
          <a:p>
            <a:r>
              <a:rPr lang="en-US"/>
              <a:t>Creating a VTP Domain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066" name="Picture 10" descr="327P_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4100" y="1874838"/>
            <a:ext cx="4957763" cy="4037012"/>
          </a:xfrm>
          <a:prstGeom prst="rect">
            <a:avLst/>
          </a:prstGeom>
          <a:noFill/>
          <a:extLst>
            <a:ext uri="{909E8E84-426E-40DD-AFC4-6F175D3DCCD1}">
              <a14:hiddenFill xmlns:a14="http://schemas.microsoft.com/office/drawing/2010/main">
                <a:solidFill>
                  <a:srgbClr val="FFFFFF"/>
                </a:solidFill>
              </a14:hiddenFill>
            </a:ext>
          </a:extLst>
        </p:spPr>
      </p:pic>
      <p:sp>
        <p:nvSpPr>
          <p:cNvPr id="173058" name="Rectangle 2"/>
          <p:cNvSpPr>
            <a:spLocks noGrp="1" noChangeArrowheads="1"/>
          </p:cNvSpPr>
          <p:nvPr>
            <p:ph type="title"/>
          </p:nvPr>
        </p:nvSpPr>
        <p:spPr/>
        <p:txBody>
          <a:bodyPr/>
          <a:lstStyle/>
          <a:p>
            <a:r>
              <a:rPr lang="en-US"/>
              <a:t>Issues in a Poorly Designed Network</a:t>
            </a:r>
          </a:p>
        </p:txBody>
      </p:sp>
      <p:sp>
        <p:nvSpPr>
          <p:cNvPr id="173065" name="Rectangle 9"/>
          <p:cNvSpPr>
            <a:spLocks noChangeArrowheads="1"/>
          </p:cNvSpPr>
          <p:nvPr/>
        </p:nvSpPr>
        <p:spPr bwMode="auto">
          <a:xfrm>
            <a:off x="390525" y="1874838"/>
            <a:ext cx="2968625" cy="2827337"/>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174625" indent="-174625" defTabSz="814388">
              <a:lnSpc>
                <a:spcPct val="95000"/>
              </a:lnSpc>
              <a:spcBef>
                <a:spcPct val="35000"/>
              </a:spcBef>
              <a:buClr>
                <a:schemeClr val="accent1"/>
              </a:buClr>
              <a:buSzPct val="100000"/>
              <a:buFont typeface="Wingdings" pitchFamily="2" charset="2"/>
              <a:buChar char="§"/>
            </a:pPr>
            <a:r>
              <a:rPr lang="en-US" sz="1800">
                <a:solidFill>
                  <a:srgbClr val="000000"/>
                </a:solidFill>
              </a:rPr>
              <a:t>Unbounded failure domains</a:t>
            </a:r>
          </a:p>
          <a:p>
            <a:pPr marL="174625" indent="-174625" defTabSz="814388">
              <a:lnSpc>
                <a:spcPct val="95000"/>
              </a:lnSpc>
              <a:spcBef>
                <a:spcPct val="35000"/>
              </a:spcBef>
              <a:buClr>
                <a:schemeClr val="accent1"/>
              </a:buClr>
              <a:buSzPct val="100000"/>
              <a:buFont typeface="Wingdings" pitchFamily="2" charset="2"/>
              <a:buChar char="§"/>
            </a:pPr>
            <a:r>
              <a:rPr lang="en-US" sz="1800">
                <a:solidFill>
                  <a:srgbClr val="000000"/>
                </a:solidFill>
              </a:rPr>
              <a:t>Large broadcast domains</a:t>
            </a:r>
          </a:p>
          <a:p>
            <a:pPr marL="174625" indent="-174625" defTabSz="814388">
              <a:lnSpc>
                <a:spcPct val="95000"/>
              </a:lnSpc>
              <a:spcBef>
                <a:spcPct val="35000"/>
              </a:spcBef>
              <a:buClr>
                <a:schemeClr val="accent1"/>
              </a:buClr>
              <a:buSzPct val="100000"/>
              <a:buFont typeface="Wingdings" pitchFamily="2" charset="2"/>
              <a:buChar char="§"/>
            </a:pPr>
            <a:r>
              <a:rPr lang="en-US" sz="1800">
                <a:solidFill>
                  <a:srgbClr val="000000"/>
                </a:solidFill>
              </a:rPr>
              <a:t>Large amount of unknown </a:t>
            </a:r>
            <a:br>
              <a:rPr lang="en-US" sz="1800">
                <a:solidFill>
                  <a:srgbClr val="000000"/>
                </a:solidFill>
              </a:rPr>
            </a:br>
            <a:r>
              <a:rPr lang="en-US" sz="1800">
                <a:solidFill>
                  <a:srgbClr val="000000"/>
                </a:solidFill>
              </a:rPr>
              <a:t>MAC unicast traffic</a:t>
            </a:r>
          </a:p>
          <a:p>
            <a:pPr marL="174625" indent="-174625" defTabSz="814388">
              <a:lnSpc>
                <a:spcPct val="95000"/>
              </a:lnSpc>
              <a:spcBef>
                <a:spcPct val="35000"/>
              </a:spcBef>
              <a:buClr>
                <a:schemeClr val="accent1"/>
              </a:buClr>
              <a:buSzPct val="100000"/>
              <a:buFont typeface="Wingdings" pitchFamily="2" charset="2"/>
              <a:buChar char="§"/>
            </a:pPr>
            <a:r>
              <a:rPr lang="en-US" sz="1800">
                <a:solidFill>
                  <a:srgbClr val="000000"/>
                </a:solidFill>
              </a:rPr>
              <a:t>Unbounded multicast traffic</a:t>
            </a:r>
          </a:p>
          <a:p>
            <a:pPr marL="174625" indent="-174625" defTabSz="814388">
              <a:lnSpc>
                <a:spcPct val="95000"/>
              </a:lnSpc>
              <a:spcBef>
                <a:spcPct val="35000"/>
              </a:spcBef>
              <a:buClr>
                <a:schemeClr val="accent1"/>
              </a:buClr>
              <a:buSzPct val="100000"/>
              <a:buFont typeface="Wingdings" pitchFamily="2" charset="2"/>
              <a:buChar char="§"/>
            </a:pPr>
            <a:r>
              <a:rPr lang="en-US" sz="1800">
                <a:solidFill>
                  <a:srgbClr val="000000"/>
                </a:solidFill>
              </a:rPr>
              <a:t>Management and </a:t>
            </a:r>
            <a:br>
              <a:rPr lang="en-US" sz="1800">
                <a:solidFill>
                  <a:srgbClr val="000000"/>
                </a:solidFill>
              </a:rPr>
            </a:br>
            <a:r>
              <a:rPr lang="en-US" sz="1800">
                <a:solidFill>
                  <a:srgbClr val="000000"/>
                </a:solidFill>
              </a:rPr>
              <a:t>support challenges</a:t>
            </a:r>
          </a:p>
          <a:p>
            <a:pPr marL="174625" indent="-174625" defTabSz="814388">
              <a:lnSpc>
                <a:spcPct val="95000"/>
              </a:lnSpc>
              <a:spcBef>
                <a:spcPct val="35000"/>
              </a:spcBef>
              <a:buClr>
                <a:schemeClr val="accent1"/>
              </a:buClr>
              <a:buSzPct val="100000"/>
              <a:buFont typeface="Wingdings" pitchFamily="2" charset="2"/>
              <a:buChar char="§"/>
            </a:pPr>
            <a:r>
              <a:rPr lang="en-US" sz="1800">
                <a:solidFill>
                  <a:srgbClr val="000000"/>
                </a:solidFill>
              </a:rPr>
              <a:t>Possible security </a:t>
            </a:r>
            <a:br>
              <a:rPr lang="en-US" sz="1800">
                <a:solidFill>
                  <a:srgbClr val="000000"/>
                </a:solidFill>
              </a:rPr>
            </a:br>
            <a:r>
              <a:rPr lang="en-US" sz="1800">
                <a:solidFill>
                  <a:srgbClr val="000000"/>
                </a:solidFill>
              </a:rPr>
              <a:t>vulnerabilities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ChangeArrowheads="1"/>
          </p:cNvSpPr>
          <p:nvPr/>
        </p:nvSpPr>
        <p:spPr bwMode="auto">
          <a:xfrm>
            <a:off x="4219575" y="4170363"/>
            <a:ext cx="1393825" cy="182562"/>
          </a:xfrm>
          <a:prstGeom prst="rect">
            <a:avLst/>
          </a:prstGeom>
          <a:solidFill>
            <a:srgbClr val="F0C566"/>
          </a:soli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125957" name="Rectangle 5"/>
          <p:cNvSpPr>
            <a:spLocks noChangeArrowheads="1"/>
          </p:cNvSpPr>
          <p:nvPr/>
        </p:nvSpPr>
        <p:spPr bwMode="auto">
          <a:xfrm>
            <a:off x="4219575" y="4376738"/>
            <a:ext cx="603250" cy="182562"/>
          </a:xfrm>
          <a:prstGeom prst="rect">
            <a:avLst/>
          </a:prstGeom>
          <a:solidFill>
            <a:srgbClr val="F0C566"/>
          </a:soli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125961" name="Rectangle 9"/>
          <p:cNvSpPr>
            <a:spLocks noChangeArrowheads="1"/>
          </p:cNvSpPr>
          <p:nvPr/>
        </p:nvSpPr>
        <p:spPr bwMode="auto">
          <a:xfrm>
            <a:off x="4219575" y="3543300"/>
            <a:ext cx="255588" cy="182563"/>
          </a:xfrm>
          <a:prstGeom prst="rect">
            <a:avLst/>
          </a:prstGeom>
          <a:solidFill>
            <a:srgbClr val="F0C566"/>
          </a:soli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125962" name="Rectangle 10"/>
          <p:cNvSpPr>
            <a:spLocks noChangeArrowheads="1"/>
          </p:cNvSpPr>
          <p:nvPr/>
        </p:nvSpPr>
        <p:spPr bwMode="auto">
          <a:xfrm>
            <a:off x="4219575" y="4587875"/>
            <a:ext cx="1066800" cy="182563"/>
          </a:xfrm>
          <a:prstGeom prst="rect">
            <a:avLst/>
          </a:prstGeom>
          <a:solidFill>
            <a:srgbClr val="F0C566"/>
          </a:solidFill>
          <a:ln>
            <a:noFill/>
          </a:ln>
          <a:effectLst/>
          <a:extLs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125958" name="Text Box 6"/>
          <p:cNvSpPr txBox="1">
            <a:spLocks noChangeArrowheads="1"/>
          </p:cNvSpPr>
          <p:nvPr/>
        </p:nvSpPr>
        <p:spPr bwMode="auto">
          <a:xfrm>
            <a:off x="300038" y="1836738"/>
            <a:ext cx="8556625" cy="404177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spAutoFit/>
          </a:bodyPr>
          <a:lstStyle>
            <a:lvl1pPr defTabSz="677863">
              <a:defRPr sz="2400">
                <a:solidFill>
                  <a:schemeClr val="tx1"/>
                </a:solidFill>
                <a:latin typeface="Times" pitchFamily="18" charset="0"/>
              </a:defRPr>
            </a:lvl1pPr>
            <a:lvl2pPr marL="381000" defTabSz="677863">
              <a:defRPr sz="2400">
                <a:solidFill>
                  <a:schemeClr val="tx1"/>
                </a:solidFill>
                <a:latin typeface="Times" pitchFamily="18" charset="0"/>
              </a:defRPr>
            </a:lvl2pPr>
            <a:lvl3pPr marL="762000" defTabSz="677863">
              <a:defRPr sz="2400">
                <a:solidFill>
                  <a:schemeClr val="tx1"/>
                </a:solidFill>
                <a:latin typeface="Times" pitchFamily="18" charset="0"/>
              </a:defRPr>
            </a:lvl3pPr>
            <a:lvl4pPr marL="1143000" defTabSz="677863">
              <a:defRPr sz="2400">
                <a:solidFill>
                  <a:schemeClr val="tx1"/>
                </a:solidFill>
                <a:latin typeface="Times" pitchFamily="18" charset="0"/>
              </a:defRPr>
            </a:lvl4pPr>
            <a:lvl5pPr marL="1524000" defTabSz="677863">
              <a:defRPr sz="2400">
                <a:solidFill>
                  <a:schemeClr val="tx1"/>
                </a:solidFill>
                <a:latin typeface="Times" pitchFamily="18" charset="0"/>
              </a:defRPr>
            </a:lvl5pPr>
            <a:lvl6pPr marL="1981200" defTabSz="677863" fontAlgn="base">
              <a:spcBef>
                <a:spcPct val="0"/>
              </a:spcBef>
              <a:spcAft>
                <a:spcPct val="0"/>
              </a:spcAft>
              <a:defRPr sz="2400">
                <a:solidFill>
                  <a:schemeClr val="tx1"/>
                </a:solidFill>
                <a:latin typeface="Times" pitchFamily="18" charset="0"/>
              </a:defRPr>
            </a:lvl6pPr>
            <a:lvl7pPr marL="2438400" defTabSz="677863" fontAlgn="base">
              <a:spcBef>
                <a:spcPct val="0"/>
              </a:spcBef>
              <a:spcAft>
                <a:spcPct val="0"/>
              </a:spcAft>
              <a:defRPr sz="2400">
                <a:solidFill>
                  <a:schemeClr val="tx1"/>
                </a:solidFill>
                <a:latin typeface="Times" pitchFamily="18" charset="0"/>
              </a:defRPr>
            </a:lvl7pPr>
            <a:lvl8pPr marL="2895600" defTabSz="677863" fontAlgn="base">
              <a:spcBef>
                <a:spcPct val="0"/>
              </a:spcBef>
              <a:spcAft>
                <a:spcPct val="0"/>
              </a:spcAft>
              <a:defRPr sz="2400">
                <a:solidFill>
                  <a:schemeClr val="tx1"/>
                </a:solidFill>
                <a:latin typeface="Times" pitchFamily="18" charset="0"/>
              </a:defRPr>
            </a:lvl8pPr>
            <a:lvl9pPr marL="3352800" defTabSz="677863" fontAlgn="base">
              <a:spcBef>
                <a:spcPct val="0"/>
              </a:spcBef>
              <a:spcAft>
                <a:spcPct val="0"/>
              </a:spcAft>
              <a:defRPr sz="2400">
                <a:solidFill>
                  <a:schemeClr val="tx1"/>
                </a:solidFill>
                <a:latin typeface="Times" pitchFamily="18" charset="0"/>
              </a:defRPr>
            </a:lvl9pPr>
          </a:lstStyle>
          <a:p>
            <a:r>
              <a:rPr lang="en-US" sz="1500" b="1">
                <a:latin typeface="Courier New" pitchFamily="49" charset="0"/>
              </a:rPr>
              <a:t>SwitchX(config)# vtp domain ICND</a:t>
            </a:r>
          </a:p>
          <a:p>
            <a:r>
              <a:rPr lang="en-US" sz="1500" b="1">
                <a:latin typeface="Courier New" pitchFamily="49" charset="0"/>
              </a:rPr>
              <a:t>Changing VTP domain name to ICND</a:t>
            </a:r>
          </a:p>
          <a:p>
            <a:r>
              <a:rPr lang="en-US" sz="1500" b="1">
                <a:latin typeface="Courier New" pitchFamily="49" charset="0"/>
              </a:rPr>
              <a:t>SwitchX(config)# vtp mode transparent</a:t>
            </a:r>
          </a:p>
          <a:p>
            <a:r>
              <a:rPr lang="en-US" sz="1500" b="1">
                <a:latin typeface="Courier New" pitchFamily="49" charset="0"/>
              </a:rPr>
              <a:t>Setting device to VTP TRANSPARENT mode.</a:t>
            </a:r>
          </a:p>
          <a:p>
            <a:r>
              <a:rPr lang="en-US" sz="1500" b="1">
                <a:latin typeface="Courier New" pitchFamily="49" charset="0"/>
              </a:rPr>
              <a:t>SwitchX(config)# end</a:t>
            </a:r>
          </a:p>
          <a:p>
            <a:endParaRPr lang="en-US" sz="1500" b="1">
              <a:latin typeface="Courier New" pitchFamily="49" charset="0"/>
            </a:endParaRPr>
          </a:p>
          <a:p>
            <a:r>
              <a:rPr lang="en-US" sz="1500" b="1">
                <a:latin typeface="Courier New" pitchFamily="49" charset="0"/>
              </a:rPr>
              <a:t>SwitchX# </a:t>
            </a:r>
            <a:r>
              <a:rPr lang="en-US" sz="1500" b="1">
                <a:solidFill>
                  <a:schemeClr val="accent2"/>
                </a:solidFill>
                <a:latin typeface="Courier New" pitchFamily="49" charset="0"/>
              </a:rPr>
              <a:t>show vtp status</a:t>
            </a:r>
          </a:p>
          <a:p>
            <a:r>
              <a:rPr lang="en-US" sz="1500" b="1">
                <a:latin typeface="Courier New" pitchFamily="49" charset="0"/>
              </a:rPr>
              <a:t>VTP Version                     : 2</a:t>
            </a:r>
          </a:p>
          <a:p>
            <a:r>
              <a:rPr lang="en-US" sz="1500" b="1">
                <a:latin typeface="Courier New" pitchFamily="49" charset="0"/>
              </a:rPr>
              <a:t>Configuration Revision          : 0</a:t>
            </a:r>
          </a:p>
          <a:p>
            <a:r>
              <a:rPr lang="en-US" sz="1500" b="1">
                <a:latin typeface="Courier New" pitchFamily="49" charset="0"/>
              </a:rPr>
              <a:t>Maximum VLANs supported locally : 64</a:t>
            </a:r>
          </a:p>
          <a:p>
            <a:r>
              <a:rPr lang="en-US" sz="1500" b="1">
                <a:latin typeface="Courier New" pitchFamily="49" charset="0"/>
              </a:rPr>
              <a:t>Number of existing VLANs        : 17</a:t>
            </a:r>
          </a:p>
          <a:p>
            <a:r>
              <a:rPr lang="en-US" sz="1500" b="1">
                <a:latin typeface="Courier New" pitchFamily="49" charset="0"/>
              </a:rPr>
              <a:t>VTP Operating Mode              : Transparent</a:t>
            </a:r>
          </a:p>
          <a:p>
            <a:r>
              <a:rPr lang="en-US" sz="1500" b="1">
                <a:latin typeface="Courier New" pitchFamily="49" charset="0"/>
              </a:rPr>
              <a:t>VTP Domain Name                 : ICND</a:t>
            </a:r>
          </a:p>
          <a:p>
            <a:r>
              <a:rPr lang="en-US" sz="1500" b="1">
                <a:latin typeface="Courier New" pitchFamily="49" charset="0"/>
              </a:rPr>
              <a:t>VTP Pruning Mode                : Disabled</a:t>
            </a:r>
          </a:p>
          <a:p>
            <a:r>
              <a:rPr lang="en-US" sz="1500" b="1">
                <a:latin typeface="Courier New" pitchFamily="49" charset="0"/>
              </a:rPr>
              <a:t>VTP V2 Mode                     : Disabled</a:t>
            </a:r>
          </a:p>
          <a:p>
            <a:r>
              <a:rPr lang="en-US" sz="1500" b="1">
                <a:latin typeface="Courier New" pitchFamily="49" charset="0"/>
              </a:rPr>
              <a:t>VTP Traps Generation            : Disabled</a:t>
            </a:r>
          </a:p>
          <a:p>
            <a:r>
              <a:rPr lang="en-US" sz="1500" b="1">
                <a:latin typeface="Courier New" pitchFamily="49" charset="0"/>
              </a:rPr>
              <a:t>MD5 digest                      : 0x7D 0x6E 0x5E 0x3D 0xAF 0xA0 0x2F 0xAA</a:t>
            </a:r>
          </a:p>
          <a:p>
            <a:r>
              <a:rPr lang="en-US" sz="1500" b="1">
                <a:latin typeface="Courier New" pitchFamily="49" charset="0"/>
              </a:rPr>
              <a:t>Configuration last modified by 10.1.1.4 at 3-3-93 20:08:05</a:t>
            </a:r>
          </a:p>
          <a:p>
            <a:r>
              <a:rPr lang="en-US" sz="1500" b="1">
                <a:latin typeface="Courier New" pitchFamily="49" charset="0"/>
              </a:rPr>
              <a:t>SwitchX#</a:t>
            </a:r>
          </a:p>
        </p:txBody>
      </p:sp>
      <p:sp>
        <p:nvSpPr>
          <p:cNvPr id="125964" name="Rectangle 12"/>
          <p:cNvSpPr>
            <a:spLocks noGrp="1" noChangeArrowheads="1"/>
          </p:cNvSpPr>
          <p:nvPr>
            <p:ph type="title"/>
          </p:nvPr>
        </p:nvSpPr>
        <p:spPr>
          <a:noFill/>
          <a:ln/>
        </p:spPr>
        <p:txBody>
          <a:bodyPr/>
          <a:lstStyle/>
          <a:p>
            <a:r>
              <a:rPr lang="en-US"/>
              <a:t>VTP Configuration and Verification Example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28" name="Picture 20" descr="327P_0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628775"/>
            <a:ext cx="5969000" cy="4202113"/>
          </a:xfrm>
          <a:prstGeom prst="rect">
            <a:avLst/>
          </a:prstGeom>
          <a:noFill/>
          <a:extLst>
            <a:ext uri="{909E8E84-426E-40DD-AFC4-6F175D3DCCD1}">
              <a14:hiddenFill xmlns:a14="http://schemas.microsoft.com/office/drawing/2010/main">
                <a:solidFill>
                  <a:srgbClr val="FFFFFF"/>
                </a:solidFill>
              </a14:hiddenFill>
            </a:ext>
          </a:extLst>
        </p:spPr>
      </p:pic>
      <p:sp>
        <p:nvSpPr>
          <p:cNvPr id="145411" name="Rectangle 3"/>
          <p:cNvSpPr>
            <a:spLocks noGrp="1" noChangeArrowheads="1"/>
          </p:cNvSpPr>
          <p:nvPr>
            <p:ph type="title"/>
          </p:nvPr>
        </p:nvSpPr>
        <p:spPr/>
        <p:txBody>
          <a:bodyPr/>
          <a:lstStyle/>
          <a:p>
            <a:r>
              <a:rPr lang="en-US"/>
              <a:t>802.1Q Trunking Issues</a:t>
            </a:r>
          </a:p>
        </p:txBody>
      </p:sp>
      <p:sp>
        <p:nvSpPr>
          <p:cNvPr id="145412" name="Text Box 4"/>
          <p:cNvSpPr txBox="1">
            <a:spLocks noChangeArrowheads="1"/>
          </p:cNvSpPr>
          <p:nvPr/>
        </p:nvSpPr>
        <p:spPr bwMode="auto">
          <a:xfrm>
            <a:off x="6024563" y="1627188"/>
            <a:ext cx="2625725"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marL="228600" indent="-228600">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95000"/>
              </a:lnSpc>
              <a:spcBef>
                <a:spcPct val="35000"/>
              </a:spcBef>
              <a:buClr>
                <a:schemeClr val="accent1"/>
              </a:buClr>
              <a:buFont typeface="Wingdings" pitchFamily="2" charset="2"/>
              <a:buChar char="§"/>
            </a:pPr>
            <a:r>
              <a:rPr lang="en-US" sz="1600">
                <a:latin typeface="Arial" charset="0"/>
                <a:cs typeface="Times New Roman" pitchFamily="18" charset="0"/>
              </a:rPr>
              <a:t>Make sure that the native </a:t>
            </a:r>
            <a:br>
              <a:rPr lang="en-US" sz="1600">
                <a:latin typeface="Arial" charset="0"/>
                <a:cs typeface="Times New Roman" pitchFamily="18" charset="0"/>
              </a:rPr>
            </a:br>
            <a:r>
              <a:rPr lang="en-US" sz="1600">
                <a:latin typeface="Arial" charset="0"/>
                <a:cs typeface="Times New Roman" pitchFamily="18" charset="0"/>
              </a:rPr>
              <a:t>VLAN for an 802.1Q trunk </a:t>
            </a:r>
            <a:br>
              <a:rPr lang="en-US" sz="1600">
                <a:latin typeface="Arial" charset="0"/>
                <a:cs typeface="Times New Roman" pitchFamily="18" charset="0"/>
              </a:rPr>
            </a:br>
            <a:r>
              <a:rPr lang="en-US" sz="1600">
                <a:latin typeface="Arial" charset="0"/>
                <a:cs typeface="Times New Roman" pitchFamily="18" charset="0"/>
              </a:rPr>
              <a:t>is the same on both ends </a:t>
            </a:r>
            <a:br>
              <a:rPr lang="en-US" sz="1600">
                <a:latin typeface="Arial" charset="0"/>
                <a:cs typeface="Times New Roman" pitchFamily="18" charset="0"/>
              </a:rPr>
            </a:br>
            <a:r>
              <a:rPr lang="en-US" sz="1600">
                <a:latin typeface="Arial" charset="0"/>
                <a:cs typeface="Times New Roman" pitchFamily="18" charset="0"/>
              </a:rPr>
              <a:t>of the trunk link.</a:t>
            </a:r>
          </a:p>
          <a:p>
            <a:pPr>
              <a:lnSpc>
                <a:spcPct val="95000"/>
              </a:lnSpc>
              <a:spcBef>
                <a:spcPct val="35000"/>
              </a:spcBef>
              <a:buClr>
                <a:schemeClr val="accent1"/>
              </a:buClr>
              <a:buFont typeface="Wingdings" pitchFamily="2" charset="2"/>
              <a:buChar char="§"/>
            </a:pPr>
            <a:r>
              <a:rPr lang="en-US" sz="1600">
                <a:latin typeface="Arial" charset="0"/>
                <a:cs typeface="Times New Roman" pitchFamily="18" charset="0"/>
              </a:rPr>
              <a:t>Note that native VLAN </a:t>
            </a:r>
            <a:br>
              <a:rPr lang="en-US" sz="1600">
                <a:latin typeface="Arial" charset="0"/>
                <a:cs typeface="Times New Roman" pitchFamily="18" charset="0"/>
              </a:rPr>
            </a:br>
            <a:r>
              <a:rPr lang="en-US" sz="1600">
                <a:latin typeface="Arial" charset="0"/>
                <a:cs typeface="Times New Roman" pitchFamily="18" charset="0"/>
              </a:rPr>
              <a:t>frames are untagged.</a:t>
            </a:r>
          </a:p>
          <a:p>
            <a:pPr>
              <a:lnSpc>
                <a:spcPct val="95000"/>
              </a:lnSpc>
              <a:spcBef>
                <a:spcPct val="35000"/>
              </a:spcBef>
              <a:buClr>
                <a:schemeClr val="accent1"/>
              </a:buClr>
              <a:buFont typeface="Wingdings" pitchFamily="2" charset="2"/>
              <a:buChar char="§"/>
            </a:pPr>
            <a:r>
              <a:rPr lang="en-US" sz="1600">
                <a:latin typeface="Arial" charset="0"/>
                <a:cs typeface="Times New Roman" pitchFamily="18" charset="0"/>
              </a:rPr>
              <a:t>A trunk port cannot be a </a:t>
            </a:r>
            <a:br>
              <a:rPr lang="en-US" sz="1600">
                <a:latin typeface="Arial" charset="0"/>
                <a:cs typeface="Times New Roman" pitchFamily="18" charset="0"/>
              </a:rPr>
            </a:br>
            <a:r>
              <a:rPr lang="en-US" sz="1600">
                <a:latin typeface="Arial" charset="0"/>
                <a:cs typeface="Times New Roman" pitchFamily="18" charset="0"/>
              </a:rPr>
              <a:t>secure port.</a:t>
            </a:r>
          </a:p>
          <a:p>
            <a:pPr>
              <a:lnSpc>
                <a:spcPct val="95000"/>
              </a:lnSpc>
              <a:spcBef>
                <a:spcPct val="35000"/>
              </a:spcBef>
              <a:buClr>
                <a:schemeClr val="accent1"/>
              </a:buClr>
              <a:buFont typeface="Wingdings" pitchFamily="2" charset="2"/>
              <a:buChar char="§"/>
            </a:pPr>
            <a:r>
              <a:rPr lang="en-US" sz="1600">
                <a:latin typeface="Arial" charset="0"/>
                <a:cs typeface="Times New Roman" pitchFamily="18" charset="0"/>
              </a:rPr>
              <a:t>All 802.1Q trunking ports </a:t>
            </a:r>
            <a:br>
              <a:rPr lang="en-US" sz="1600">
                <a:latin typeface="Arial" charset="0"/>
                <a:cs typeface="Times New Roman" pitchFamily="18" charset="0"/>
              </a:rPr>
            </a:br>
            <a:r>
              <a:rPr lang="en-US" sz="1600">
                <a:latin typeface="Arial" charset="0"/>
                <a:cs typeface="Times New Roman" pitchFamily="18" charset="0"/>
              </a:rPr>
              <a:t>in an EtherChannel group</a:t>
            </a:r>
            <a:r>
              <a:rPr lang="en-US" sz="1600">
                <a:latin typeface="Arial" charset="0"/>
              </a:rPr>
              <a:t> </a:t>
            </a:r>
            <a:br>
              <a:rPr lang="en-US" sz="1600">
                <a:latin typeface="Arial" charset="0"/>
              </a:rPr>
            </a:br>
            <a:r>
              <a:rPr lang="en-US" sz="1600">
                <a:latin typeface="Arial" charset="0"/>
              </a:rPr>
              <a:t>must have the same </a:t>
            </a:r>
            <a:br>
              <a:rPr lang="en-US" sz="1600">
                <a:latin typeface="Arial" charset="0"/>
              </a:rPr>
            </a:br>
            <a:r>
              <a:rPr lang="en-US" sz="1600">
                <a:latin typeface="Arial" charset="0"/>
              </a:rPr>
              <a:t>configuration.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type="title"/>
          </p:nvPr>
        </p:nvSpPr>
        <p:spPr/>
        <p:txBody>
          <a:bodyPr/>
          <a:lstStyle/>
          <a:p>
            <a:r>
              <a:rPr lang="en-US"/>
              <a:t>Configuring 802.1Q Trunking</a:t>
            </a:r>
          </a:p>
        </p:txBody>
      </p:sp>
      <p:sp>
        <p:nvSpPr>
          <p:cNvPr id="147461" name="Rectangle 5"/>
          <p:cNvSpPr>
            <a:spLocks noChangeArrowheads="1"/>
          </p:cNvSpPr>
          <p:nvPr/>
        </p:nvSpPr>
        <p:spPr bwMode="auto">
          <a:xfrm>
            <a:off x="458788" y="4637088"/>
            <a:ext cx="3905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171450" indent="-171450" defTabSz="1028700">
              <a:lnSpc>
                <a:spcPct val="95000"/>
              </a:lnSpc>
              <a:spcBef>
                <a:spcPct val="35000"/>
              </a:spcBef>
              <a:buClr>
                <a:schemeClr val="accent1"/>
              </a:buClr>
              <a:buFont typeface="Wingdings" pitchFamily="2" charset="2"/>
              <a:buChar char="§"/>
            </a:pPr>
            <a:r>
              <a:rPr lang="en-US" sz="1800">
                <a:solidFill>
                  <a:srgbClr val="000000"/>
                </a:solidFill>
                <a:cs typeface="Times New Roman" pitchFamily="18" charset="0"/>
              </a:rPr>
              <a:t>Configures the port as a VLAN trunk </a:t>
            </a:r>
          </a:p>
        </p:txBody>
      </p:sp>
      <p:sp>
        <p:nvSpPr>
          <p:cNvPr id="147464" name="Text Box 8"/>
          <p:cNvSpPr txBox="1">
            <a:spLocks noChangeArrowheads="1"/>
          </p:cNvSpPr>
          <p:nvPr/>
        </p:nvSpPr>
        <p:spPr bwMode="auto">
          <a:xfrm>
            <a:off x="458788" y="4030663"/>
            <a:ext cx="2020887" cy="1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814388">
              <a:defRPr sz="2400">
                <a:solidFill>
                  <a:schemeClr val="tx1"/>
                </a:solidFill>
                <a:latin typeface="Times" pitchFamily="18" charset="0"/>
              </a:defRPr>
            </a:lvl1pPr>
            <a:lvl2pPr defTabSz="814388">
              <a:defRPr sz="2400">
                <a:solidFill>
                  <a:schemeClr val="tx1"/>
                </a:solidFill>
                <a:latin typeface="Times" pitchFamily="18" charset="0"/>
              </a:defRPr>
            </a:lvl2pPr>
            <a:lvl3pPr defTabSz="814388">
              <a:defRPr sz="2400">
                <a:solidFill>
                  <a:schemeClr val="tx1"/>
                </a:solidFill>
                <a:latin typeface="Times" pitchFamily="18" charset="0"/>
              </a:defRPr>
            </a:lvl3pPr>
            <a:lvl4pPr defTabSz="814388">
              <a:defRPr sz="2400">
                <a:solidFill>
                  <a:schemeClr val="tx1"/>
                </a:solidFill>
                <a:latin typeface="Times" pitchFamily="18" charset="0"/>
              </a:defRPr>
            </a:lvl4pPr>
            <a:lvl5pPr defTabSz="814388">
              <a:defRPr sz="2400">
                <a:solidFill>
                  <a:schemeClr val="tx1"/>
                </a:solidFill>
                <a:latin typeface="Times" pitchFamily="18" charset="0"/>
              </a:defRPr>
            </a:lvl5pPr>
            <a:lvl6pPr defTabSz="814388" fontAlgn="base">
              <a:spcBef>
                <a:spcPct val="0"/>
              </a:spcBef>
              <a:spcAft>
                <a:spcPct val="0"/>
              </a:spcAft>
              <a:defRPr sz="2400">
                <a:solidFill>
                  <a:schemeClr val="tx1"/>
                </a:solidFill>
                <a:latin typeface="Times" pitchFamily="18" charset="0"/>
              </a:defRPr>
            </a:lvl6pPr>
            <a:lvl7pPr defTabSz="814388" fontAlgn="base">
              <a:spcBef>
                <a:spcPct val="0"/>
              </a:spcBef>
              <a:spcAft>
                <a:spcPct val="0"/>
              </a:spcAft>
              <a:defRPr sz="2400">
                <a:solidFill>
                  <a:schemeClr val="tx1"/>
                </a:solidFill>
                <a:latin typeface="Times" pitchFamily="18" charset="0"/>
              </a:defRPr>
            </a:lvl7pPr>
            <a:lvl8pPr defTabSz="814388" fontAlgn="base">
              <a:spcBef>
                <a:spcPct val="0"/>
              </a:spcBef>
              <a:spcAft>
                <a:spcPct val="0"/>
              </a:spcAft>
              <a:defRPr sz="2400">
                <a:solidFill>
                  <a:schemeClr val="tx1"/>
                </a:solidFill>
                <a:latin typeface="Times" pitchFamily="18" charset="0"/>
              </a:defRPr>
            </a:lvl8pPr>
            <a:lvl9pPr defTabSz="814388" fontAlgn="base">
              <a:spcBef>
                <a:spcPct val="0"/>
              </a:spcBef>
              <a:spcAft>
                <a:spcPct val="0"/>
              </a:spcAft>
              <a:defRPr sz="2400">
                <a:solidFill>
                  <a:schemeClr val="tx1"/>
                </a:solidFill>
                <a:latin typeface="Times" pitchFamily="18" charset="0"/>
              </a:defRPr>
            </a:lvl9pPr>
          </a:lstStyle>
          <a:p>
            <a:r>
              <a:rPr lang="en-US" sz="1400" b="1">
                <a:solidFill>
                  <a:srgbClr val="000000"/>
                </a:solidFill>
                <a:latin typeface="Courier New" pitchFamily="49" charset="0"/>
              </a:rPr>
              <a:t>SwitchX(config-if)#</a:t>
            </a:r>
          </a:p>
        </p:txBody>
      </p:sp>
      <p:sp>
        <p:nvSpPr>
          <p:cNvPr id="147465" name="Rectangle 9"/>
          <p:cNvSpPr>
            <a:spLocks noChangeArrowheads="1"/>
          </p:cNvSpPr>
          <p:nvPr/>
        </p:nvSpPr>
        <p:spPr bwMode="auto">
          <a:xfrm>
            <a:off x="458788" y="4262438"/>
            <a:ext cx="8226425" cy="33337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00000"/>
              </a:lnSpc>
              <a:tabLst>
                <a:tab pos="7654925" algn="r"/>
              </a:tabLst>
            </a:pPr>
            <a:r>
              <a:rPr lang="en-US" sz="1600" b="1">
                <a:solidFill>
                  <a:srgbClr val="000000"/>
                </a:solidFill>
                <a:latin typeface="Courier New" pitchFamily="49" charset="0"/>
              </a:rPr>
              <a:t>switchport mode trunk</a:t>
            </a:r>
            <a:endParaRPr lang="en-GB" sz="1600" b="1">
              <a:latin typeface="Courier New" pitchFamily="49" charset="0"/>
            </a:endParaRPr>
          </a:p>
        </p:txBody>
      </p:sp>
      <p:sp>
        <p:nvSpPr>
          <p:cNvPr id="147467" name="Rectangle 11"/>
          <p:cNvSpPr>
            <a:spLocks noChangeArrowheads="1"/>
          </p:cNvSpPr>
          <p:nvPr/>
        </p:nvSpPr>
        <p:spPr bwMode="auto">
          <a:xfrm>
            <a:off x="458788" y="2492375"/>
            <a:ext cx="8226425" cy="333375"/>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pPr>
              <a:lnSpc>
                <a:spcPct val="100000"/>
              </a:lnSpc>
            </a:pPr>
            <a:r>
              <a:rPr lang="en-US" sz="1600" b="1">
                <a:latin typeface="Courier New" pitchFamily="49" charset="0"/>
              </a:rPr>
              <a:t>switchport mode {access |  dynamic {auto | desirable} | trunk}</a:t>
            </a:r>
          </a:p>
        </p:txBody>
      </p:sp>
      <p:sp>
        <p:nvSpPr>
          <p:cNvPr id="147469" name="Text Box 13"/>
          <p:cNvSpPr txBox="1">
            <a:spLocks noChangeArrowheads="1"/>
          </p:cNvSpPr>
          <p:nvPr/>
        </p:nvSpPr>
        <p:spPr bwMode="auto">
          <a:xfrm>
            <a:off x="458788" y="2265363"/>
            <a:ext cx="2020887" cy="1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814388">
              <a:defRPr sz="2400">
                <a:solidFill>
                  <a:schemeClr val="tx1"/>
                </a:solidFill>
                <a:latin typeface="Times" pitchFamily="18" charset="0"/>
              </a:defRPr>
            </a:lvl1pPr>
            <a:lvl2pPr defTabSz="814388">
              <a:defRPr sz="2400">
                <a:solidFill>
                  <a:schemeClr val="tx1"/>
                </a:solidFill>
                <a:latin typeface="Times" pitchFamily="18" charset="0"/>
              </a:defRPr>
            </a:lvl2pPr>
            <a:lvl3pPr defTabSz="814388">
              <a:defRPr sz="2400">
                <a:solidFill>
                  <a:schemeClr val="tx1"/>
                </a:solidFill>
                <a:latin typeface="Times" pitchFamily="18" charset="0"/>
              </a:defRPr>
            </a:lvl3pPr>
            <a:lvl4pPr defTabSz="814388">
              <a:defRPr sz="2400">
                <a:solidFill>
                  <a:schemeClr val="tx1"/>
                </a:solidFill>
                <a:latin typeface="Times" pitchFamily="18" charset="0"/>
              </a:defRPr>
            </a:lvl4pPr>
            <a:lvl5pPr defTabSz="814388">
              <a:defRPr sz="2400">
                <a:solidFill>
                  <a:schemeClr val="tx1"/>
                </a:solidFill>
                <a:latin typeface="Times" pitchFamily="18" charset="0"/>
              </a:defRPr>
            </a:lvl5pPr>
            <a:lvl6pPr defTabSz="814388" fontAlgn="base">
              <a:spcBef>
                <a:spcPct val="0"/>
              </a:spcBef>
              <a:spcAft>
                <a:spcPct val="0"/>
              </a:spcAft>
              <a:defRPr sz="2400">
                <a:solidFill>
                  <a:schemeClr val="tx1"/>
                </a:solidFill>
                <a:latin typeface="Times" pitchFamily="18" charset="0"/>
              </a:defRPr>
            </a:lvl6pPr>
            <a:lvl7pPr defTabSz="814388" fontAlgn="base">
              <a:spcBef>
                <a:spcPct val="0"/>
              </a:spcBef>
              <a:spcAft>
                <a:spcPct val="0"/>
              </a:spcAft>
              <a:defRPr sz="2400">
                <a:solidFill>
                  <a:schemeClr val="tx1"/>
                </a:solidFill>
                <a:latin typeface="Times" pitchFamily="18" charset="0"/>
              </a:defRPr>
            </a:lvl7pPr>
            <a:lvl8pPr defTabSz="814388" fontAlgn="base">
              <a:spcBef>
                <a:spcPct val="0"/>
              </a:spcBef>
              <a:spcAft>
                <a:spcPct val="0"/>
              </a:spcAft>
              <a:defRPr sz="2400">
                <a:solidFill>
                  <a:schemeClr val="tx1"/>
                </a:solidFill>
                <a:latin typeface="Times" pitchFamily="18" charset="0"/>
              </a:defRPr>
            </a:lvl8pPr>
            <a:lvl9pPr defTabSz="814388" fontAlgn="base">
              <a:spcBef>
                <a:spcPct val="0"/>
              </a:spcBef>
              <a:spcAft>
                <a:spcPct val="0"/>
              </a:spcAft>
              <a:defRPr sz="2400">
                <a:solidFill>
                  <a:schemeClr val="tx1"/>
                </a:solidFill>
                <a:latin typeface="Times" pitchFamily="18" charset="0"/>
              </a:defRPr>
            </a:lvl9pPr>
          </a:lstStyle>
          <a:p>
            <a:r>
              <a:rPr lang="en-US" sz="1400" b="1">
                <a:solidFill>
                  <a:srgbClr val="000000"/>
                </a:solidFill>
                <a:latin typeface="Courier New" pitchFamily="49" charset="0"/>
              </a:rPr>
              <a:t>SwitchX(config-if)#</a:t>
            </a:r>
          </a:p>
        </p:txBody>
      </p:sp>
      <p:sp>
        <p:nvSpPr>
          <p:cNvPr id="147470" name="Rectangle 14"/>
          <p:cNvSpPr>
            <a:spLocks noChangeArrowheads="1"/>
          </p:cNvSpPr>
          <p:nvPr/>
        </p:nvSpPr>
        <p:spPr bwMode="auto">
          <a:xfrm>
            <a:off x="458788" y="2857500"/>
            <a:ext cx="51498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171450" indent="-171450" defTabSz="1028700">
              <a:lnSpc>
                <a:spcPct val="95000"/>
              </a:lnSpc>
              <a:spcBef>
                <a:spcPct val="35000"/>
              </a:spcBef>
              <a:buClr>
                <a:schemeClr val="accent1"/>
              </a:buClr>
              <a:buFont typeface="Wingdings" pitchFamily="2" charset="2"/>
              <a:buChar char="§"/>
            </a:pPr>
            <a:r>
              <a:rPr lang="en-US" sz="1800">
                <a:solidFill>
                  <a:srgbClr val="000000"/>
                </a:solidFill>
                <a:cs typeface="Times New Roman" pitchFamily="18" charset="0"/>
              </a:rPr>
              <a:t>Configures the trunking characteristics of the port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3" name="Rectangle 9"/>
          <p:cNvSpPr>
            <a:spLocks noChangeArrowheads="1"/>
          </p:cNvSpPr>
          <p:nvPr/>
        </p:nvSpPr>
        <p:spPr bwMode="auto">
          <a:xfrm>
            <a:off x="5029200" y="4926013"/>
            <a:ext cx="976313" cy="228600"/>
          </a:xfrm>
          <a:prstGeom prst="rect">
            <a:avLst/>
          </a:prstGeom>
          <a:solidFill>
            <a:srgbClr val="F0C566"/>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149514" name="Rectangle 10"/>
          <p:cNvSpPr>
            <a:spLocks noChangeArrowheads="1"/>
          </p:cNvSpPr>
          <p:nvPr/>
        </p:nvSpPr>
        <p:spPr bwMode="auto">
          <a:xfrm>
            <a:off x="727075" y="4311650"/>
            <a:ext cx="7586663" cy="2041525"/>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rgbClr val="FFFF9B"/>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lstStyle/>
          <a:p>
            <a:pPr defTabSz="677863"/>
            <a:r>
              <a:rPr lang="en-US" sz="1400" b="1">
                <a:latin typeface="Courier New" pitchFamily="49" charset="0"/>
              </a:rPr>
              <a:t>SwitchX# </a:t>
            </a:r>
            <a:r>
              <a:rPr lang="en-US" sz="1400" b="1">
                <a:solidFill>
                  <a:schemeClr val="accent2"/>
                </a:solidFill>
                <a:latin typeface="Courier New" pitchFamily="49" charset="0"/>
              </a:rPr>
              <a:t>show interfaces fa0/11 trunk</a:t>
            </a:r>
          </a:p>
          <a:p>
            <a:pPr defTabSz="677863"/>
            <a:endParaRPr lang="en-US" sz="1400" b="1">
              <a:latin typeface="Courier New" pitchFamily="49" charset="0"/>
            </a:endParaRPr>
          </a:p>
          <a:p>
            <a:pPr defTabSz="677863"/>
            <a:r>
              <a:rPr lang="en-US" sz="1400" b="1">
                <a:latin typeface="Courier New" pitchFamily="49" charset="0"/>
              </a:rPr>
              <a:t>Port        Mode         Encapsulation  Status        Native vlan</a:t>
            </a:r>
          </a:p>
          <a:p>
            <a:pPr defTabSz="677863"/>
            <a:r>
              <a:rPr lang="en-US" sz="1400" b="1">
                <a:latin typeface="Courier New" pitchFamily="49" charset="0"/>
              </a:rPr>
              <a:t>Fa0/11      desirable    802.1q         trunking      1</a:t>
            </a:r>
          </a:p>
          <a:p>
            <a:pPr defTabSz="677863"/>
            <a:endParaRPr lang="en-US" sz="1400" b="1">
              <a:latin typeface="Courier New" pitchFamily="49" charset="0"/>
            </a:endParaRPr>
          </a:p>
          <a:p>
            <a:pPr defTabSz="677863"/>
            <a:r>
              <a:rPr lang="en-US" sz="1400" b="1">
                <a:latin typeface="Courier New" pitchFamily="49" charset="0"/>
              </a:rPr>
              <a:t>Port      Vlans allowed on trunk</a:t>
            </a:r>
          </a:p>
          <a:p>
            <a:pPr defTabSz="677863"/>
            <a:r>
              <a:rPr lang="en-US" sz="1400" b="1">
                <a:latin typeface="Courier New" pitchFamily="49" charset="0"/>
              </a:rPr>
              <a:t>Fa0/11      1-4094</a:t>
            </a:r>
          </a:p>
          <a:p>
            <a:pPr defTabSz="677863"/>
            <a:endParaRPr lang="en-US" sz="1400" b="1">
              <a:latin typeface="Courier New" pitchFamily="49" charset="0"/>
            </a:endParaRPr>
          </a:p>
          <a:p>
            <a:pPr defTabSz="677863"/>
            <a:r>
              <a:rPr lang="en-US" sz="1400" b="1">
                <a:latin typeface="Courier New" pitchFamily="49" charset="0"/>
              </a:rPr>
              <a:t>Port        Vlans allowed and active in management domain</a:t>
            </a:r>
          </a:p>
          <a:p>
            <a:pPr defTabSz="677863"/>
            <a:r>
              <a:rPr lang="en-US" sz="1400" b="1">
                <a:latin typeface="Courier New" pitchFamily="49" charset="0"/>
              </a:rPr>
              <a:t>Fa0/11      1-13</a:t>
            </a:r>
          </a:p>
        </p:txBody>
      </p:sp>
      <p:sp>
        <p:nvSpPr>
          <p:cNvPr id="149511" name="Rectangle 7"/>
          <p:cNvSpPr>
            <a:spLocks noChangeArrowheads="1"/>
          </p:cNvSpPr>
          <p:nvPr/>
        </p:nvSpPr>
        <p:spPr bwMode="auto">
          <a:xfrm>
            <a:off x="3032125" y="2679700"/>
            <a:ext cx="638175" cy="228600"/>
          </a:xfrm>
          <a:prstGeom prst="rect">
            <a:avLst/>
          </a:prstGeom>
          <a:solidFill>
            <a:srgbClr val="F0C566"/>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149512" name="Rectangle 8"/>
          <p:cNvSpPr>
            <a:spLocks noChangeArrowheads="1"/>
          </p:cNvSpPr>
          <p:nvPr/>
        </p:nvSpPr>
        <p:spPr bwMode="auto">
          <a:xfrm>
            <a:off x="727075" y="2033588"/>
            <a:ext cx="7586663" cy="2062162"/>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pPr>
              <a:lnSpc>
                <a:spcPct val="100000"/>
              </a:lnSpc>
            </a:pPr>
            <a:r>
              <a:rPr lang="en-US" sz="1400" b="1">
                <a:latin typeface="Courier New" pitchFamily="49" charset="0"/>
              </a:rPr>
              <a:t>SwitchX# </a:t>
            </a:r>
            <a:r>
              <a:rPr lang="en-US" sz="1400" b="1">
                <a:solidFill>
                  <a:schemeClr val="accent2"/>
                </a:solidFill>
                <a:latin typeface="Courier New" pitchFamily="49" charset="0"/>
                <a:cs typeface="Times New Roman" pitchFamily="18" charset="0"/>
              </a:rPr>
              <a:t>show interfaces fa0/11 switchport</a:t>
            </a:r>
          </a:p>
          <a:p>
            <a:r>
              <a:rPr lang="en-US" sz="1400" b="1">
                <a:latin typeface="Courier New" pitchFamily="49" charset="0"/>
              </a:rPr>
              <a:t>Name: Fa0/11</a:t>
            </a:r>
          </a:p>
          <a:p>
            <a:r>
              <a:rPr lang="en-US" sz="1400" b="1">
                <a:latin typeface="Courier New" pitchFamily="49" charset="0"/>
              </a:rPr>
              <a:t>Switchport: Enabled</a:t>
            </a:r>
          </a:p>
          <a:p>
            <a:r>
              <a:rPr lang="en-US" sz="1400" b="1">
                <a:latin typeface="Courier New" pitchFamily="49" charset="0"/>
              </a:rPr>
              <a:t>Administrative Mode: trunk</a:t>
            </a:r>
          </a:p>
          <a:p>
            <a:r>
              <a:rPr lang="en-US" sz="1400" b="1">
                <a:latin typeface="Courier New" pitchFamily="49" charset="0"/>
              </a:rPr>
              <a:t>Operational Mode: down</a:t>
            </a:r>
          </a:p>
          <a:p>
            <a:r>
              <a:rPr lang="en-US" sz="1400" b="1">
                <a:latin typeface="Courier New" pitchFamily="49" charset="0"/>
              </a:rPr>
              <a:t>Administrative Trunking Encapsulation: dot1q</a:t>
            </a:r>
          </a:p>
          <a:p>
            <a:r>
              <a:rPr lang="en-US" sz="1400" b="1">
                <a:latin typeface="Courier New" pitchFamily="49" charset="0"/>
              </a:rPr>
              <a:t>Negotiation of Trunking: On</a:t>
            </a:r>
          </a:p>
          <a:p>
            <a:r>
              <a:rPr lang="en-US" sz="1400" b="1">
                <a:latin typeface="Courier New" pitchFamily="49" charset="0"/>
              </a:rPr>
              <a:t>Access Mode VLAN: 1 (default)</a:t>
            </a:r>
          </a:p>
          <a:p>
            <a:r>
              <a:rPr lang="en-US" sz="1400" b="1">
                <a:latin typeface="Courier New" pitchFamily="49" charset="0"/>
              </a:rPr>
              <a:t>Trunking Native Mode VLAN: 1 (default)</a:t>
            </a:r>
          </a:p>
          <a:p>
            <a:r>
              <a:rPr lang="en-US" sz="1400" b="1">
                <a:latin typeface="Courier New" pitchFamily="49" charset="0"/>
              </a:rPr>
              <a:t> . . .</a:t>
            </a:r>
            <a:endParaRPr lang="en-US" sz="1400" b="1">
              <a:latin typeface="Courier New" pitchFamily="49" charset="0"/>
              <a:cs typeface="Times New Roman" pitchFamily="18" charset="0"/>
            </a:endParaRPr>
          </a:p>
        </p:txBody>
      </p:sp>
      <p:sp>
        <p:nvSpPr>
          <p:cNvPr id="149507" name="Rectangle 3"/>
          <p:cNvSpPr>
            <a:spLocks noGrp="1" noChangeArrowheads="1"/>
          </p:cNvSpPr>
          <p:nvPr>
            <p:ph type="title"/>
          </p:nvPr>
        </p:nvSpPr>
        <p:spPr/>
        <p:txBody>
          <a:bodyPr/>
          <a:lstStyle/>
          <a:p>
            <a:r>
              <a:rPr lang="en-US"/>
              <a:t>Verifying a Trunk</a:t>
            </a:r>
          </a:p>
        </p:txBody>
      </p:sp>
      <p:sp>
        <p:nvSpPr>
          <p:cNvPr id="149509" name="Rectangle 5"/>
          <p:cNvSpPr>
            <a:spLocks noChangeArrowheads="1"/>
          </p:cNvSpPr>
          <p:nvPr/>
        </p:nvSpPr>
        <p:spPr bwMode="auto">
          <a:xfrm>
            <a:off x="727075" y="1493838"/>
            <a:ext cx="7586663" cy="333375"/>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pPr>
              <a:lnSpc>
                <a:spcPct val="100000"/>
              </a:lnSpc>
            </a:pPr>
            <a:r>
              <a:rPr lang="en-US" sz="1400" b="1">
                <a:latin typeface="Courier New" pitchFamily="49" charset="0"/>
              </a:rPr>
              <a:t>SwitchX# </a:t>
            </a:r>
            <a:r>
              <a:rPr lang="en-US" sz="1400" b="1">
                <a:latin typeface="Courier New" pitchFamily="49" charset="0"/>
                <a:cs typeface="Times New Roman" pitchFamily="18" charset="0"/>
              </a:rPr>
              <a:t>show interfaces </a:t>
            </a:r>
            <a:r>
              <a:rPr lang="en-US" sz="1400" b="1" i="1">
                <a:latin typeface="Courier New" pitchFamily="49" charset="0"/>
                <a:cs typeface="Times New Roman" pitchFamily="18" charset="0"/>
              </a:rPr>
              <a:t>interface </a:t>
            </a:r>
            <a:r>
              <a:rPr lang="en-US" sz="1400" b="1">
                <a:latin typeface="Courier New" pitchFamily="49" charset="0"/>
                <a:cs typeface="Times New Roman" pitchFamily="18" charset="0"/>
              </a:rPr>
              <a:t>[switchport | trunk]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t>VLAN Creation Guidelines</a:t>
            </a:r>
          </a:p>
        </p:txBody>
      </p:sp>
      <p:sp>
        <p:nvSpPr>
          <p:cNvPr id="151555" name="Rectangle 3"/>
          <p:cNvSpPr>
            <a:spLocks noGrp="1" noChangeArrowheads="1"/>
          </p:cNvSpPr>
          <p:nvPr>
            <p:ph type="body" idx="1"/>
          </p:nvPr>
        </p:nvSpPr>
        <p:spPr/>
        <p:txBody>
          <a:bodyPr/>
          <a:lstStyle/>
          <a:p>
            <a:pPr lvl="1"/>
            <a:r>
              <a:rPr lang="en-US"/>
              <a:t>The maximum number of VLANs is switch-dependent.</a:t>
            </a:r>
          </a:p>
          <a:p>
            <a:pPr lvl="1"/>
            <a:r>
              <a:rPr lang="en-US"/>
              <a:t>Most Cisco Catalyst desktop switches support 128 separate spanning-tree instances, one per VLAN.</a:t>
            </a:r>
          </a:p>
          <a:p>
            <a:pPr lvl="1"/>
            <a:r>
              <a:rPr lang="en-US"/>
              <a:t>VLAN 1 is </a:t>
            </a:r>
            <a:r>
              <a:rPr lang="en-US">
                <a:cs typeface="Times New Roman" pitchFamily="18" charset="0"/>
              </a:rPr>
              <a:t>the factory default Ethernet VLAN.</a:t>
            </a:r>
            <a:r>
              <a:rPr lang="en-US"/>
              <a:t> </a:t>
            </a:r>
          </a:p>
          <a:p>
            <a:pPr lvl="1"/>
            <a:r>
              <a:rPr lang="en-US"/>
              <a:t>Cisco Discovery Protocol and VTP advertisements are sent on VLAN 1.</a:t>
            </a:r>
          </a:p>
          <a:p>
            <a:pPr lvl="1"/>
            <a:r>
              <a:rPr lang="en-US">
                <a:cs typeface="Times New Roman" pitchFamily="18" charset="0"/>
              </a:rPr>
              <a:t>The Cisco Catalyst switch IP address is in the management VLAN (VLAN 1 by default)</a:t>
            </a:r>
            <a:r>
              <a:rPr lang="en-US"/>
              <a:t>.</a:t>
            </a:r>
          </a:p>
          <a:p>
            <a:pPr lvl="1"/>
            <a:r>
              <a:rPr lang="en-US"/>
              <a:t>If using VTP, the switch must be in VTP server or transparent mode to add or delete VLANs.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t>Adding a VLAN</a:t>
            </a:r>
          </a:p>
        </p:txBody>
      </p:sp>
      <p:sp>
        <p:nvSpPr>
          <p:cNvPr id="153605" name="Rectangle 5"/>
          <p:cNvSpPr>
            <a:spLocks noChangeArrowheads="1"/>
          </p:cNvSpPr>
          <p:nvPr/>
        </p:nvSpPr>
        <p:spPr bwMode="auto">
          <a:xfrm>
            <a:off x="777875" y="2665413"/>
            <a:ext cx="7586663" cy="820737"/>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1402" tIns="45703" rIns="91402" bIns="45703"/>
          <a:lstStyle/>
          <a:p>
            <a:r>
              <a:rPr lang="en-US" sz="1700" b="1">
                <a:latin typeface="Courier New" pitchFamily="49" charset="0"/>
              </a:rPr>
              <a:t>SwitchX# configure terminal</a:t>
            </a:r>
          </a:p>
          <a:p>
            <a:r>
              <a:rPr lang="en-US" sz="1700" b="1">
                <a:latin typeface="Courier New" pitchFamily="49" charset="0"/>
              </a:rPr>
              <a:t>SwitchX(config)# vlan 2</a:t>
            </a:r>
          </a:p>
          <a:p>
            <a:r>
              <a:rPr lang="en-US" sz="1700" b="1">
                <a:latin typeface="Courier New" pitchFamily="49" charset="0"/>
              </a:rPr>
              <a:t>SwitchX(config-vlan)# name switchlab99</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2" name="Rectangle 4"/>
          <p:cNvSpPr>
            <a:spLocks noChangeArrowheads="1"/>
          </p:cNvSpPr>
          <p:nvPr/>
        </p:nvSpPr>
        <p:spPr bwMode="auto">
          <a:xfrm>
            <a:off x="300038" y="3708400"/>
            <a:ext cx="1833562" cy="228600"/>
          </a:xfrm>
          <a:prstGeom prst="rect">
            <a:avLst/>
          </a:prstGeom>
          <a:solidFill>
            <a:srgbClr val="F0C566"/>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en-US"/>
          </a:p>
        </p:txBody>
      </p:sp>
      <p:sp>
        <p:nvSpPr>
          <p:cNvPr id="155653" name="Rectangle 5"/>
          <p:cNvSpPr>
            <a:spLocks noChangeArrowheads="1"/>
          </p:cNvSpPr>
          <p:nvPr/>
        </p:nvSpPr>
        <p:spPr bwMode="auto">
          <a:xfrm>
            <a:off x="265113" y="2886075"/>
            <a:ext cx="8615362" cy="2446338"/>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1402" tIns="45703" rIns="91402" bIns="45703">
            <a:spAutoFit/>
          </a:bodyPr>
          <a:lstStyle/>
          <a:p>
            <a:pPr>
              <a:lnSpc>
                <a:spcPct val="100000"/>
              </a:lnSpc>
            </a:pPr>
            <a:r>
              <a:rPr lang="en-US" sz="1400" b="1">
                <a:latin typeface="Courier New" pitchFamily="49" charset="0"/>
              </a:rPr>
              <a:t>SwitchX# </a:t>
            </a:r>
            <a:r>
              <a:rPr lang="en-US" sz="1400" b="1">
                <a:solidFill>
                  <a:schemeClr val="accent2"/>
                </a:solidFill>
                <a:latin typeface="Courier New" pitchFamily="49" charset="0"/>
              </a:rPr>
              <a:t>show vlan id 2</a:t>
            </a:r>
          </a:p>
          <a:p>
            <a:endParaRPr lang="en-US" sz="1400" b="1">
              <a:latin typeface="Courier New" pitchFamily="49" charset="0"/>
            </a:endParaRPr>
          </a:p>
          <a:p>
            <a:r>
              <a:rPr lang="en-US" sz="1400" b="1">
                <a:latin typeface="Courier New" pitchFamily="49" charset="0"/>
              </a:rPr>
              <a:t>VLAN Name                             Status    Ports</a:t>
            </a:r>
          </a:p>
          <a:p>
            <a:r>
              <a:rPr lang="en-US" sz="1400" b="1">
                <a:latin typeface="Courier New" pitchFamily="49" charset="0"/>
              </a:rPr>
              <a:t>---- -------------------------------- --------- -------------------------------</a:t>
            </a:r>
          </a:p>
          <a:p>
            <a:r>
              <a:rPr lang="en-US" sz="1400" b="1">
                <a:latin typeface="Courier New" pitchFamily="49" charset="0"/>
              </a:rPr>
              <a:t>2    switchlab99                      active    Fa0/2, Fa0/12</a:t>
            </a:r>
          </a:p>
          <a:p>
            <a:endParaRPr lang="en-US" sz="1400" b="1">
              <a:latin typeface="Courier New" pitchFamily="49" charset="0"/>
            </a:endParaRPr>
          </a:p>
          <a:p>
            <a:r>
              <a:rPr lang="en-US" sz="1400" b="1">
                <a:latin typeface="Courier New" pitchFamily="49" charset="0"/>
              </a:rPr>
              <a:t>VLAN Type  SAID       MTU   Parent RingNo BridgeNo Stp  BrdgMode Trans1 Trans2</a:t>
            </a:r>
          </a:p>
          <a:p>
            <a:r>
              <a:rPr lang="en-US" sz="1400" b="1">
                <a:latin typeface="Courier New" pitchFamily="49" charset="0"/>
              </a:rPr>
              <a:t>---- ----- ---------- ----- ------ ------ -------- ---- -------- ------ ------</a:t>
            </a:r>
          </a:p>
          <a:p>
            <a:r>
              <a:rPr lang="en-US" sz="1400" b="1">
                <a:latin typeface="Courier New" pitchFamily="49" charset="0"/>
              </a:rPr>
              <a:t>2    enet  100002     1500  -      -      -        -    -        0      0</a:t>
            </a:r>
          </a:p>
          <a:p>
            <a:endParaRPr lang="en-US" sz="1400" b="1">
              <a:latin typeface="Courier New" pitchFamily="49" charset="0"/>
            </a:endParaRPr>
          </a:p>
          <a:p>
            <a:r>
              <a:rPr lang="en-US" sz="1400" b="1">
                <a:latin typeface="Courier New" pitchFamily="49" charset="0"/>
              </a:rPr>
              <a:t>.   .   .</a:t>
            </a:r>
          </a:p>
          <a:p>
            <a:r>
              <a:rPr lang="en-US" sz="1400" b="1">
                <a:latin typeface="Courier New" pitchFamily="49" charset="0"/>
              </a:rPr>
              <a:t>SwitchX#</a:t>
            </a:r>
          </a:p>
        </p:txBody>
      </p:sp>
      <p:sp>
        <p:nvSpPr>
          <p:cNvPr id="155650" name="Rectangle 2"/>
          <p:cNvSpPr>
            <a:spLocks noGrp="1" noChangeArrowheads="1"/>
          </p:cNvSpPr>
          <p:nvPr>
            <p:ph type="title"/>
          </p:nvPr>
        </p:nvSpPr>
        <p:spPr/>
        <p:txBody>
          <a:bodyPr/>
          <a:lstStyle/>
          <a:p>
            <a:r>
              <a:rPr lang="en-US"/>
              <a:t>Verifying a VLAN</a:t>
            </a:r>
          </a:p>
        </p:txBody>
      </p:sp>
      <p:sp>
        <p:nvSpPr>
          <p:cNvPr id="155656" name="Rectangle 8"/>
          <p:cNvSpPr>
            <a:spLocks noChangeArrowheads="1"/>
          </p:cNvSpPr>
          <p:nvPr/>
        </p:nvSpPr>
        <p:spPr bwMode="auto">
          <a:xfrm>
            <a:off x="265113" y="2249488"/>
            <a:ext cx="8621712" cy="333375"/>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91402" tIns="45703" rIns="91402" bIns="45703">
            <a:spAutoFit/>
          </a:bodyPr>
          <a:lstStyle/>
          <a:p>
            <a:pPr>
              <a:lnSpc>
                <a:spcPct val="100000"/>
              </a:lnSpc>
            </a:pPr>
            <a:r>
              <a:rPr lang="en-US" sz="1400" b="1">
                <a:latin typeface="Courier New" pitchFamily="49" charset="0"/>
              </a:rPr>
              <a:t>SwitchX# show vlan [brief | id </a:t>
            </a:r>
            <a:r>
              <a:rPr lang="en-US" sz="1400" b="1" i="1">
                <a:latin typeface="Courier New" pitchFamily="49" charset="0"/>
              </a:rPr>
              <a:t>vlan-id </a:t>
            </a:r>
            <a:r>
              <a:rPr lang="en-US" sz="1400" b="1">
                <a:latin typeface="Courier New" pitchFamily="49" charset="0"/>
              </a:rPr>
              <a:t>|| name </a:t>
            </a:r>
            <a:r>
              <a:rPr lang="en-US" sz="1400" b="1" i="1">
                <a:latin typeface="Courier New" pitchFamily="49" charset="0"/>
              </a:rPr>
              <a:t>vlan-name</a:t>
            </a:r>
            <a:r>
              <a:rPr lang="en-US" sz="1400" b="1">
                <a:latin typeface="Courier New" pitchFamily="49" charset="0"/>
              </a:rPr>
              <a:t>]</a:t>
            </a:r>
            <a:endParaRPr lang="en-US" sz="1400" b="1" i="1">
              <a:latin typeface="Courier New" pitchFamily="49"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Assigning Switch Ports to a VLAN</a:t>
            </a:r>
          </a:p>
        </p:txBody>
      </p:sp>
      <p:sp>
        <p:nvSpPr>
          <p:cNvPr id="162826" name="Rectangle 10"/>
          <p:cNvSpPr>
            <a:spLocks noChangeArrowheads="1"/>
          </p:cNvSpPr>
          <p:nvPr/>
        </p:nvSpPr>
        <p:spPr bwMode="auto">
          <a:xfrm>
            <a:off x="765175" y="3113088"/>
            <a:ext cx="7586663" cy="2124075"/>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pPr marL="381000" indent="-381000">
              <a:lnSpc>
                <a:spcPct val="100000"/>
              </a:lnSpc>
            </a:pPr>
            <a:r>
              <a:rPr lang="en-US" sz="1400" b="1">
                <a:latin typeface="Courier New" pitchFamily="49" charset="0"/>
              </a:rPr>
              <a:t>SwitchX# configure terminal</a:t>
            </a:r>
          </a:p>
          <a:p>
            <a:pPr marL="381000" indent="-381000">
              <a:lnSpc>
                <a:spcPct val="100000"/>
              </a:lnSpc>
            </a:pPr>
            <a:r>
              <a:rPr lang="en-US" sz="1400" b="1">
                <a:latin typeface="Courier New" pitchFamily="49" charset="0"/>
              </a:rPr>
              <a:t>SwitchX(config)# interface range fastethernet 0/2 - 4</a:t>
            </a:r>
          </a:p>
          <a:p>
            <a:pPr marL="381000" indent="-381000">
              <a:lnSpc>
                <a:spcPct val="100000"/>
              </a:lnSpc>
            </a:pPr>
            <a:r>
              <a:rPr lang="en-US" sz="1400" b="1">
                <a:latin typeface="Courier New" pitchFamily="49" charset="0"/>
              </a:rPr>
              <a:t>SwitchX(config-if)# </a:t>
            </a:r>
            <a:r>
              <a:rPr lang="en-US" sz="1400" b="1">
                <a:latin typeface="Courier New" pitchFamily="49" charset="0"/>
                <a:cs typeface="Times New Roman" pitchFamily="18" charset="0"/>
              </a:rPr>
              <a:t>switchport access vlan </a:t>
            </a:r>
            <a:r>
              <a:rPr lang="en-US" sz="1400" b="1" i="1">
                <a:latin typeface="Courier New" pitchFamily="49" charset="0"/>
                <a:cs typeface="Times New Roman" pitchFamily="18" charset="0"/>
              </a:rPr>
              <a:t>2</a:t>
            </a:r>
            <a:r>
              <a:rPr lang="en-US" sz="1400" b="1">
                <a:latin typeface="Courier New" pitchFamily="49" charset="0"/>
              </a:rPr>
              <a:t> </a:t>
            </a:r>
          </a:p>
          <a:p>
            <a:pPr marL="381000" indent="-381000">
              <a:lnSpc>
                <a:spcPct val="100000"/>
              </a:lnSpc>
            </a:pPr>
            <a:endParaRPr lang="en-US" sz="1400" b="1">
              <a:latin typeface="Courier New" pitchFamily="49" charset="0"/>
            </a:endParaRPr>
          </a:p>
          <a:p>
            <a:pPr marL="381000" indent="-381000"/>
            <a:r>
              <a:rPr lang="it-IT" sz="1400" b="1">
                <a:latin typeface="Courier New" pitchFamily="49" charset="0"/>
              </a:rPr>
              <a:t>SwitchX# show vlan</a:t>
            </a:r>
          </a:p>
          <a:p>
            <a:pPr marL="381000" indent="-381000"/>
            <a:endParaRPr lang="it-IT" sz="1400" b="1">
              <a:latin typeface="Courier New" pitchFamily="49" charset="0"/>
            </a:endParaRPr>
          </a:p>
          <a:p>
            <a:pPr marL="381000" indent="-381000"/>
            <a:r>
              <a:rPr lang="it-IT" sz="1400" b="1">
                <a:latin typeface="Courier New" pitchFamily="49" charset="0"/>
              </a:rPr>
              <a:t>VLAN Name                             Status    Ports</a:t>
            </a:r>
          </a:p>
          <a:p>
            <a:pPr marL="381000" indent="-381000"/>
            <a:r>
              <a:rPr lang="it-IT" sz="1400" b="1">
                <a:latin typeface="Courier New" pitchFamily="49" charset="0"/>
              </a:rPr>
              <a:t>---- -------------------------------- --------- ----------------------</a:t>
            </a:r>
          </a:p>
          <a:p>
            <a:pPr marL="381000" indent="-381000"/>
            <a:r>
              <a:rPr lang="it-IT" sz="1400" b="1">
                <a:latin typeface="Courier New" pitchFamily="49" charset="0"/>
              </a:rPr>
              <a:t>1    default                           active    Fa0/1 </a:t>
            </a:r>
          </a:p>
          <a:p>
            <a:pPr marL="381000" indent="-381000"/>
            <a:r>
              <a:rPr lang="it-IT" sz="1400" b="1">
                <a:latin typeface="Courier New" pitchFamily="49" charset="0"/>
              </a:rPr>
              <a:t>2    switchlab99                       active    Fa0/2, Fa0/3, Fa0/4</a:t>
            </a:r>
            <a:endParaRPr lang="en-US" sz="1400" b="1">
              <a:latin typeface="Courier New" pitchFamily="49" charset="0"/>
            </a:endParaRPr>
          </a:p>
        </p:txBody>
      </p:sp>
      <p:sp>
        <p:nvSpPr>
          <p:cNvPr id="162827" name="Rectangle 11"/>
          <p:cNvSpPr>
            <a:spLocks noChangeArrowheads="1"/>
          </p:cNvSpPr>
          <p:nvPr/>
        </p:nvSpPr>
        <p:spPr bwMode="auto">
          <a:xfrm>
            <a:off x="765175" y="2133600"/>
            <a:ext cx="7586663" cy="33337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00000"/>
              </a:lnSpc>
              <a:tabLst>
                <a:tab pos="7654925" algn="r"/>
              </a:tabLst>
            </a:pPr>
            <a:r>
              <a:rPr lang="en-US" sz="1400" b="1">
                <a:latin typeface="Courier New" pitchFamily="49" charset="0"/>
              </a:rPr>
              <a:t>switchport access [vlan </a:t>
            </a:r>
            <a:r>
              <a:rPr lang="en-US" sz="1400" b="1" i="1">
                <a:latin typeface="Courier New" pitchFamily="49" charset="0"/>
              </a:rPr>
              <a:t>vlan#</a:t>
            </a:r>
            <a:r>
              <a:rPr lang="en-US" sz="1400" b="1">
                <a:latin typeface="Courier New" pitchFamily="49" charset="0"/>
              </a:rPr>
              <a:t> | dynamic]</a:t>
            </a:r>
            <a:endParaRPr lang="en-GB" sz="1400" b="1">
              <a:latin typeface="Courier New" pitchFamily="49" charset="0"/>
            </a:endParaRPr>
          </a:p>
        </p:txBody>
      </p:sp>
      <p:sp>
        <p:nvSpPr>
          <p:cNvPr id="162828" name="Rectangle 12"/>
          <p:cNvSpPr>
            <a:spLocks noChangeArrowheads="1"/>
          </p:cNvSpPr>
          <p:nvPr/>
        </p:nvSpPr>
        <p:spPr bwMode="auto">
          <a:xfrm>
            <a:off x="765175" y="1873250"/>
            <a:ext cx="2020888"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ct val="20000"/>
              </a:spcBef>
            </a:pPr>
            <a:r>
              <a:rPr lang="en-US" sz="1400" b="1">
                <a:latin typeface="Courier New" pitchFamily="49" charset="0"/>
              </a:rPr>
              <a:t>SwitchX(config-if)#</a:t>
            </a:r>
            <a:endParaRPr lang="en-GB" sz="1400" b="1">
              <a:latin typeface="Courier New" pitchFamily="49"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ChangeArrowheads="1"/>
          </p:cNvSpPr>
          <p:nvPr/>
        </p:nvSpPr>
        <p:spPr bwMode="auto">
          <a:xfrm>
            <a:off x="265113" y="2493963"/>
            <a:ext cx="8615362" cy="3022600"/>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91402" tIns="45703" rIns="91402" bIns="45703">
            <a:spAutoFit/>
          </a:bodyPr>
          <a:lstStyle/>
          <a:p>
            <a:pPr>
              <a:lnSpc>
                <a:spcPct val="100000"/>
              </a:lnSpc>
              <a:tabLst>
                <a:tab pos="736600" algn="l"/>
                <a:tab pos="3030538" algn="l"/>
                <a:tab pos="4516438" algn="l"/>
              </a:tabLst>
            </a:pPr>
            <a:r>
              <a:rPr lang="en-US" sz="1400" b="1">
                <a:latin typeface="Courier New" pitchFamily="49" charset="0"/>
              </a:rPr>
              <a:t>SwitchX# </a:t>
            </a:r>
            <a:r>
              <a:rPr lang="en-US" sz="1400" b="1">
                <a:solidFill>
                  <a:schemeClr val="accent2"/>
                </a:solidFill>
                <a:latin typeface="Courier New" pitchFamily="49" charset="0"/>
                <a:cs typeface="Times New Roman" pitchFamily="18" charset="0"/>
              </a:rPr>
              <a:t>show vlan brief</a:t>
            </a:r>
          </a:p>
          <a:p>
            <a:pPr>
              <a:tabLst>
                <a:tab pos="736600" algn="l"/>
                <a:tab pos="3030538" algn="l"/>
                <a:tab pos="4516438" algn="l"/>
              </a:tabLst>
            </a:pPr>
            <a:r>
              <a:rPr lang="en-US" sz="1400" b="1">
                <a:latin typeface="Courier New" pitchFamily="49" charset="0"/>
              </a:rPr>
              <a:t>VLAN Name                             Status    Ports</a:t>
            </a:r>
          </a:p>
          <a:p>
            <a:pPr>
              <a:tabLst>
                <a:tab pos="736600" algn="l"/>
                <a:tab pos="3030538" algn="l"/>
                <a:tab pos="4516438" algn="l"/>
              </a:tabLst>
            </a:pPr>
            <a:r>
              <a:rPr lang="en-US" sz="1400" b="1">
                <a:latin typeface="Courier New" pitchFamily="49" charset="0"/>
              </a:rPr>
              <a:t>---- -------------------------------- --------- -------------------------------</a:t>
            </a:r>
          </a:p>
          <a:p>
            <a:pPr>
              <a:tabLst>
                <a:tab pos="736600" algn="l"/>
                <a:tab pos="3030538" algn="l"/>
                <a:tab pos="4516438" algn="l"/>
              </a:tabLst>
            </a:pPr>
            <a:r>
              <a:rPr lang="en-US" sz="1400" b="1">
                <a:latin typeface="Courier New" pitchFamily="49" charset="0"/>
              </a:rPr>
              <a:t>1    default                          active    Fa0/1</a:t>
            </a:r>
          </a:p>
          <a:p>
            <a:pPr>
              <a:tabLst>
                <a:tab pos="736600" algn="l"/>
                <a:tab pos="3030538" algn="l"/>
                <a:tab pos="4516438" algn="l"/>
              </a:tabLst>
            </a:pPr>
            <a:r>
              <a:rPr lang="en-US" sz="1400" b="1">
                <a:latin typeface="Courier New" pitchFamily="49" charset="0"/>
              </a:rPr>
              <a:t>2    switchlab99                      active    Fa0/2, Fa0/3, Fa0/4</a:t>
            </a:r>
            <a:r>
              <a:rPr lang="en-US" sz="1400">
                <a:latin typeface="Courier New" pitchFamily="49" charset="0"/>
              </a:rPr>
              <a:t> </a:t>
            </a:r>
            <a:endParaRPr lang="en-US" sz="1400" b="1">
              <a:latin typeface="Courier New" pitchFamily="49" charset="0"/>
            </a:endParaRPr>
          </a:p>
          <a:p>
            <a:pPr>
              <a:tabLst>
                <a:tab pos="736600" algn="l"/>
                <a:tab pos="3030538" algn="l"/>
                <a:tab pos="4516438" algn="l"/>
              </a:tabLst>
            </a:pPr>
            <a:r>
              <a:rPr lang="en-US" sz="1400" b="1">
                <a:latin typeface="Courier New" pitchFamily="49" charset="0"/>
              </a:rPr>
              <a:t>3    vlan3                            active</a:t>
            </a:r>
          </a:p>
          <a:p>
            <a:pPr>
              <a:tabLst>
                <a:tab pos="736600" algn="l"/>
                <a:tab pos="3030538" algn="l"/>
                <a:tab pos="4516438" algn="l"/>
              </a:tabLst>
            </a:pPr>
            <a:r>
              <a:rPr lang="en-US" sz="1400" b="1">
                <a:latin typeface="Courier New" pitchFamily="49" charset="0"/>
              </a:rPr>
              <a:t>4    vlan4                            active</a:t>
            </a:r>
          </a:p>
          <a:p>
            <a:pPr>
              <a:tabLst>
                <a:tab pos="736600" algn="l"/>
                <a:tab pos="3030538" algn="l"/>
                <a:tab pos="4516438" algn="l"/>
              </a:tabLst>
            </a:pPr>
            <a:r>
              <a:rPr lang="en-US" sz="1400" b="1">
                <a:latin typeface="Courier New" pitchFamily="49" charset="0"/>
              </a:rPr>
              <a:t>1002 fddi-default                     act/unsup</a:t>
            </a:r>
          </a:p>
          <a:p>
            <a:pPr>
              <a:tabLst>
                <a:tab pos="736600" algn="l"/>
                <a:tab pos="3030538" algn="l"/>
                <a:tab pos="4516438" algn="l"/>
              </a:tabLst>
            </a:pPr>
            <a:r>
              <a:rPr lang="en-US" sz="1400" b="1">
                <a:latin typeface="Courier New" pitchFamily="49" charset="0"/>
              </a:rPr>
              <a:t>1003 token-ring-default               act/unsup</a:t>
            </a:r>
          </a:p>
          <a:p>
            <a:pPr>
              <a:tabLst>
                <a:tab pos="736600" algn="l"/>
                <a:tab pos="3030538" algn="l"/>
                <a:tab pos="4516438" algn="l"/>
              </a:tabLst>
            </a:pPr>
            <a:endParaRPr lang="en-US" sz="1400" b="1">
              <a:latin typeface="Courier New" pitchFamily="49" charset="0"/>
            </a:endParaRPr>
          </a:p>
          <a:p>
            <a:pPr>
              <a:tabLst>
                <a:tab pos="736600" algn="l"/>
                <a:tab pos="3030538" algn="l"/>
                <a:tab pos="4516438" algn="l"/>
              </a:tabLst>
            </a:pPr>
            <a:r>
              <a:rPr lang="en-US" sz="1400" b="1">
                <a:latin typeface="Courier New" pitchFamily="49" charset="0"/>
              </a:rPr>
              <a:t>VLAN Name                             Status    Ports</a:t>
            </a:r>
          </a:p>
          <a:p>
            <a:pPr>
              <a:tabLst>
                <a:tab pos="736600" algn="l"/>
                <a:tab pos="3030538" algn="l"/>
                <a:tab pos="4516438" algn="l"/>
              </a:tabLst>
            </a:pPr>
            <a:r>
              <a:rPr lang="en-US" sz="1400" b="1">
                <a:latin typeface="Courier New" pitchFamily="49" charset="0"/>
              </a:rPr>
              <a:t>---- -------------------------------- --------- -------------------------------</a:t>
            </a:r>
          </a:p>
          <a:p>
            <a:pPr>
              <a:tabLst>
                <a:tab pos="736600" algn="l"/>
                <a:tab pos="3030538" algn="l"/>
                <a:tab pos="4516438" algn="l"/>
              </a:tabLst>
            </a:pPr>
            <a:r>
              <a:rPr lang="en-US" sz="1400" b="1">
                <a:latin typeface="Courier New" pitchFamily="49" charset="0"/>
              </a:rPr>
              <a:t>1004 fddinet-default                  act/unsup</a:t>
            </a:r>
          </a:p>
          <a:p>
            <a:pPr>
              <a:tabLst>
                <a:tab pos="736600" algn="l"/>
                <a:tab pos="3030538" algn="l"/>
                <a:tab pos="4516438" algn="l"/>
              </a:tabLst>
            </a:pPr>
            <a:r>
              <a:rPr lang="en-US" sz="1400" b="1">
                <a:latin typeface="Courier New" pitchFamily="49" charset="0"/>
              </a:rPr>
              <a:t>1005 trnet-default                    act/unsup</a:t>
            </a:r>
          </a:p>
          <a:p>
            <a:pPr>
              <a:tabLst>
                <a:tab pos="736600" algn="l"/>
                <a:tab pos="3030538" algn="l"/>
                <a:tab pos="4516438" algn="l"/>
              </a:tabLst>
            </a:pPr>
            <a:endParaRPr lang="en-US" sz="1400" b="1">
              <a:latin typeface="Courier New" pitchFamily="49" charset="0"/>
            </a:endParaRPr>
          </a:p>
        </p:txBody>
      </p:sp>
      <p:sp>
        <p:nvSpPr>
          <p:cNvPr id="164869" name="Rectangle 5"/>
          <p:cNvSpPr>
            <a:spLocks noChangeArrowheads="1"/>
          </p:cNvSpPr>
          <p:nvPr/>
        </p:nvSpPr>
        <p:spPr bwMode="auto">
          <a:xfrm>
            <a:off x="266700" y="1830388"/>
            <a:ext cx="8610600" cy="333375"/>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lIns="91402" tIns="45703" rIns="91402" bIns="45703">
            <a:spAutoFit/>
          </a:bodyPr>
          <a:lstStyle/>
          <a:p>
            <a:pPr>
              <a:lnSpc>
                <a:spcPct val="100000"/>
              </a:lnSpc>
            </a:pPr>
            <a:r>
              <a:rPr lang="en-US" sz="1400" b="1">
                <a:latin typeface="Courier New" pitchFamily="49" charset="0"/>
              </a:rPr>
              <a:t>SwitchX# show vlan brief</a:t>
            </a:r>
          </a:p>
        </p:txBody>
      </p:sp>
      <p:sp>
        <p:nvSpPr>
          <p:cNvPr id="164873" name="Rectangle 9"/>
          <p:cNvSpPr>
            <a:spLocks noGrp="1" noChangeArrowheads="1"/>
          </p:cNvSpPr>
          <p:nvPr>
            <p:ph type="title"/>
          </p:nvPr>
        </p:nvSpPr>
        <p:spPr/>
        <p:txBody>
          <a:bodyPr/>
          <a:lstStyle/>
          <a:p>
            <a:r>
              <a:rPr lang="en-US"/>
              <a:t>Verifying VLAN Membership</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t>Verifying VLAN Membership (Cont.)</a:t>
            </a:r>
          </a:p>
        </p:txBody>
      </p:sp>
      <p:sp>
        <p:nvSpPr>
          <p:cNvPr id="225289" name="Rectangle 9"/>
          <p:cNvSpPr>
            <a:spLocks noChangeArrowheads="1"/>
          </p:cNvSpPr>
          <p:nvPr/>
        </p:nvSpPr>
        <p:spPr bwMode="auto">
          <a:xfrm>
            <a:off x="762000" y="4892675"/>
            <a:ext cx="4191000" cy="228600"/>
          </a:xfrm>
          <a:prstGeom prst="rect">
            <a:avLst/>
          </a:prstGeom>
          <a:solidFill>
            <a:srgbClr val="F0C566"/>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endParaRPr lang="en-US"/>
          </a:p>
        </p:txBody>
      </p:sp>
      <p:sp>
        <p:nvSpPr>
          <p:cNvPr id="225290" name="Rectangle 10"/>
          <p:cNvSpPr>
            <a:spLocks noChangeArrowheads="1"/>
          </p:cNvSpPr>
          <p:nvPr/>
        </p:nvSpPr>
        <p:spPr bwMode="auto">
          <a:xfrm>
            <a:off x="762000" y="2973388"/>
            <a:ext cx="7586663" cy="2670175"/>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lstStyle/>
          <a:p>
            <a:pPr marL="381000" indent="-381000">
              <a:lnSpc>
                <a:spcPct val="95000"/>
              </a:lnSpc>
            </a:pPr>
            <a:r>
              <a:rPr lang="en-US" sz="1600" b="1">
                <a:latin typeface="Courier New" pitchFamily="49" charset="0"/>
              </a:rPr>
              <a:t>SwitchX# </a:t>
            </a:r>
            <a:r>
              <a:rPr lang="en-US" sz="1600" b="1">
                <a:solidFill>
                  <a:schemeClr val="accent2"/>
                </a:solidFill>
                <a:latin typeface="Courier New" pitchFamily="49" charset="0"/>
              </a:rPr>
              <a:t>show interfaces fa0/2 switchport</a:t>
            </a:r>
          </a:p>
          <a:p>
            <a:pPr marL="381000" indent="-381000">
              <a:lnSpc>
                <a:spcPct val="95000"/>
              </a:lnSpc>
            </a:pPr>
            <a:r>
              <a:rPr lang="en-US" sz="1600" b="1">
                <a:latin typeface="Courier New" pitchFamily="49" charset="0"/>
              </a:rPr>
              <a:t>Name: Fa0/2</a:t>
            </a:r>
          </a:p>
          <a:p>
            <a:pPr marL="381000" indent="-381000">
              <a:lnSpc>
                <a:spcPct val="95000"/>
              </a:lnSpc>
            </a:pPr>
            <a:r>
              <a:rPr lang="en-US" sz="1600" b="1">
                <a:latin typeface="Courier New" pitchFamily="49" charset="0"/>
              </a:rPr>
              <a:t>Switchport: Enabled</a:t>
            </a:r>
          </a:p>
          <a:p>
            <a:pPr marL="381000" indent="-381000">
              <a:lnSpc>
                <a:spcPct val="95000"/>
              </a:lnSpc>
            </a:pPr>
            <a:r>
              <a:rPr lang="en-US" sz="1600" b="1">
                <a:latin typeface="Courier New" pitchFamily="49" charset="0"/>
              </a:rPr>
              <a:t>Administrative Mode: dynamic auto</a:t>
            </a:r>
          </a:p>
          <a:p>
            <a:pPr marL="381000" indent="-381000">
              <a:lnSpc>
                <a:spcPct val="95000"/>
              </a:lnSpc>
            </a:pPr>
            <a:r>
              <a:rPr lang="en-US" sz="1600" b="1">
                <a:latin typeface="Courier New" pitchFamily="49" charset="0"/>
              </a:rPr>
              <a:t>Operational Mode: static access</a:t>
            </a:r>
          </a:p>
          <a:p>
            <a:pPr marL="381000" indent="-381000">
              <a:lnSpc>
                <a:spcPct val="95000"/>
              </a:lnSpc>
            </a:pPr>
            <a:r>
              <a:rPr lang="en-US" sz="1600" b="1">
                <a:latin typeface="Courier New" pitchFamily="49" charset="0"/>
              </a:rPr>
              <a:t>Administrative Trunking Encapsulation: dot1q</a:t>
            </a:r>
          </a:p>
          <a:p>
            <a:pPr marL="381000" indent="-381000">
              <a:lnSpc>
                <a:spcPct val="95000"/>
              </a:lnSpc>
            </a:pPr>
            <a:r>
              <a:rPr lang="en-US" sz="1600" b="1">
                <a:latin typeface="Courier New" pitchFamily="49" charset="0"/>
              </a:rPr>
              <a:t>Operational Trunking Encapsulation: native</a:t>
            </a:r>
          </a:p>
          <a:p>
            <a:pPr marL="381000" indent="-381000">
              <a:lnSpc>
                <a:spcPct val="95000"/>
              </a:lnSpc>
            </a:pPr>
            <a:r>
              <a:rPr lang="en-US" sz="1600" b="1">
                <a:latin typeface="Courier New" pitchFamily="49" charset="0"/>
              </a:rPr>
              <a:t>Negotiation of Trunking: On</a:t>
            </a:r>
          </a:p>
          <a:p>
            <a:pPr marL="381000" indent="-381000">
              <a:lnSpc>
                <a:spcPct val="95000"/>
              </a:lnSpc>
            </a:pPr>
            <a:r>
              <a:rPr lang="en-US" sz="1600" b="1">
                <a:latin typeface="Courier New" pitchFamily="49" charset="0"/>
              </a:rPr>
              <a:t>Access Mode VLAN: 2 (switchlab99)</a:t>
            </a:r>
          </a:p>
          <a:p>
            <a:pPr marL="381000" indent="-381000">
              <a:lnSpc>
                <a:spcPct val="95000"/>
              </a:lnSpc>
            </a:pPr>
            <a:r>
              <a:rPr lang="en-US" sz="1600" b="1">
                <a:latin typeface="Courier New" pitchFamily="49" charset="0"/>
              </a:rPr>
              <a:t>Trunking Native Mode VLAN: 1 (default)</a:t>
            </a:r>
          </a:p>
          <a:p>
            <a:pPr marL="381000" indent="-381000">
              <a:lnSpc>
                <a:spcPct val="95000"/>
              </a:lnSpc>
            </a:pPr>
            <a:r>
              <a:rPr lang="en-US" sz="1600" b="1">
                <a:latin typeface="Courier New" pitchFamily="49" charset="0"/>
              </a:rPr>
              <a:t>--- output omitted ----</a:t>
            </a:r>
          </a:p>
        </p:txBody>
      </p:sp>
      <p:sp>
        <p:nvSpPr>
          <p:cNvPr id="225291" name="Rectangle 11"/>
          <p:cNvSpPr>
            <a:spLocks noChangeArrowheads="1"/>
          </p:cNvSpPr>
          <p:nvPr/>
        </p:nvSpPr>
        <p:spPr bwMode="auto">
          <a:xfrm>
            <a:off x="762000" y="2133600"/>
            <a:ext cx="7586663" cy="3651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5000"/>
              </a:lnSpc>
              <a:tabLst>
                <a:tab pos="7654925" algn="r"/>
              </a:tabLst>
            </a:pPr>
            <a:r>
              <a:rPr lang="en-US" sz="1600" b="1">
                <a:latin typeface="Courier New" pitchFamily="49" charset="0"/>
              </a:rPr>
              <a:t>show interfaces </a:t>
            </a:r>
            <a:r>
              <a:rPr lang="en-US" sz="1600" b="1" i="1">
                <a:latin typeface="Courier New" pitchFamily="49" charset="0"/>
              </a:rPr>
              <a:t>interface</a:t>
            </a:r>
            <a:r>
              <a:rPr lang="en-US" sz="1600" b="1">
                <a:latin typeface="Courier New" pitchFamily="49" charset="0"/>
              </a:rPr>
              <a:t> switchport</a:t>
            </a:r>
            <a:endParaRPr lang="en-GB" sz="1600" b="1">
              <a:latin typeface="Courier New" pitchFamily="49" charset="0"/>
            </a:endParaRPr>
          </a:p>
        </p:txBody>
      </p:sp>
      <p:sp>
        <p:nvSpPr>
          <p:cNvPr id="225292" name="Rectangle 12"/>
          <p:cNvSpPr>
            <a:spLocks noChangeArrowheads="1"/>
          </p:cNvSpPr>
          <p:nvPr/>
        </p:nvSpPr>
        <p:spPr bwMode="auto">
          <a:xfrm>
            <a:off x="762000" y="1835150"/>
            <a:ext cx="23225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ct val="20000"/>
              </a:spcBef>
            </a:pPr>
            <a:r>
              <a:rPr lang="en-US" sz="1600" b="1">
                <a:latin typeface="Courier New" pitchFamily="49" charset="0"/>
              </a:rPr>
              <a:t>SwitchX(config-if)#</a:t>
            </a:r>
            <a:endParaRPr lang="en-GB" sz="1600" b="1">
              <a:latin typeface="Courier New" pitchFamily="49"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61" name="Picture 9" descr="327P_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563" y="1279525"/>
            <a:ext cx="6243637" cy="4784725"/>
          </a:xfrm>
          <a:prstGeom prst="rect">
            <a:avLst/>
          </a:prstGeom>
          <a:noFill/>
          <a:extLst>
            <a:ext uri="{909E8E84-426E-40DD-AFC4-6F175D3DCCD1}">
              <a14:hiddenFill xmlns:a14="http://schemas.microsoft.com/office/drawing/2010/main">
                <a:solidFill>
                  <a:srgbClr val="FFFFFF"/>
                </a:solidFill>
              </a14:hiddenFill>
            </a:ext>
          </a:extLst>
        </p:spPr>
      </p:pic>
      <p:sp>
        <p:nvSpPr>
          <p:cNvPr id="100360" name="Rectangle 8"/>
          <p:cNvSpPr>
            <a:spLocks noGrp="1" noChangeArrowheads="1"/>
          </p:cNvSpPr>
          <p:nvPr>
            <p:ph type="title"/>
          </p:nvPr>
        </p:nvSpPr>
        <p:spPr>
          <a:noFill/>
          <a:ln/>
        </p:spPr>
        <p:txBody>
          <a:bodyPr/>
          <a:lstStyle/>
          <a:p>
            <a:r>
              <a:rPr lang="en-US"/>
              <a:t>VLAN Overview</a:t>
            </a:r>
          </a:p>
        </p:txBody>
      </p:sp>
      <p:sp>
        <p:nvSpPr>
          <p:cNvPr id="100362" name="Text Box 10"/>
          <p:cNvSpPr txBox="1">
            <a:spLocks noChangeArrowheads="1"/>
          </p:cNvSpPr>
          <p:nvPr/>
        </p:nvSpPr>
        <p:spPr bwMode="auto">
          <a:xfrm>
            <a:off x="1446213" y="6080125"/>
            <a:ext cx="62499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177800" indent="-177800">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gn="ctr">
              <a:lnSpc>
                <a:spcPct val="100000"/>
              </a:lnSpc>
            </a:pPr>
            <a:r>
              <a:rPr lang="en-US" sz="2000">
                <a:solidFill>
                  <a:schemeClr val="accent2"/>
                </a:solidFill>
                <a:latin typeface="Arial" charset="0"/>
              </a:rPr>
              <a:t>VLAN = Broadcast Domain = Logical Network (Subnet) </a:t>
            </a:r>
          </a:p>
        </p:txBody>
      </p:sp>
      <p:sp>
        <p:nvSpPr>
          <p:cNvPr id="100363" name="Rectangle 11"/>
          <p:cNvSpPr>
            <a:spLocks noChangeArrowheads="1"/>
          </p:cNvSpPr>
          <p:nvPr/>
        </p:nvSpPr>
        <p:spPr bwMode="auto">
          <a:xfrm>
            <a:off x="346075" y="1809750"/>
            <a:ext cx="1909763"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342900" lvl="1" indent="-228600" defTabSz="915988">
              <a:lnSpc>
                <a:spcPct val="95000"/>
              </a:lnSpc>
              <a:spcBef>
                <a:spcPct val="35000"/>
              </a:spcBef>
              <a:buClr>
                <a:schemeClr val="accent1"/>
              </a:buClr>
              <a:buFont typeface="Wingdings" pitchFamily="2" charset="2"/>
              <a:buChar char="§"/>
            </a:pPr>
            <a:r>
              <a:rPr lang="en-US" sz="2000"/>
              <a:t>Segmentation</a:t>
            </a:r>
          </a:p>
          <a:p>
            <a:pPr marL="342900" lvl="1" indent="-228600" defTabSz="915988">
              <a:lnSpc>
                <a:spcPct val="95000"/>
              </a:lnSpc>
              <a:spcBef>
                <a:spcPct val="35000"/>
              </a:spcBef>
              <a:buClr>
                <a:schemeClr val="accent1"/>
              </a:buClr>
              <a:buFont typeface="Wingdings" pitchFamily="2" charset="2"/>
              <a:buChar char="§"/>
            </a:pPr>
            <a:r>
              <a:rPr lang="en-US" sz="2000"/>
              <a:t>Flexibility</a:t>
            </a:r>
          </a:p>
          <a:p>
            <a:pPr marL="342900" lvl="1" indent="-228600" defTabSz="915988">
              <a:lnSpc>
                <a:spcPct val="95000"/>
              </a:lnSpc>
              <a:spcBef>
                <a:spcPct val="35000"/>
              </a:spcBef>
              <a:buClr>
                <a:schemeClr val="accent1"/>
              </a:buClr>
              <a:buFont typeface="Wingdings" pitchFamily="2" charset="2"/>
              <a:buChar char="§"/>
            </a:pPr>
            <a:r>
              <a:rPr lang="en-US" sz="2000"/>
              <a:t>Security</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89A9B974-C9B6-3F0C-C1DB-6EC27A24FF9C}"/>
                  </a:ext>
                </a:extLst>
              </p14:cNvPr>
              <p14:cNvContentPartPr/>
              <p14:nvPr/>
            </p14:nvContentPartPr>
            <p14:xfrm>
              <a:off x="1389997" y="6382190"/>
              <a:ext cx="5856840" cy="364320"/>
            </p14:xfrm>
          </p:contentPart>
        </mc:Choice>
        <mc:Fallback>
          <p:pic>
            <p:nvPicPr>
              <p:cNvPr id="2" name="Ink 1">
                <a:extLst>
                  <a:ext uri="{FF2B5EF4-FFF2-40B4-BE49-F238E27FC236}">
                    <a16:creationId xmlns:a16="http://schemas.microsoft.com/office/drawing/2014/main" id="{89A9B974-C9B6-3F0C-C1DB-6EC27A24FF9C}"/>
                  </a:ext>
                </a:extLst>
              </p:cNvPr>
              <p:cNvPicPr/>
              <p:nvPr/>
            </p:nvPicPr>
            <p:blipFill>
              <a:blip r:embed="rId5"/>
              <a:stretch>
                <a:fillRect/>
              </a:stretch>
            </p:blipFill>
            <p:spPr>
              <a:xfrm>
                <a:off x="1383877" y="6376070"/>
                <a:ext cx="5869080" cy="37656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9" name="Rectangle 5"/>
          <p:cNvSpPr>
            <a:spLocks noGrp="1" noChangeArrowheads="1"/>
          </p:cNvSpPr>
          <p:nvPr>
            <p:ph type="body" idx="1"/>
          </p:nvPr>
        </p:nvSpPr>
        <p:spPr/>
        <p:txBody>
          <a:bodyPr/>
          <a:lstStyle/>
          <a:p>
            <a:pPr lvl="1"/>
            <a:r>
              <a:rPr lang="en-US"/>
              <a:t>When using VTP, the switch must be in VTP server or transparent mode to add, change, or delete VLANs. </a:t>
            </a:r>
          </a:p>
          <a:p>
            <a:pPr lvl="1"/>
            <a:r>
              <a:rPr lang="en-US"/>
              <a:t>When you make VLAN changes from a switch in VTP server mode, the change is propagated to other switches in the VTP domain.</a:t>
            </a:r>
          </a:p>
          <a:p>
            <a:pPr lvl="1"/>
            <a:r>
              <a:rPr lang="en-US"/>
              <a:t>Changing VLANs typically implies changing IP networks. </a:t>
            </a:r>
          </a:p>
          <a:p>
            <a:pPr lvl="1"/>
            <a:r>
              <a:rPr lang="en-US"/>
              <a:t>After a port is reassigned to a new VLAN, that port is automatically removed from its previous VLAN.</a:t>
            </a:r>
          </a:p>
          <a:p>
            <a:pPr lvl="1"/>
            <a:r>
              <a:rPr lang="en-US"/>
              <a:t>When you delete a VLAN, any ports in that VLAN that are not moved to an active VLAN will be unable to communicate with other stations. </a:t>
            </a:r>
          </a:p>
          <a:p>
            <a:endParaRPr lang="en-US" sz="2000"/>
          </a:p>
        </p:txBody>
      </p:sp>
      <p:sp>
        <p:nvSpPr>
          <p:cNvPr id="180231" name="Rectangle 7"/>
          <p:cNvSpPr>
            <a:spLocks noGrp="1" noChangeArrowheads="1"/>
          </p:cNvSpPr>
          <p:nvPr>
            <p:ph type="title"/>
          </p:nvPr>
        </p:nvSpPr>
        <p:spPr>
          <a:noFill/>
          <a:ln/>
        </p:spPr>
        <p:txBody>
          <a:bodyPr/>
          <a:lstStyle/>
          <a:p>
            <a:r>
              <a:rPr lang="en-US"/>
              <a:t>Executing Adds, Moves, and Changes </a:t>
            </a:r>
            <a:br>
              <a:rPr lang="en-US"/>
            </a:br>
            <a:r>
              <a:rPr lang="en-US"/>
              <a:t>for VLANs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Summary</a:t>
            </a:r>
          </a:p>
        </p:txBody>
      </p:sp>
      <p:sp>
        <p:nvSpPr>
          <p:cNvPr id="12297" name="Rectangle 9"/>
          <p:cNvSpPr>
            <a:spLocks noGrp="1" noChangeArrowheads="1"/>
          </p:cNvSpPr>
          <p:nvPr>
            <p:ph type="body" idx="1"/>
          </p:nvPr>
        </p:nvSpPr>
        <p:spPr/>
        <p:txBody>
          <a:bodyPr/>
          <a:lstStyle/>
          <a:p>
            <a:pPr lvl="1"/>
            <a:r>
              <a:rPr lang="en-US"/>
              <a:t>A poorly designed network has increased support costs, reduced service availability, and limited support for new applications and solutions.</a:t>
            </a:r>
          </a:p>
          <a:p>
            <a:pPr lvl="1"/>
            <a:r>
              <a:rPr lang="en-US"/>
              <a:t>VLANs provide segmentation and organizational flexibility. </a:t>
            </a:r>
          </a:p>
          <a:p>
            <a:pPr lvl="1"/>
            <a:r>
              <a:rPr lang="en-US"/>
              <a:t>Ethernet trunks carry the traffic of multiple VLANs over a single link and allow you to extend VLANs across an entire network. </a:t>
            </a:r>
          </a:p>
          <a:p>
            <a:pPr lvl="1"/>
            <a:r>
              <a:rPr lang="en-US"/>
              <a:t>VTP is a Layer 2 messaging protocol that maintains VLAN configuration consistency.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02" name="Rectangle 22"/>
          <p:cNvSpPr>
            <a:spLocks noGrp="1" noChangeArrowheads="1"/>
          </p:cNvSpPr>
          <p:nvPr>
            <p:ph type="ctrTitle"/>
          </p:nvPr>
        </p:nvSpPr>
        <p:spPr/>
        <p:txBody>
          <a:bodyPr/>
          <a:lstStyle/>
          <a:p>
            <a:r>
              <a:rPr lang="en-US"/>
              <a:t>Medium-Sized Switched Network Construction </a:t>
            </a:r>
          </a:p>
        </p:txBody>
      </p:sp>
      <p:sp>
        <p:nvSpPr>
          <p:cNvPr id="46103" name="Rectangle 23"/>
          <p:cNvSpPr>
            <a:spLocks noGrp="1" noChangeArrowheads="1"/>
          </p:cNvSpPr>
          <p:nvPr>
            <p:ph type="subTitle" idx="1"/>
          </p:nvPr>
        </p:nvSpPr>
        <p:spPr/>
        <p:txBody>
          <a:bodyPr/>
          <a:lstStyle/>
          <a:p>
            <a:r>
              <a:rPr lang="en-US"/>
              <a:t>Routing Between VLANs</a:t>
            </a:r>
          </a:p>
        </p:txBody>
      </p:sp>
    </p:spTree>
    <p:extLst>
      <p:ext uri="{BB962C8B-B14F-4D97-AF65-F5344CB8AC3E}">
        <p14:creationId xmlns:p14="http://schemas.microsoft.com/office/powerpoint/2010/main" val="240910138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072" tIns="41035" rIns="82072" bIns="41035"/>
          <a:lstStyle/>
          <a:p>
            <a:r>
              <a:rPr lang="en-US"/>
              <a:t>VLAN-to-VLAN Overview</a:t>
            </a:r>
          </a:p>
        </p:txBody>
      </p:sp>
      <p:sp>
        <p:nvSpPr>
          <p:cNvPr id="288771" name="Text Box 3"/>
          <p:cNvSpPr txBox="1">
            <a:spLocks noChangeArrowheads="1"/>
          </p:cNvSpPr>
          <p:nvPr/>
        </p:nvSpPr>
        <p:spPr bwMode="auto">
          <a:xfrm>
            <a:off x="1082675" y="5715000"/>
            <a:ext cx="6978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33363" indent="-233363">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0000"/>
              </a:lnSpc>
              <a:spcBef>
                <a:spcPct val="50000"/>
              </a:spcBef>
              <a:buClr>
                <a:srgbClr val="0183B7"/>
              </a:buClr>
              <a:buFont typeface="Wingdings" pitchFamily="2" charset="2"/>
              <a:buChar char="§"/>
            </a:pPr>
            <a:r>
              <a:rPr lang="en-US" sz="2000">
                <a:solidFill>
                  <a:srgbClr val="000000"/>
                </a:solidFill>
                <a:latin typeface="Arial" charset="0"/>
              </a:rPr>
              <a:t>Network layer devices combine multiple broadcast domains.</a:t>
            </a:r>
          </a:p>
        </p:txBody>
      </p:sp>
      <p:pic>
        <p:nvPicPr>
          <p:cNvPr id="288776" name="Picture 8" descr="327P_0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225" y="1709738"/>
            <a:ext cx="7321550"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38731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832" name="Picture 16" descr="327P_0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88" y="2549525"/>
            <a:ext cx="8078787" cy="1658938"/>
          </a:xfrm>
          <a:prstGeom prst="rect">
            <a:avLst/>
          </a:prstGeom>
          <a:noFill/>
          <a:extLst>
            <a:ext uri="{909E8E84-426E-40DD-AFC4-6F175D3DCCD1}">
              <a14:hiddenFill xmlns:a14="http://schemas.microsoft.com/office/drawing/2010/main">
                <a:solidFill>
                  <a:srgbClr val="FFFFFF"/>
                </a:solidFill>
              </a14:hiddenFill>
            </a:ext>
          </a:extLst>
        </p:spPr>
      </p:pic>
      <p:sp>
        <p:nvSpPr>
          <p:cNvPr id="290824" name="Rectangle 8"/>
          <p:cNvSpPr>
            <a:spLocks noGrp="1" noChangeArrowheads="1"/>
          </p:cNvSpPr>
          <p:nvPr>
            <p:ph type="title"/>
          </p:nvPr>
        </p:nvSpPr>
        <p:spPr/>
        <p:txBody>
          <a:bodyPr/>
          <a:lstStyle/>
          <a:p>
            <a:r>
              <a:rPr lang="en-US"/>
              <a:t>Dividing a Physical Interface into Subinterfaces</a:t>
            </a:r>
          </a:p>
        </p:txBody>
      </p:sp>
      <p:sp>
        <p:nvSpPr>
          <p:cNvPr id="290831" name="Rectangle 15"/>
          <p:cNvSpPr>
            <a:spLocks noChangeArrowheads="1"/>
          </p:cNvSpPr>
          <p:nvPr/>
        </p:nvSpPr>
        <p:spPr bwMode="auto">
          <a:xfrm>
            <a:off x="1006475" y="5105400"/>
            <a:ext cx="71294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p>
            <a:pPr marL="228600" indent="-228600">
              <a:lnSpc>
                <a:spcPct val="100000"/>
              </a:lnSpc>
              <a:buClr>
                <a:srgbClr val="0183B7"/>
              </a:buClr>
              <a:buFont typeface="Wingdings" pitchFamily="2" charset="2"/>
              <a:buChar char="§"/>
            </a:pPr>
            <a:r>
              <a:rPr lang="en-US" sz="2000">
                <a:solidFill>
                  <a:srgbClr val="000000"/>
                </a:solidFill>
              </a:rPr>
              <a:t>Physical interfaces can be divided into multiple subinterfaces.</a:t>
            </a:r>
          </a:p>
        </p:txBody>
      </p:sp>
    </p:spTree>
    <p:extLst>
      <p:ext uri="{BB962C8B-B14F-4D97-AF65-F5344CB8AC3E}">
        <p14:creationId xmlns:p14="http://schemas.microsoft.com/office/powerpoint/2010/main" val="132984440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t>Routing Between VLANs with 802.1Q Trunks</a:t>
            </a:r>
          </a:p>
        </p:txBody>
      </p:sp>
      <p:grpSp>
        <p:nvGrpSpPr>
          <p:cNvPr id="296968" name="Group 8"/>
          <p:cNvGrpSpPr>
            <a:grpSpLocks/>
          </p:cNvGrpSpPr>
          <p:nvPr/>
        </p:nvGrpSpPr>
        <p:grpSpPr bwMode="auto">
          <a:xfrm>
            <a:off x="661988" y="1828800"/>
            <a:ext cx="7820025" cy="3244850"/>
            <a:chOff x="337" y="1440"/>
            <a:chExt cx="4926" cy="2044"/>
          </a:xfrm>
        </p:grpSpPr>
        <p:pic>
          <p:nvPicPr>
            <p:cNvPr id="296967" name="Picture 7" descr="327P_5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 y="1440"/>
              <a:ext cx="3743" cy="2044"/>
            </a:xfrm>
            <a:prstGeom prst="rect">
              <a:avLst/>
            </a:prstGeom>
            <a:noFill/>
            <a:extLst>
              <a:ext uri="{909E8E84-426E-40DD-AFC4-6F175D3DCCD1}">
                <a14:hiddenFill xmlns:a14="http://schemas.microsoft.com/office/drawing/2010/main">
                  <a:solidFill>
                    <a:srgbClr val="FFFFFF"/>
                  </a:solidFill>
                </a14:hiddenFill>
              </a:ext>
            </a:extLst>
          </p:spPr>
        </p:pic>
        <p:sp>
          <p:nvSpPr>
            <p:cNvPr id="296964" name="Text Box 4"/>
            <p:cNvSpPr txBox="1">
              <a:spLocks noChangeArrowheads="1"/>
            </p:cNvSpPr>
            <p:nvPr/>
          </p:nvSpPr>
          <p:spPr bwMode="auto">
            <a:xfrm>
              <a:off x="2784" y="2465"/>
              <a:ext cx="2479" cy="681"/>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spAutoFit/>
            </a:bodyPr>
            <a:lstStyle>
              <a:lvl1pPr defTabSz="814388">
                <a:defRPr sz="2400">
                  <a:solidFill>
                    <a:schemeClr val="tx1"/>
                  </a:solidFill>
                  <a:latin typeface="Times" pitchFamily="18" charset="0"/>
                </a:defRPr>
              </a:lvl1pPr>
              <a:lvl2pPr defTabSz="814388">
                <a:defRPr sz="2400">
                  <a:solidFill>
                    <a:schemeClr val="tx1"/>
                  </a:solidFill>
                  <a:latin typeface="Times" pitchFamily="18" charset="0"/>
                </a:defRPr>
              </a:lvl2pPr>
              <a:lvl3pPr defTabSz="814388">
                <a:defRPr sz="2400">
                  <a:solidFill>
                    <a:schemeClr val="tx1"/>
                  </a:solidFill>
                  <a:latin typeface="Times" pitchFamily="18" charset="0"/>
                </a:defRPr>
              </a:lvl3pPr>
              <a:lvl4pPr defTabSz="814388">
                <a:defRPr sz="2400">
                  <a:solidFill>
                    <a:schemeClr val="tx1"/>
                  </a:solidFill>
                  <a:latin typeface="Times" pitchFamily="18" charset="0"/>
                </a:defRPr>
              </a:lvl4pPr>
              <a:lvl5pPr defTabSz="814388">
                <a:defRPr sz="2400">
                  <a:solidFill>
                    <a:schemeClr val="tx1"/>
                  </a:solidFill>
                  <a:latin typeface="Times" pitchFamily="18" charset="0"/>
                </a:defRPr>
              </a:lvl5pPr>
              <a:lvl6pPr defTabSz="814388" fontAlgn="base">
                <a:spcBef>
                  <a:spcPct val="0"/>
                </a:spcBef>
                <a:spcAft>
                  <a:spcPct val="0"/>
                </a:spcAft>
                <a:defRPr sz="2400">
                  <a:solidFill>
                    <a:schemeClr val="tx1"/>
                  </a:solidFill>
                  <a:latin typeface="Times" pitchFamily="18" charset="0"/>
                </a:defRPr>
              </a:lvl6pPr>
              <a:lvl7pPr defTabSz="814388" fontAlgn="base">
                <a:spcBef>
                  <a:spcPct val="0"/>
                </a:spcBef>
                <a:spcAft>
                  <a:spcPct val="0"/>
                </a:spcAft>
                <a:defRPr sz="2400">
                  <a:solidFill>
                    <a:schemeClr val="tx1"/>
                  </a:solidFill>
                  <a:latin typeface="Times" pitchFamily="18" charset="0"/>
                </a:defRPr>
              </a:lvl7pPr>
              <a:lvl8pPr defTabSz="814388" fontAlgn="base">
                <a:spcBef>
                  <a:spcPct val="0"/>
                </a:spcBef>
                <a:spcAft>
                  <a:spcPct val="0"/>
                </a:spcAft>
                <a:defRPr sz="2400">
                  <a:solidFill>
                    <a:schemeClr val="tx1"/>
                  </a:solidFill>
                  <a:latin typeface="Times" pitchFamily="18" charset="0"/>
                </a:defRPr>
              </a:lvl8pPr>
              <a:lvl9pPr defTabSz="814388" fontAlgn="base">
                <a:spcBef>
                  <a:spcPct val="0"/>
                </a:spcBef>
                <a:spcAft>
                  <a:spcPct val="0"/>
                </a:spcAft>
                <a:defRPr sz="2400">
                  <a:solidFill>
                    <a:schemeClr val="tx1"/>
                  </a:solidFill>
                  <a:latin typeface="Times" pitchFamily="18" charset="0"/>
                </a:defRPr>
              </a:lvl9pPr>
            </a:lstStyle>
            <a:p>
              <a:r>
                <a:rPr lang="en-US" sz="1400" b="1">
                  <a:solidFill>
                    <a:srgbClr val="000000"/>
                  </a:solidFill>
                  <a:latin typeface="Courier New" pitchFamily="49" charset="0"/>
                </a:rPr>
                <a:t>interface fastethernet 0/0</a:t>
              </a:r>
            </a:p>
            <a:p>
              <a:r>
                <a:rPr lang="en-US" sz="1400" b="1">
                  <a:solidFill>
                    <a:srgbClr val="000000"/>
                  </a:solidFill>
                  <a:latin typeface="Courier New" pitchFamily="49" charset="0"/>
                </a:rPr>
                <a:t>  ip address 10.1.1.1 255.255.255.0</a:t>
              </a:r>
            </a:p>
            <a:p>
              <a:r>
                <a:rPr lang="en-US" sz="1400" b="1">
                  <a:solidFill>
                    <a:srgbClr val="000000"/>
                  </a:solidFill>
                  <a:latin typeface="Courier New" pitchFamily="49" charset="0"/>
                </a:rPr>
                <a:t>interface fastethernet 0/0.2</a:t>
              </a:r>
            </a:p>
            <a:p>
              <a:r>
                <a:rPr lang="en-US" sz="1400" b="1">
                  <a:solidFill>
                    <a:srgbClr val="000000"/>
                  </a:solidFill>
                  <a:latin typeface="Courier New" pitchFamily="49" charset="0"/>
                </a:rPr>
                <a:t>  ip address 10.2.2.1 255.255.255.0</a:t>
              </a:r>
            </a:p>
            <a:p>
              <a:r>
                <a:rPr lang="en-US" sz="1400" b="1">
                  <a:solidFill>
                    <a:srgbClr val="000000"/>
                  </a:solidFill>
                  <a:latin typeface="Courier New" pitchFamily="49" charset="0"/>
                </a:rPr>
                <a:t>  encapsulation dot1q 2</a:t>
              </a:r>
            </a:p>
          </p:txBody>
        </p:sp>
        <p:sp>
          <p:nvSpPr>
            <p:cNvPr id="296966" name="Line 6"/>
            <p:cNvSpPr>
              <a:spLocks noChangeShapeType="1"/>
            </p:cNvSpPr>
            <p:nvPr/>
          </p:nvSpPr>
          <p:spPr bwMode="auto">
            <a:xfrm>
              <a:off x="3140" y="1824"/>
              <a:ext cx="0" cy="576"/>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b="1">
                <a:solidFill>
                  <a:srgbClr val="000000"/>
                </a:solidFill>
              </a:endParaRPr>
            </a:p>
          </p:txBody>
        </p:sp>
      </p:grpSp>
    </p:spTree>
    <p:extLst>
      <p:ext uri="{BB962C8B-B14F-4D97-AF65-F5344CB8AC3E}">
        <p14:creationId xmlns:p14="http://schemas.microsoft.com/office/powerpoint/2010/main" val="3722198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6" name="Rectangle 4"/>
          <p:cNvSpPr>
            <a:spLocks noGrp="1" noChangeArrowheads="1"/>
          </p:cNvSpPr>
          <p:nvPr>
            <p:ph type="title"/>
          </p:nvPr>
        </p:nvSpPr>
        <p:spPr/>
        <p:txBody>
          <a:bodyPr/>
          <a:lstStyle/>
          <a:p>
            <a:r>
              <a:rPr lang="en-US"/>
              <a:t>Summary</a:t>
            </a:r>
          </a:p>
        </p:txBody>
      </p:sp>
      <p:sp>
        <p:nvSpPr>
          <p:cNvPr id="294917" name="Rectangle 5"/>
          <p:cNvSpPr>
            <a:spLocks noGrp="1" noChangeArrowheads="1"/>
          </p:cNvSpPr>
          <p:nvPr>
            <p:ph type="body" idx="1"/>
          </p:nvPr>
        </p:nvSpPr>
        <p:spPr/>
        <p:txBody>
          <a:bodyPr/>
          <a:lstStyle/>
          <a:p>
            <a:pPr lvl="1"/>
            <a:r>
              <a:rPr lang="en-US"/>
              <a:t>Inter-VLAN routing using a router on a stick utilizes an external router to pass traffic between VLANs.</a:t>
            </a:r>
          </a:p>
          <a:p>
            <a:pPr lvl="1"/>
            <a:r>
              <a:rPr lang="en-US"/>
              <a:t>A router on a stick is configured with a subinterface for each VLAN and 802.1Q trunk encapsulation.</a:t>
            </a:r>
          </a:p>
        </p:txBody>
      </p:sp>
    </p:spTree>
    <p:extLst>
      <p:ext uri="{BB962C8B-B14F-4D97-AF65-F5344CB8AC3E}">
        <p14:creationId xmlns:p14="http://schemas.microsoft.com/office/powerpoint/2010/main" val="2841278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02" name="Rectangle 22"/>
          <p:cNvSpPr>
            <a:spLocks noGrp="1" noChangeArrowheads="1"/>
          </p:cNvSpPr>
          <p:nvPr>
            <p:ph type="ctrTitle"/>
          </p:nvPr>
        </p:nvSpPr>
        <p:spPr/>
        <p:txBody>
          <a:bodyPr/>
          <a:lstStyle/>
          <a:p>
            <a:r>
              <a:rPr lang="en-US"/>
              <a:t>Medium-Sized Switched Network Construction </a:t>
            </a:r>
          </a:p>
        </p:txBody>
      </p:sp>
      <p:sp>
        <p:nvSpPr>
          <p:cNvPr id="46103" name="Rectangle 23"/>
          <p:cNvSpPr>
            <a:spLocks noGrp="1" noChangeArrowheads="1"/>
          </p:cNvSpPr>
          <p:nvPr>
            <p:ph type="subTitle" idx="1"/>
          </p:nvPr>
        </p:nvSpPr>
        <p:spPr/>
        <p:txBody>
          <a:bodyPr/>
          <a:lstStyle/>
          <a:p>
            <a:r>
              <a:rPr lang="en-US" dirty="0"/>
              <a:t>Improving Performance with Spanning Tree </a:t>
            </a:r>
          </a:p>
        </p:txBody>
      </p:sp>
    </p:spTree>
    <p:extLst>
      <p:ext uri="{BB962C8B-B14F-4D97-AF65-F5344CB8AC3E}">
        <p14:creationId xmlns:p14="http://schemas.microsoft.com/office/powerpoint/2010/main" val="128765607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75" name="Rectangle 39"/>
          <p:cNvSpPr>
            <a:spLocks noGrp="1" noChangeArrowheads="1"/>
          </p:cNvSpPr>
          <p:nvPr>
            <p:ph type="title"/>
          </p:nvPr>
        </p:nvSpPr>
        <p:spPr>
          <a:noFill/>
          <a:ln/>
        </p:spPr>
        <p:txBody>
          <a:bodyPr/>
          <a:lstStyle/>
          <a:p>
            <a:r>
              <a:rPr lang="en-US"/>
              <a:t>Interconnection Technologies</a:t>
            </a:r>
          </a:p>
        </p:txBody>
      </p:sp>
      <p:graphicFrame>
        <p:nvGraphicFramePr>
          <p:cNvPr id="270413" name="Group 77"/>
          <p:cNvGraphicFramePr>
            <a:graphicFrameLocks noGrp="1"/>
          </p:cNvGraphicFramePr>
          <p:nvPr/>
        </p:nvGraphicFramePr>
        <p:xfrm>
          <a:off x="342900" y="1809750"/>
          <a:ext cx="4724400" cy="3166350"/>
        </p:xfrm>
        <a:graphic>
          <a:graphicData uri="http://schemas.openxmlformats.org/drawingml/2006/table">
            <a:tbl>
              <a:tblPr/>
              <a:tblGrid>
                <a:gridCol w="17526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457200">
                <a:tc>
                  <a:txBody>
                    <a:bodyPr/>
                    <a:lstStyle/>
                    <a:p>
                      <a:pPr marL="0" marR="0" lvl="0" indent="0" algn="ctr"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600" b="0" i="0" u="none" strike="noStrike" cap="none" normalizeH="0" baseline="0">
                          <a:ln>
                            <a:noFill/>
                          </a:ln>
                          <a:solidFill>
                            <a:schemeClr val="bg1"/>
                          </a:solidFill>
                          <a:effectLst/>
                          <a:latin typeface="Arial" charset="0"/>
                        </a:rPr>
                        <a:t>Technology</a:t>
                      </a:r>
                    </a:p>
                  </a:txBody>
                  <a:tcPr marL="82124" marR="82124" marT="41061" marB="41061" anchor="ctr" horzOverflow="overflow">
                    <a:lnL cap="flat">
                      <a:noFill/>
                    </a:lnL>
                    <a:lnR w="19050" cap="flat" cmpd="sng" algn="ctr">
                      <a:solidFill>
                        <a:schemeClr val="bg1"/>
                      </a:solidFill>
                      <a:prstDash val="solid"/>
                      <a:round/>
                      <a:headEnd type="none" w="med" len="med"/>
                      <a:tailEnd type="none" w="med" len="med"/>
                    </a:lnR>
                    <a:lnT cap="flat">
                      <a:noFill/>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600" b="0" i="0" u="none" strike="noStrike" cap="none" normalizeH="0" baseline="0">
                          <a:ln>
                            <a:noFill/>
                          </a:ln>
                          <a:solidFill>
                            <a:schemeClr val="bg1"/>
                          </a:solidFill>
                          <a:effectLst/>
                          <a:latin typeface="Arial" charset="0"/>
                        </a:rPr>
                        <a:t>Use</a:t>
                      </a:r>
                    </a:p>
                  </a:txBody>
                  <a:tcPr marL="82124" marR="82124" marT="41061" marB="41061" anchor="ctr" horzOverflow="overflow">
                    <a:lnL w="19050" cap="flat" cmpd="sng" algn="ctr">
                      <a:solidFill>
                        <a:schemeClr val="bg1"/>
                      </a:solidFill>
                      <a:prstDash val="solid"/>
                      <a:round/>
                      <a:headEnd type="none" w="med" len="med"/>
                      <a:tailEnd type="none" w="med" len="med"/>
                    </a:lnL>
                    <a:lnR cap="flat">
                      <a:noFill/>
                    </a:lnR>
                    <a:lnT cap="flat">
                      <a:noFill/>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33400">
                <a:tc>
                  <a:txBody>
                    <a:bodyPr/>
                    <a:lstStyle/>
                    <a:p>
                      <a:pPr marL="0" marR="0" lvl="0" indent="0" algn="l"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600" b="0" i="0" u="none" strike="noStrike" cap="none" normalizeH="0" baseline="0">
                          <a:ln>
                            <a:noFill/>
                          </a:ln>
                          <a:solidFill>
                            <a:schemeClr val="tx1"/>
                          </a:solidFill>
                          <a:effectLst/>
                          <a:latin typeface="Arial" charset="0"/>
                        </a:rPr>
                        <a:t>Fast Ethernet</a:t>
                      </a:r>
                    </a:p>
                  </a:txBody>
                  <a:tcPr marL="82124" marR="82124" marT="41061" marB="41061" horzOverflow="overflow">
                    <a:lnL cap="flat">
                      <a:noFill/>
                    </a:lnL>
                    <a:lnR w="19050" cap="flat" cmpd="sng" algn="ctr">
                      <a:solidFill>
                        <a:srgbClr val="8E8E95"/>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rgbClr val="8E8E95"/>
                      </a:solidFill>
                      <a:prstDash val="solid"/>
                      <a:round/>
                      <a:headEnd type="none" w="med" len="med"/>
                      <a:tailEnd type="none" w="med" len="med"/>
                    </a:lnB>
                    <a:lnTlToBr>
                      <a:noFill/>
                    </a:lnTlToBr>
                    <a:lnBlToTr>
                      <a:noFill/>
                    </a:lnBlToTr>
                    <a:solidFill>
                      <a:srgbClr val="D2D2D4"/>
                    </a:solidFill>
                  </a:tcPr>
                </a:tc>
                <a:tc>
                  <a:txBody>
                    <a:bodyPr/>
                    <a:lstStyle/>
                    <a:p>
                      <a:pPr marL="0" marR="0" lvl="0" indent="0" algn="l"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600" b="0" i="0" u="none" strike="noStrike" cap="none" normalizeH="0" baseline="0">
                          <a:ln>
                            <a:noFill/>
                          </a:ln>
                          <a:solidFill>
                            <a:srgbClr val="000000"/>
                          </a:solidFill>
                          <a:effectLst/>
                          <a:latin typeface="Arial" charset="0"/>
                        </a:rPr>
                        <a:t>Connects end-user devices to the access layer switch</a:t>
                      </a:r>
                    </a:p>
                  </a:txBody>
                  <a:tcPr marL="82124" marR="82124" marT="41061" marB="41061" horzOverflow="overflow">
                    <a:lnL w="19050" cap="flat" cmpd="sng" algn="ctr">
                      <a:solidFill>
                        <a:srgbClr val="8E8E95"/>
                      </a:solidFill>
                      <a:prstDash val="solid"/>
                      <a:round/>
                      <a:headEnd type="none" w="med" len="med"/>
                      <a:tailEnd type="none" w="med" len="med"/>
                    </a:lnL>
                    <a:lnR cap="flat">
                      <a:noFill/>
                    </a:lnR>
                    <a:lnT w="19050" cap="flat" cmpd="sng" algn="ctr">
                      <a:solidFill>
                        <a:schemeClr val="bg1"/>
                      </a:solidFill>
                      <a:prstDash val="solid"/>
                      <a:round/>
                      <a:headEnd type="none" w="med" len="med"/>
                      <a:tailEnd type="none" w="med" len="med"/>
                    </a:lnT>
                    <a:lnB w="19050" cap="flat" cmpd="sng" algn="ctr">
                      <a:solidFill>
                        <a:srgbClr val="8E8E95"/>
                      </a:solidFill>
                      <a:prstDash val="solid"/>
                      <a:round/>
                      <a:headEnd type="none" w="med" len="med"/>
                      <a:tailEnd type="none" w="med" len="med"/>
                    </a:lnB>
                    <a:lnTlToBr>
                      <a:noFill/>
                    </a:lnTlToBr>
                    <a:lnBlToTr>
                      <a:noFill/>
                    </a:lnBlToTr>
                    <a:solidFill>
                      <a:srgbClr val="D2D2D4"/>
                    </a:solidFill>
                  </a:tcPr>
                </a:tc>
                <a:extLst>
                  <a:ext uri="{0D108BD9-81ED-4DB2-BD59-A6C34878D82A}">
                    <a16:rowId xmlns:a16="http://schemas.microsoft.com/office/drawing/2014/main" val="10001"/>
                  </a:ext>
                </a:extLst>
              </a:tr>
              <a:tr h="598488">
                <a:tc>
                  <a:txBody>
                    <a:bodyPr/>
                    <a:lstStyle/>
                    <a:p>
                      <a:pPr marL="0" marR="0" lvl="0" indent="0" algn="l"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600" b="0" i="0" u="none" strike="noStrike" cap="none" normalizeH="0" baseline="0">
                          <a:ln>
                            <a:noFill/>
                          </a:ln>
                          <a:solidFill>
                            <a:schemeClr val="tx1"/>
                          </a:solidFill>
                          <a:effectLst/>
                          <a:latin typeface="Arial" charset="0"/>
                        </a:rPr>
                        <a:t>Gigabit Ethernet</a:t>
                      </a:r>
                    </a:p>
                  </a:txBody>
                  <a:tcPr marL="82124" marR="82124" marT="41061" marB="41061" horzOverflow="overflow">
                    <a:lnL cap="flat">
                      <a:noFill/>
                    </a:lnL>
                    <a:lnR w="19050" cap="flat" cmpd="sng" algn="ctr">
                      <a:solidFill>
                        <a:srgbClr val="8E8E95"/>
                      </a:solidFill>
                      <a:prstDash val="solid"/>
                      <a:round/>
                      <a:headEnd type="none" w="med" len="med"/>
                      <a:tailEnd type="none" w="med" len="med"/>
                    </a:lnR>
                    <a:lnT w="19050" cap="flat" cmpd="sng" algn="ctr">
                      <a:solidFill>
                        <a:srgbClr val="8E8E95"/>
                      </a:solidFill>
                      <a:prstDash val="solid"/>
                      <a:round/>
                      <a:headEnd type="none" w="med" len="med"/>
                      <a:tailEnd type="none" w="med" len="med"/>
                    </a:lnT>
                    <a:lnB w="19050" cap="flat" cmpd="sng" algn="ctr">
                      <a:solidFill>
                        <a:srgbClr val="8E8E95"/>
                      </a:solidFill>
                      <a:prstDash val="solid"/>
                      <a:round/>
                      <a:headEnd type="none" w="med" len="med"/>
                      <a:tailEnd type="none" w="med" len="med"/>
                    </a:lnB>
                    <a:lnTlToBr>
                      <a:noFill/>
                    </a:lnTlToBr>
                    <a:lnBlToTr>
                      <a:noFill/>
                    </a:lnBlToTr>
                    <a:solidFill>
                      <a:srgbClr val="D2D2D4"/>
                    </a:solidFill>
                  </a:tcPr>
                </a:tc>
                <a:tc>
                  <a:txBody>
                    <a:bodyPr/>
                    <a:lstStyle/>
                    <a:p>
                      <a:pPr marL="0" marR="0" lvl="0" indent="0" algn="l"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600" b="0" i="0" u="none" strike="noStrike" cap="none" normalizeH="0" baseline="0">
                          <a:ln>
                            <a:noFill/>
                          </a:ln>
                          <a:solidFill>
                            <a:srgbClr val="000000"/>
                          </a:solidFill>
                          <a:effectLst/>
                          <a:latin typeface="Arial" charset="0"/>
                        </a:rPr>
                        <a:t>Connects access switch to distribution switch and high use servers to switches </a:t>
                      </a:r>
                    </a:p>
                  </a:txBody>
                  <a:tcPr marL="82124" marR="82124" marT="41061" marB="41061" horzOverflow="overflow">
                    <a:lnL w="19050" cap="flat" cmpd="sng" algn="ctr">
                      <a:solidFill>
                        <a:srgbClr val="8E8E95"/>
                      </a:solidFill>
                      <a:prstDash val="solid"/>
                      <a:round/>
                      <a:headEnd type="none" w="med" len="med"/>
                      <a:tailEnd type="none" w="med" len="med"/>
                    </a:lnL>
                    <a:lnR cap="flat">
                      <a:noFill/>
                    </a:lnR>
                    <a:lnT w="19050" cap="flat" cmpd="sng" algn="ctr">
                      <a:solidFill>
                        <a:srgbClr val="8E8E95"/>
                      </a:solidFill>
                      <a:prstDash val="solid"/>
                      <a:round/>
                      <a:headEnd type="none" w="med" len="med"/>
                      <a:tailEnd type="none" w="med" len="med"/>
                    </a:lnT>
                    <a:lnB w="19050" cap="flat" cmpd="sng" algn="ctr">
                      <a:solidFill>
                        <a:srgbClr val="8E8E95"/>
                      </a:solidFill>
                      <a:prstDash val="solid"/>
                      <a:round/>
                      <a:headEnd type="none" w="med" len="med"/>
                      <a:tailEnd type="none" w="med" len="med"/>
                    </a:lnB>
                    <a:lnTlToBr>
                      <a:noFill/>
                    </a:lnTlToBr>
                    <a:lnBlToTr>
                      <a:noFill/>
                    </a:lnBlToTr>
                    <a:solidFill>
                      <a:srgbClr val="D2D2D4"/>
                    </a:solidFill>
                  </a:tcPr>
                </a:tc>
                <a:extLst>
                  <a:ext uri="{0D108BD9-81ED-4DB2-BD59-A6C34878D82A}">
                    <a16:rowId xmlns:a16="http://schemas.microsoft.com/office/drawing/2014/main" val="10002"/>
                  </a:ext>
                </a:extLst>
              </a:tr>
              <a:tr h="609600">
                <a:tc>
                  <a:txBody>
                    <a:bodyPr/>
                    <a:lstStyle/>
                    <a:p>
                      <a:pPr marL="0" marR="0" lvl="0" indent="0" algn="l"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600" b="0" i="0" u="none" strike="noStrike" cap="none" normalizeH="0" baseline="0">
                          <a:ln>
                            <a:noFill/>
                          </a:ln>
                          <a:solidFill>
                            <a:schemeClr val="tx1"/>
                          </a:solidFill>
                          <a:effectLst/>
                          <a:latin typeface="Arial" charset="0"/>
                        </a:rPr>
                        <a:t>10-Gigabit Ethernet</a:t>
                      </a:r>
                    </a:p>
                  </a:txBody>
                  <a:tcPr marL="82124" marR="82124" marT="41061" marB="41061" horzOverflow="overflow">
                    <a:lnL cap="flat">
                      <a:noFill/>
                    </a:lnL>
                    <a:lnR w="19050" cap="flat" cmpd="sng" algn="ctr">
                      <a:solidFill>
                        <a:srgbClr val="8E8E95"/>
                      </a:solidFill>
                      <a:prstDash val="solid"/>
                      <a:round/>
                      <a:headEnd type="none" w="med" len="med"/>
                      <a:tailEnd type="none" w="med" len="med"/>
                    </a:lnR>
                    <a:lnT w="19050" cap="flat" cmpd="sng" algn="ctr">
                      <a:solidFill>
                        <a:srgbClr val="8E8E95"/>
                      </a:solidFill>
                      <a:prstDash val="solid"/>
                      <a:round/>
                      <a:headEnd type="none" w="med" len="med"/>
                      <a:tailEnd type="none" w="med" len="med"/>
                    </a:lnT>
                    <a:lnB w="19050" cap="flat" cmpd="sng" algn="ctr">
                      <a:solidFill>
                        <a:srgbClr val="8E8E95"/>
                      </a:solidFill>
                      <a:prstDash val="solid"/>
                      <a:round/>
                      <a:headEnd type="none" w="med" len="med"/>
                      <a:tailEnd type="none" w="med" len="med"/>
                    </a:lnB>
                    <a:lnTlToBr>
                      <a:noFill/>
                    </a:lnTlToBr>
                    <a:lnBlToTr>
                      <a:noFill/>
                    </a:lnBlToTr>
                    <a:solidFill>
                      <a:srgbClr val="D2D2D4"/>
                    </a:solidFill>
                  </a:tcPr>
                </a:tc>
                <a:tc>
                  <a:txBody>
                    <a:bodyPr/>
                    <a:lstStyle/>
                    <a:p>
                      <a:pPr marL="0" marR="0" lvl="0" indent="0" algn="l"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600" b="0" i="0" u="none" strike="noStrike" cap="none" normalizeH="0" baseline="0">
                          <a:ln>
                            <a:noFill/>
                          </a:ln>
                          <a:solidFill>
                            <a:srgbClr val="000000"/>
                          </a:solidFill>
                          <a:effectLst/>
                          <a:latin typeface="Arial" charset="0"/>
                        </a:rPr>
                        <a:t>Provides high-speed switch to switch links, backbones</a:t>
                      </a:r>
                    </a:p>
                  </a:txBody>
                  <a:tcPr marL="82124" marR="82124" marT="41061" marB="41061" horzOverflow="overflow">
                    <a:lnL w="19050" cap="flat" cmpd="sng" algn="ctr">
                      <a:solidFill>
                        <a:srgbClr val="8E8E95"/>
                      </a:solidFill>
                      <a:prstDash val="solid"/>
                      <a:round/>
                      <a:headEnd type="none" w="med" len="med"/>
                      <a:tailEnd type="none" w="med" len="med"/>
                    </a:lnL>
                    <a:lnR cap="flat">
                      <a:noFill/>
                    </a:lnR>
                    <a:lnT w="19050" cap="flat" cmpd="sng" algn="ctr">
                      <a:solidFill>
                        <a:srgbClr val="8E8E95"/>
                      </a:solidFill>
                      <a:prstDash val="solid"/>
                      <a:round/>
                      <a:headEnd type="none" w="med" len="med"/>
                      <a:tailEnd type="none" w="med" len="med"/>
                    </a:lnT>
                    <a:lnB w="19050" cap="flat" cmpd="sng" algn="ctr">
                      <a:solidFill>
                        <a:srgbClr val="8E8E95"/>
                      </a:solidFill>
                      <a:prstDash val="solid"/>
                      <a:round/>
                      <a:headEnd type="none" w="med" len="med"/>
                      <a:tailEnd type="none" w="med" len="med"/>
                    </a:lnB>
                    <a:lnTlToBr>
                      <a:noFill/>
                    </a:lnTlToBr>
                    <a:lnBlToTr>
                      <a:noFill/>
                    </a:lnBlToTr>
                    <a:solidFill>
                      <a:srgbClr val="D2D2D4"/>
                    </a:solidFill>
                  </a:tcPr>
                </a:tc>
                <a:extLst>
                  <a:ext uri="{0D108BD9-81ED-4DB2-BD59-A6C34878D82A}">
                    <a16:rowId xmlns:a16="http://schemas.microsoft.com/office/drawing/2014/main" val="10003"/>
                  </a:ext>
                </a:extLst>
              </a:tr>
              <a:tr h="722313">
                <a:tc>
                  <a:txBody>
                    <a:bodyPr/>
                    <a:lstStyle/>
                    <a:p>
                      <a:pPr marL="0" marR="0" lvl="0" indent="0" algn="l"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600" b="0" i="0" u="none" strike="noStrike" cap="none" normalizeH="0" baseline="0">
                          <a:ln>
                            <a:noFill/>
                          </a:ln>
                          <a:solidFill>
                            <a:schemeClr val="tx1"/>
                          </a:solidFill>
                          <a:effectLst/>
                          <a:latin typeface="Arial" charset="0"/>
                        </a:rPr>
                        <a:t>EtherChannel</a:t>
                      </a:r>
                    </a:p>
                  </a:txBody>
                  <a:tcPr marL="82124" marR="82124" marT="41061" marB="41061" horzOverflow="overflow">
                    <a:lnL cap="flat">
                      <a:noFill/>
                    </a:lnL>
                    <a:lnR w="19050" cap="flat" cmpd="sng" algn="ctr">
                      <a:solidFill>
                        <a:srgbClr val="8E8E95"/>
                      </a:solidFill>
                      <a:prstDash val="solid"/>
                      <a:round/>
                      <a:headEnd type="none" w="med" len="med"/>
                      <a:tailEnd type="none" w="med" len="med"/>
                    </a:lnR>
                    <a:lnT w="19050" cap="flat" cmpd="sng" algn="ctr">
                      <a:solidFill>
                        <a:srgbClr val="8E8E95"/>
                      </a:solidFill>
                      <a:prstDash val="solid"/>
                      <a:round/>
                      <a:headEnd type="none" w="med" len="med"/>
                      <a:tailEnd type="none" w="med" len="med"/>
                    </a:lnT>
                    <a:lnB w="19050" cap="flat" cmpd="sng" algn="ctr">
                      <a:solidFill>
                        <a:srgbClr val="8E8E95"/>
                      </a:solidFill>
                      <a:prstDash val="solid"/>
                      <a:round/>
                      <a:headEnd type="none" w="med" len="med"/>
                      <a:tailEnd type="none" w="med" len="med"/>
                    </a:lnB>
                    <a:lnTlToBr>
                      <a:noFill/>
                    </a:lnTlToBr>
                    <a:lnBlToTr>
                      <a:noFill/>
                    </a:lnBlToTr>
                    <a:solidFill>
                      <a:srgbClr val="D2D2D4"/>
                    </a:solidFill>
                  </a:tcPr>
                </a:tc>
                <a:tc>
                  <a:txBody>
                    <a:bodyPr/>
                    <a:lstStyle/>
                    <a:p>
                      <a:pPr marL="0" marR="0" lvl="0" indent="0" algn="l"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600" b="0" i="0" u="none" strike="noStrike" cap="none" normalizeH="0" baseline="0">
                          <a:ln>
                            <a:noFill/>
                          </a:ln>
                          <a:solidFill>
                            <a:srgbClr val="000000"/>
                          </a:solidFill>
                          <a:effectLst/>
                          <a:latin typeface="Arial" charset="0"/>
                        </a:rPr>
                        <a:t>Provides high-speed switch to switch links, backbones with redundancy</a:t>
                      </a:r>
                    </a:p>
                  </a:txBody>
                  <a:tcPr marL="82124" marR="82124" marT="41061" marB="41061" horzOverflow="overflow">
                    <a:lnL w="19050" cap="flat" cmpd="sng" algn="ctr">
                      <a:solidFill>
                        <a:srgbClr val="8E8E95"/>
                      </a:solidFill>
                      <a:prstDash val="solid"/>
                      <a:round/>
                      <a:headEnd type="none" w="med" len="med"/>
                      <a:tailEnd type="none" w="med" len="med"/>
                    </a:lnL>
                    <a:lnR cap="flat">
                      <a:noFill/>
                    </a:lnR>
                    <a:lnT w="19050" cap="flat" cmpd="sng" algn="ctr">
                      <a:solidFill>
                        <a:srgbClr val="8E8E95"/>
                      </a:solidFill>
                      <a:prstDash val="solid"/>
                      <a:round/>
                      <a:headEnd type="none" w="med" len="med"/>
                      <a:tailEnd type="none" w="med" len="med"/>
                    </a:lnT>
                    <a:lnB w="19050" cap="flat" cmpd="sng" algn="ctr">
                      <a:solidFill>
                        <a:srgbClr val="8E8E95"/>
                      </a:solidFill>
                      <a:prstDash val="solid"/>
                      <a:round/>
                      <a:headEnd type="none" w="med" len="med"/>
                      <a:tailEnd type="none" w="med" len="med"/>
                    </a:lnB>
                    <a:lnTlToBr>
                      <a:noFill/>
                    </a:lnTlToBr>
                    <a:lnBlToTr>
                      <a:noFill/>
                    </a:lnBlToTr>
                    <a:solidFill>
                      <a:srgbClr val="D2D2D4"/>
                    </a:solidFill>
                  </a:tcPr>
                </a:tc>
                <a:extLst>
                  <a:ext uri="{0D108BD9-81ED-4DB2-BD59-A6C34878D82A}">
                    <a16:rowId xmlns:a16="http://schemas.microsoft.com/office/drawing/2014/main" val="10004"/>
                  </a:ext>
                </a:extLst>
              </a:tr>
            </a:tbl>
          </a:graphicData>
        </a:graphic>
      </p:graphicFrame>
      <p:pic>
        <p:nvPicPr>
          <p:cNvPr id="270411" name="Picture 75" descr="327P_0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1692275"/>
            <a:ext cx="3457575" cy="448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062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392" name="Picture 8" descr="327P_0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1600" y="1590675"/>
            <a:ext cx="4432300" cy="4676775"/>
          </a:xfrm>
          <a:prstGeom prst="rect">
            <a:avLst/>
          </a:prstGeom>
          <a:noFill/>
          <a:extLst>
            <a:ext uri="{909E8E84-426E-40DD-AFC4-6F175D3DCCD1}">
              <a14:hiddenFill xmlns:a14="http://schemas.microsoft.com/office/drawing/2010/main">
                <a:solidFill>
                  <a:srgbClr val="FFFFFF"/>
                </a:solidFill>
              </a14:hiddenFill>
            </a:ext>
          </a:extLst>
        </p:spPr>
      </p:pic>
      <p:sp>
        <p:nvSpPr>
          <p:cNvPr id="272387" name="Rectangle 3"/>
          <p:cNvSpPr>
            <a:spLocks noGrp="1" noChangeArrowheads="1"/>
          </p:cNvSpPr>
          <p:nvPr>
            <p:ph type="title"/>
          </p:nvPr>
        </p:nvSpPr>
        <p:spPr/>
        <p:txBody>
          <a:bodyPr/>
          <a:lstStyle/>
          <a:p>
            <a:r>
              <a:rPr lang="en-US"/>
              <a:t>Determining Equipment and </a:t>
            </a:r>
            <a:br>
              <a:rPr lang="en-US"/>
            </a:br>
            <a:r>
              <a:rPr lang="en-US"/>
              <a:t>Cabling Needs</a:t>
            </a:r>
          </a:p>
        </p:txBody>
      </p:sp>
      <p:sp>
        <p:nvSpPr>
          <p:cNvPr id="272388" name="Text Box 4"/>
          <p:cNvSpPr txBox="1">
            <a:spLocks noChangeArrowheads="1"/>
          </p:cNvSpPr>
          <p:nvPr/>
        </p:nvSpPr>
        <p:spPr bwMode="auto">
          <a:xfrm>
            <a:off x="1365250" y="5995988"/>
            <a:ext cx="1651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a:defRPr sz="2400">
                <a:solidFill>
                  <a:schemeClr val="tx1"/>
                </a:solidFill>
                <a:latin typeface="Times" pitchFamily="18" charset="0"/>
              </a:defRPr>
            </a:lvl1pPr>
            <a:lvl2pPr defTabSz="814388">
              <a:defRPr sz="2400">
                <a:solidFill>
                  <a:schemeClr val="tx1"/>
                </a:solidFill>
                <a:latin typeface="Times" pitchFamily="18" charset="0"/>
              </a:defRPr>
            </a:lvl2pPr>
            <a:lvl3pPr defTabSz="814388">
              <a:defRPr sz="2400">
                <a:solidFill>
                  <a:schemeClr val="tx1"/>
                </a:solidFill>
                <a:latin typeface="Times" pitchFamily="18" charset="0"/>
              </a:defRPr>
            </a:lvl3pPr>
            <a:lvl4pPr defTabSz="814388">
              <a:defRPr sz="2400">
                <a:solidFill>
                  <a:schemeClr val="tx1"/>
                </a:solidFill>
                <a:latin typeface="Times" pitchFamily="18" charset="0"/>
              </a:defRPr>
            </a:lvl4pPr>
            <a:lvl5pPr defTabSz="814388">
              <a:defRPr sz="2400">
                <a:solidFill>
                  <a:schemeClr val="tx1"/>
                </a:solidFill>
                <a:latin typeface="Times" pitchFamily="18" charset="0"/>
              </a:defRPr>
            </a:lvl5pPr>
            <a:lvl6pPr defTabSz="814388" fontAlgn="base">
              <a:spcBef>
                <a:spcPct val="0"/>
              </a:spcBef>
              <a:spcAft>
                <a:spcPct val="0"/>
              </a:spcAft>
              <a:defRPr sz="2400">
                <a:solidFill>
                  <a:schemeClr val="tx1"/>
                </a:solidFill>
                <a:latin typeface="Times" pitchFamily="18" charset="0"/>
              </a:defRPr>
            </a:lvl6pPr>
            <a:lvl7pPr defTabSz="814388" fontAlgn="base">
              <a:spcBef>
                <a:spcPct val="0"/>
              </a:spcBef>
              <a:spcAft>
                <a:spcPct val="0"/>
              </a:spcAft>
              <a:defRPr sz="2400">
                <a:solidFill>
                  <a:schemeClr val="tx1"/>
                </a:solidFill>
                <a:latin typeface="Times" pitchFamily="18" charset="0"/>
              </a:defRPr>
            </a:lvl7pPr>
            <a:lvl8pPr defTabSz="814388" fontAlgn="base">
              <a:spcBef>
                <a:spcPct val="0"/>
              </a:spcBef>
              <a:spcAft>
                <a:spcPct val="0"/>
              </a:spcAft>
              <a:defRPr sz="2400">
                <a:solidFill>
                  <a:schemeClr val="tx1"/>
                </a:solidFill>
                <a:latin typeface="Times" pitchFamily="18" charset="0"/>
              </a:defRPr>
            </a:lvl8pPr>
            <a:lvl9pPr defTabSz="814388" fontAlgn="base">
              <a:spcBef>
                <a:spcPct val="0"/>
              </a:spcBef>
              <a:spcAft>
                <a:spcPct val="0"/>
              </a:spcAft>
              <a:defRPr sz="2400">
                <a:solidFill>
                  <a:schemeClr val="tx1"/>
                </a:solidFill>
                <a:latin typeface="Times" pitchFamily="18" charset="0"/>
              </a:defRPr>
            </a:lvl9pPr>
          </a:lstStyle>
          <a:p>
            <a:endParaRPr lang="en-US" sz="1200">
              <a:latin typeface="Arial" charset="0"/>
            </a:endParaRPr>
          </a:p>
        </p:txBody>
      </p:sp>
      <p:sp>
        <p:nvSpPr>
          <p:cNvPr id="272389" name="Text Box 5"/>
          <p:cNvSpPr txBox="1">
            <a:spLocks noChangeArrowheads="1"/>
          </p:cNvSpPr>
          <p:nvPr/>
        </p:nvSpPr>
        <p:spPr bwMode="auto">
          <a:xfrm>
            <a:off x="766763" y="1828800"/>
            <a:ext cx="377825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814388">
              <a:defRPr sz="2400">
                <a:solidFill>
                  <a:schemeClr val="tx1"/>
                </a:solidFill>
                <a:latin typeface="Times" pitchFamily="18" charset="0"/>
              </a:defRPr>
            </a:lvl1pPr>
            <a:lvl2pPr marL="342900" indent="-228600" defTabSz="814388">
              <a:defRPr sz="2400">
                <a:solidFill>
                  <a:schemeClr val="tx1"/>
                </a:solidFill>
                <a:latin typeface="Times" pitchFamily="18" charset="0"/>
              </a:defRPr>
            </a:lvl2pPr>
            <a:lvl3pPr marL="685800" indent="-228600" defTabSz="814388">
              <a:defRPr sz="2400">
                <a:solidFill>
                  <a:schemeClr val="tx1"/>
                </a:solidFill>
                <a:latin typeface="Times" pitchFamily="18" charset="0"/>
              </a:defRPr>
            </a:lvl3pPr>
            <a:lvl4pPr marL="1028700" indent="-228600" defTabSz="814388">
              <a:defRPr sz="2400">
                <a:solidFill>
                  <a:schemeClr val="tx1"/>
                </a:solidFill>
                <a:latin typeface="Times" pitchFamily="18" charset="0"/>
              </a:defRPr>
            </a:lvl4pPr>
            <a:lvl5pPr marL="1371600" indent="-228600" defTabSz="814388">
              <a:defRPr sz="2400">
                <a:solidFill>
                  <a:schemeClr val="tx1"/>
                </a:solidFill>
                <a:latin typeface="Times" pitchFamily="18" charset="0"/>
              </a:defRPr>
            </a:lvl5pPr>
            <a:lvl6pPr marL="1828800" indent="-228600" defTabSz="814388" fontAlgn="base">
              <a:spcBef>
                <a:spcPct val="0"/>
              </a:spcBef>
              <a:spcAft>
                <a:spcPct val="0"/>
              </a:spcAft>
              <a:defRPr sz="2400">
                <a:solidFill>
                  <a:schemeClr val="tx1"/>
                </a:solidFill>
                <a:latin typeface="Times" pitchFamily="18" charset="0"/>
              </a:defRPr>
            </a:lvl6pPr>
            <a:lvl7pPr marL="2286000" indent="-228600" defTabSz="814388" fontAlgn="base">
              <a:spcBef>
                <a:spcPct val="0"/>
              </a:spcBef>
              <a:spcAft>
                <a:spcPct val="0"/>
              </a:spcAft>
              <a:defRPr sz="2400">
                <a:solidFill>
                  <a:schemeClr val="tx1"/>
                </a:solidFill>
                <a:latin typeface="Times" pitchFamily="18" charset="0"/>
              </a:defRPr>
            </a:lvl7pPr>
            <a:lvl8pPr marL="2743200" indent="-228600" defTabSz="814388" fontAlgn="base">
              <a:spcBef>
                <a:spcPct val="0"/>
              </a:spcBef>
              <a:spcAft>
                <a:spcPct val="0"/>
              </a:spcAft>
              <a:defRPr sz="2400">
                <a:solidFill>
                  <a:schemeClr val="tx1"/>
                </a:solidFill>
                <a:latin typeface="Times" pitchFamily="18" charset="0"/>
              </a:defRPr>
            </a:lvl8pPr>
            <a:lvl9pPr marL="3200400" indent="-228600" defTabSz="814388" fontAlgn="base">
              <a:spcBef>
                <a:spcPct val="0"/>
              </a:spcBef>
              <a:spcAft>
                <a:spcPct val="0"/>
              </a:spcAft>
              <a:defRPr sz="2400">
                <a:solidFill>
                  <a:schemeClr val="tx1"/>
                </a:solidFill>
                <a:latin typeface="Times" pitchFamily="18" charset="0"/>
              </a:defRPr>
            </a:lvl9pPr>
          </a:lstStyle>
          <a:p>
            <a:pPr>
              <a:lnSpc>
                <a:spcPct val="95000"/>
              </a:lnSpc>
              <a:spcBef>
                <a:spcPct val="35000"/>
              </a:spcBef>
              <a:buClr>
                <a:schemeClr val="accent1"/>
              </a:buClr>
            </a:pPr>
            <a:r>
              <a:rPr lang="en-US" sz="2000" b="0">
                <a:latin typeface="Arial" charset="0"/>
              </a:rPr>
              <a:t>Each link provides adequate </a:t>
            </a:r>
            <a:br>
              <a:rPr lang="en-US" sz="2000" b="0">
                <a:latin typeface="Arial" charset="0"/>
              </a:rPr>
            </a:br>
            <a:r>
              <a:rPr lang="en-US" sz="2000" b="0">
                <a:latin typeface="Arial" charset="0"/>
              </a:rPr>
              <a:t>bandwidth for the total aggregate </a:t>
            </a:r>
            <a:br>
              <a:rPr lang="en-US" sz="2000" b="0">
                <a:latin typeface="Arial" charset="0"/>
              </a:rPr>
            </a:br>
            <a:r>
              <a:rPr lang="en-US" sz="2000" b="0">
                <a:latin typeface="Arial" charset="0"/>
              </a:rPr>
              <a:t>traffic over that link.</a:t>
            </a:r>
          </a:p>
        </p:txBody>
      </p:sp>
    </p:spTree>
    <p:extLst>
      <p:ext uri="{BB962C8B-B14F-4D97-AF65-F5344CB8AC3E}">
        <p14:creationId xmlns:p14="http://schemas.microsoft.com/office/powerpoint/2010/main" val="611380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ja-JP">
                <a:ea typeface="ＭＳ Ｐゴシック" charset="-128"/>
              </a:rPr>
              <a:t>Designing VLANs for an Organization</a:t>
            </a:r>
            <a:endParaRPr lang="en-US">
              <a:ea typeface="ＭＳ Ｐゴシック" charset="-128"/>
            </a:endParaRPr>
          </a:p>
        </p:txBody>
      </p:sp>
      <p:sp>
        <p:nvSpPr>
          <p:cNvPr id="222211" name="Rectangle 3"/>
          <p:cNvSpPr>
            <a:spLocks noGrp="1" noChangeArrowheads="1"/>
          </p:cNvSpPr>
          <p:nvPr>
            <p:ph type="body" idx="1"/>
          </p:nvPr>
        </p:nvSpPr>
        <p:spPr/>
        <p:txBody>
          <a:bodyPr/>
          <a:lstStyle/>
          <a:p>
            <a:pPr marL="404813" lvl="1" indent="-234950"/>
            <a:r>
              <a:rPr lang="en-US"/>
              <a:t>VLAN design must take into consideration the implementation </a:t>
            </a:r>
            <a:br>
              <a:rPr lang="en-US"/>
            </a:br>
            <a:r>
              <a:rPr lang="en-US"/>
              <a:t>of a hierarchical network addressing scheme.</a:t>
            </a:r>
          </a:p>
          <a:p>
            <a:pPr marL="404813" lvl="1" indent="-234950"/>
            <a:r>
              <a:rPr lang="en-US"/>
              <a:t>The benefits of hierarchical addressing are:</a:t>
            </a:r>
          </a:p>
          <a:p>
            <a:pPr marL="796925" lvl="2" indent="-222250"/>
            <a:r>
              <a:rPr lang="en-US"/>
              <a:t>Ease of management and troubleshooting</a:t>
            </a:r>
          </a:p>
          <a:p>
            <a:pPr marL="796925" lvl="2" indent="-222250"/>
            <a:r>
              <a:rPr lang="en-US"/>
              <a:t>Minimization of errors </a:t>
            </a:r>
          </a:p>
          <a:p>
            <a:pPr marL="796925" lvl="2" indent="-222250"/>
            <a:r>
              <a:rPr lang="en-US"/>
              <a:t>Reduced number of routing table entries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624" name="Picture 8" descr="327P_0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350" y="1293813"/>
            <a:ext cx="3700463" cy="5176837"/>
          </a:xfrm>
          <a:prstGeom prst="rect">
            <a:avLst/>
          </a:prstGeom>
          <a:noFill/>
          <a:extLst>
            <a:ext uri="{909E8E84-426E-40DD-AFC4-6F175D3DCCD1}">
              <a14:hiddenFill xmlns:a14="http://schemas.microsoft.com/office/drawing/2010/main">
                <a:solidFill>
                  <a:srgbClr val="FFFFFF"/>
                </a:solidFill>
              </a14:hiddenFill>
            </a:ext>
          </a:extLst>
        </p:spPr>
      </p:pic>
      <p:sp>
        <p:nvSpPr>
          <p:cNvPr id="239619" name="Rectangle 3"/>
          <p:cNvSpPr>
            <a:spLocks noGrp="1" noChangeArrowheads="1"/>
          </p:cNvSpPr>
          <p:nvPr>
            <p:ph type="title"/>
          </p:nvPr>
        </p:nvSpPr>
        <p:spPr/>
        <p:txBody>
          <a:bodyPr/>
          <a:lstStyle/>
          <a:p>
            <a:r>
              <a:rPr lang="en-US"/>
              <a:t>Advantages of EtherChannel</a:t>
            </a:r>
          </a:p>
        </p:txBody>
      </p:sp>
      <p:sp>
        <p:nvSpPr>
          <p:cNvPr id="239623" name="Rectangle 7"/>
          <p:cNvSpPr>
            <a:spLocks noChangeArrowheads="1"/>
          </p:cNvSpPr>
          <p:nvPr/>
        </p:nvSpPr>
        <p:spPr bwMode="auto">
          <a:xfrm>
            <a:off x="655638" y="1781175"/>
            <a:ext cx="3603625" cy="2052638"/>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230188" indent="-230188" defTabSz="814388">
              <a:lnSpc>
                <a:spcPct val="95000"/>
              </a:lnSpc>
              <a:spcBef>
                <a:spcPct val="35000"/>
              </a:spcBef>
              <a:buClr>
                <a:schemeClr val="accent1"/>
              </a:buClr>
              <a:buSzPct val="100000"/>
              <a:buFont typeface="Wingdings" pitchFamily="2" charset="2"/>
              <a:buChar char="§"/>
            </a:pPr>
            <a:r>
              <a:rPr lang="en-US" sz="2000" b="0">
                <a:solidFill>
                  <a:srgbClr val="000000"/>
                </a:solidFill>
              </a:rPr>
              <a:t>Logical aggregation of similar </a:t>
            </a:r>
            <a:br>
              <a:rPr lang="en-US" sz="2000" b="0">
                <a:solidFill>
                  <a:srgbClr val="000000"/>
                </a:solidFill>
              </a:rPr>
            </a:br>
            <a:r>
              <a:rPr lang="en-US" sz="2000" b="0">
                <a:solidFill>
                  <a:srgbClr val="000000"/>
                </a:solidFill>
              </a:rPr>
              <a:t>links between switches</a:t>
            </a:r>
          </a:p>
          <a:p>
            <a:pPr marL="230188" indent="-230188" defTabSz="814388">
              <a:lnSpc>
                <a:spcPct val="95000"/>
              </a:lnSpc>
              <a:spcBef>
                <a:spcPct val="35000"/>
              </a:spcBef>
              <a:buClr>
                <a:schemeClr val="accent1"/>
              </a:buClr>
              <a:buSzPct val="100000"/>
              <a:buFont typeface="Wingdings" pitchFamily="2" charset="2"/>
              <a:buChar char="§"/>
            </a:pPr>
            <a:r>
              <a:rPr lang="en-GB" sz="2000" b="0">
                <a:solidFill>
                  <a:srgbClr val="000000"/>
                </a:solidFill>
              </a:rPr>
              <a:t>Load-shares across links</a:t>
            </a:r>
            <a:endParaRPr lang="en-US" sz="2000" b="0">
              <a:solidFill>
                <a:srgbClr val="000000"/>
              </a:solidFill>
            </a:endParaRPr>
          </a:p>
          <a:p>
            <a:pPr marL="230188" indent="-230188" defTabSz="814388">
              <a:lnSpc>
                <a:spcPct val="95000"/>
              </a:lnSpc>
              <a:spcBef>
                <a:spcPct val="35000"/>
              </a:spcBef>
              <a:buClr>
                <a:schemeClr val="accent1"/>
              </a:buClr>
              <a:buSzPct val="100000"/>
              <a:buFont typeface="Wingdings" pitchFamily="2" charset="2"/>
              <a:buChar char="§"/>
            </a:pPr>
            <a:r>
              <a:rPr lang="en-US" sz="2000" b="0">
                <a:solidFill>
                  <a:srgbClr val="000000"/>
                </a:solidFill>
              </a:rPr>
              <a:t>Viewed as one logical port </a:t>
            </a:r>
            <a:br>
              <a:rPr lang="en-US" sz="2000" b="0">
                <a:solidFill>
                  <a:srgbClr val="000000"/>
                </a:solidFill>
              </a:rPr>
            </a:br>
            <a:r>
              <a:rPr lang="en-US" sz="2000" b="0">
                <a:solidFill>
                  <a:srgbClr val="000000"/>
                </a:solidFill>
              </a:rPr>
              <a:t>to STP</a:t>
            </a:r>
          </a:p>
          <a:p>
            <a:pPr marL="230188" indent="-230188" defTabSz="814388">
              <a:lnSpc>
                <a:spcPct val="95000"/>
              </a:lnSpc>
              <a:spcBef>
                <a:spcPct val="35000"/>
              </a:spcBef>
              <a:buClr>
                <a:schemeClr val="accent1"/>
              </a:buClr>
              <a:buSzPct val="100000"/>
              <a:buFont typeface="Wingdings" pitchFamily="2" charset="2"/>
              <a:buChar char="§"/>
            </a:pPr>
            <a:r>
              <a:rPr lang="en-US" sz="2000" b="0">
                <a:solidFill>
                  <a:srgbClr val="000000"/>
                </a:solidFill>
              </a:rPr>
              <a:t>Redundancy</a:t>
            </a:r>
          </a:p>
        </p:txBody>
      </p:sp>
    </p:spTree>
    <p:extLst>
      <p:ext uri="{BB962C8B-B14F-4D97-AF65-F5344CB8AC3E}">
        <p14:creationId xmlns:p14="http://schemas.microsoft.com/office/powerpoint/2010/main" val="241634255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782" name="Picture 14" descr="327P_0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363" y="1822450"/>
            <a:ext cx="6645275" cy="3127375"/>
          </a:xfrm>
          <a:prstGeom prst="rect">
            <a:avLst/>
          </a:prstGeom>
          <a:noFill/>
          <a:extLst>
            <a:ext uri="{909E8E84-426E-40DD-AFC4-6F175D3DCCD1}">
              <a14:hiddenFill xmlns:a14="http://schemas.microsoft.com/office/drawing/2010/main">
                <a:solidFill>
                  <a:srgbClr val="FFFFFF"/>
                </a:solidFill>
              </a14:hiddenFill>
            </a:ext>
          </a:extLst>
        </p:spPr>
      </p:pic>
      <p:sp>
        <p:nvSpPr>
          <p:cNvPr id="160771" name="Rectangle 3"/>
          <p:cNvSpPr>
            <a:spLocks noGrp="1" noChangeArrowheads="1"/>
          </p:cNvSpPr>
          <p:nvPr>
            <p:ph type="title"/>
          </p:nvPr>
        </p:nvSpPr>
        <p:spPr/>
        <p:txBody>
          <a:bodyPr/>
          <a:lstStyle/>
          <a:p>
            <a:r>
              <a:rPr lang="en-US"/>
              <a:t>Redundant Topology</a:t>
            </a:r>
          </a:p>
        </p:txBody>
      </p:sp>
      <p:sp>
        <p:nvSpPr>
          <p:cNvPr id="160781" name="Rectangle 13"/>
          <p:cNvSpPr>
            <a:spLocks noChangeArrowheads="1"/>
          </p:cNvSpPr>
          <p:nvPr/>
        </p:nvSpPr>
        <p:spPr bwMode="auto">
          <a:xfrm>
            <a:off x="1212850" y="5457825"/>
            <a:ext cx="6773863" cy="973138"/>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228600" indent="-228600" defTabSz="814388">
              <a:lnSpc>
                <a:spcPct val="95000"/>
              </a:lnSpc>
              <a:spcBef>
                <a:spcPct val="35000"/>
              </a:spcBef>
              <a:buClr>
                <a:schemeClr val="accent1"/>
              </a:buClr>
              <a:buSzPct val="100000"/>
              <a:buFont typeface="Wingdings" pitchFamily="2" charset="2"/>
              <a:buChar char="§"/>
            </a:pPr>
            <a:r>
              <a:rPr lang="en-US" sz="2000" b="0">
                <a:solidFill>
                  <a:srgbClr val="000000"/>
                </a:solidFill>
              </a:rPr>
              <a:t>Redundant topology eliminates single points of failure.</a:t>
            </a:r>
          </a:p>
          <a:p>
            <a:pPr marL="228600" indent="-228600" defTabSz="814388">
              <a:lnSpc>
                <a:spcPct val="95000"/>
              </a:lnSpc>
              <a:spcBef>
                <a:spcPct val="35000"/>
              </a:spcBef>
              <a:buClr>
                <a:schemeClr val="accent1"/>
              </a:buClr>
              <a:buSzPct val="100000"/>
              <a:buFont typeface="Wingdings" pitchFamily="2" charset="2"/>
              <a:buChar char="§"/>
            </a:pPr>
            <a:r>
              <a:rPr lang="en-US" sz="2000" b="0">
                <a:solidFill>
                  <a:srgbClr val="000000"/>
                </a:solidFill>
              </a:rPr>
              <a:t>Redundant topology causes broadcast storms, multiple </a:t>
            </a:r>
            <a:br>
              <a:rPr lang="en-US" sz="2000" b="0">
                <a:solidFill>
                  <a:srgbClr val="000000"/>
                </a:solidFill>
              </a:rPr>
            </a:br>
            <a:r>
              <a:rPr lang="en-US" sz="2000" b="0">
                <a:solidFill>
                  <a:srgbClr val="000000"/>
                </a:solidFill>
              </a:rPr>
              <a:t>frame copies, and MAC address table instability problems.</a:t>
            </a:r>
          </a:p>
        </p:txBody>
      </p:sp>
    </p:spTree>
    <p:extLst>
      <p:ext uri="{BB962C8B-B14F-4D97-AF65-F5344CB8AC3E}">
        <p14:creationId xmlns:p14="http://schemas.microsoft.com/office/powerpoint/2010/main" val="9295174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2138363" y="5372100"/>
            <a:ext cx="4865687"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228600" indent="-228600" defTabSz="723900">
              <a:lnSpc>
                <a:spcPct val="95000"/>
              </a:lnSpc>
              <a:spcBef>
                <a:spcPct val="50000"/>
              </a:spcBef>
              <a:buClr>
                <a:schemeClr val="accent1"/>
              </a:buClr>
              <a:buFont typeface="Wingdings" pitchFamily="2" charset="2"/>
              <a:buChar char="§"/>
            </a:pPr>
            <a:r>
              <a:rPr lang="en-US" sz="2000" b="0"/>
              <a:t>Station D sends a broadcast frame.</a:t>
            </a:r>
          </a:p>
          <a:p>
            <a:pPr marL="228600" indent="-228600" defTabSz="723900">
              <a:lnSpc>
                <a:spcPct val="95000"/>
              </a:lnSpc>
              <a:spcBef>
                <a:spcPct val="50000"/>
              </a:spcBef>
              <a:buClr>
                <a:schemeClr val="accent1"/>
              </a:buClr>
              <a:buFont typeface="Wingdings" pitchFamily="2" charset="2"/>
              <a:buChar char="§"/>
            </a:pPr>
            <a:r>
              <a:rPr lang="en-US" sz="2000" b="0"/>
              <a:t>Broadcast frames are flooded to all ports </a:t>
            </a:r>
            <a:br>
              <a:rPr lang="en-US" sz="2000" b="0"/>
            </a:br>
            <a:r>
              <a:rPr lang="en-US" sz="2000" b="0"/>
              <a:t>except the originating port.</a:t>
            </a:r>
          </a:p>
        </p:txBody>
      </p:sp>
      <p:sp>
        <p:nvSpPr>
          <p:cNvPr id="168963" name="Rectangle 3"/>
          <p:cNvSpPr>
            <a:spLocks noGrp="1" noChangeArrowheads="1"/>
          </p:cNvSpPr>
          <p:nvPr>
            <p:ph type="title"/>
          </p:nvPr>
        </p:nvSpPr>
        <p:spPr/>
        <p:txBody>
          <a:bodyPr/>
          <a:lstStyle/>
          <a:p>
            <a:r>
              <a:rPr lang="en-US"/>
              <a:t>Broadcast Frames</a:t>
            </a:r>
          </a:p>
        </p:txBody>
      </p:sp>
      <p:pic>
        <p:nvPicPr>
          <p:cNvPr id="168967" name="Picture 7" descr="327P_0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988" y="1828800"/>
            <a:ext cx="6042025" cy="2932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640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4"/>
          <p:cNvSpPr>
            <a:spLocks noGrp="1" noChangeArrowheads="1"/>
          </p:cNvSpPr>
          <p:nvPr>
            <p:ph type="title"/>
          </p:nvPr>
        </p:nvSpPr>
        <p:spPr/>
        <p:txBody>
          <a:bodyPr/>
          <a:lstStyle/>
          <a:p>
            <a:r>
              <a:rPr lang="en-US"/>
              <a:t>Broadcast Storms</a:t>
            </a:r>
          </a:p>
        </p:txBody>
      </p:sp>
      <p:pic>
        <p:nvPicPr>
          <p:cNvPr id="162822" name="Picture 6" descr="327P_0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725" y="1600200"/>
            <a:ext cx="7194550" cy="3346450"/>
          </a:xfrm>
          <a:prstGeom prst="rect">
            <a:avLst/>
          </a:prstGeom>
          <a:noFill/>
          <a:extLst>
            <a:ext uri="{909E8E84-426E-40DD-AFC4-6F175D3DCCD1}">
              <a14:hiddenFill xmlns:a14="http://schemas.microsoft.com/office/drawing/2010/main">
                <a:solidFill>
                  <a:srgbClr val="FFFFFF"/>
                </a:solidFill>
              </a14:hiddenFill>
            </a:ext>
          </a:extLst>
        </p:spPr>
      </p:pic>
      <p:sp>
        <p:nvSpPr>
          <p:cNvPr id="162823" name="Rectangle 7"/>
          <p:cNvSpPr>
            <a:spLocks noChangeArrowheads="1"/>
          </p:cNvSpPr>
          <p:nvPr/>
        </p:nvSpPr>
        <p:spPr bwMode="auto">
          <a:xfrm>
            <a:off x="2651125" y="5334000"/>
            <a:ext cx="384016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228600" indent="-228600">
              <a:spcBef>
                <a:spcPct val="30000"/>
              </a:spcBef>
              <a:buClr>
                <a:schemeClr val="accent1"/>
              </a:buClr>
              <a:buFont typeface="Wingdings" pitchFamily="2" charset="2"/>
              <a:buChar char="§"/>
            </a:pPr>
            <a:r>
              <a:rPr lang="en-US" sz="2000" b="0"/>
              <a:t>Host X sends a broadcast. </a:t>
            </a:r>
          </a:p>
          <a:p>
            <a:pPr marL="228600" indent="-228600">
              <a:spcBef>
                <a:spcPct val="30000"/>
              </a:spcBef>
              <a:buClr>
                <a:schemeClr val="accent1"/>
              </a:buClr>
              <a:buFont typeface="Wingdings" pitchFamily="2" charset="2"/>
              <a:buChar char="§"/>
            </a:pPr>
            <a:r>
              <a:rPr lang="en-US" sz="2000" b="0"/>
              <a:t>Switches continue to propagate </a:t>
            </a:r>
            <a:br>
              <a:rPr lang="en-US" sz="2000" b="0"/>
            </a:br>
            <a:r>
              <a:rPr lang="en-US" sz="2000" b="0"/>
              <a:t>broadcast traffic over and over.</a:t>
            </a:r>
          </a:p>
        </p:txBody>
      </p:sp>
    </p:spTree>
    <p:extLst>
      <p:ext uri="{BB962C8B-B14F-4D97-AF65-F5344CB8AC3E}">
        <p14:creationId xmlns:p14="http://schemas.microsoft.com/office/powerpoint/2010/main" val="396597884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Rectangle 4"/>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r>
              <a:rPr lang="en-US"/>
              <a:t>Multiple Frame Copies</a:t>
            </a:r>
          </a:p>
        </p:txBody>
      </p:sp>
      <p:sp>
        <p:nvSpPr>
          <p:cNvPr id="164872" name="Text Box 8"/>
          <p:cNvSpPr txBox="1">
            <a:spLocks noChangeArrowheads="1"/>
          </p:cNvSpPr>
          <p:nvPr/>
        </p:nvSpPr>
        <p:spPr bwMode="auto">
          <a:xfrm>
            <a:off x="1571625" y="4903788"/>
            <a:ext cx="600075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nchor="ctr">
            <a:spAutoFit/>
          </a:bodyPr>
          <a:lstStyle>
            <a:lvl1pPr marL="233363" indent="-233363">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spcBef>
                <a:spcPct val="30000"/>
              </a:spcBef>
              <a:buClr>
                <a:schemeClr val="accent1"/>
              </a:buClr>
              <a:buFont typeface="Wingdings" pitchFamily="2" charset="2"/>
              <a:buChar char="§"/>
            </a:pPr>
            <a:r>
              <a:rPr lang="en-US" sz="2000" b="0">
                <a:latin typeface="Arial" charset="0"/>
              </a:rPr>
              <a:t>Host X sends a unicast frame to router Y.</a:t>
            </a:r>
          </a:p>
          <a:p>
            <a:pPr>
              <a:spcBef>
                <a:spcPct val="30000"/>
              </a:spcBef>
              <a:buClr>
                <a:schemeClr val="accent1"/>
              </a:buClr>
              <a:buFont typeface="Wingdings" pitchFamily="2" charset="2"/>
              <a:buChar char="§"/>
            </a:pPr>
            <a:r>
              <a:rPr lang="en-US" sz="2000" b="0">
                <a:latin typeface="Arial" charset="0"/>
              </a:rPr>
              <a:t>The MAC address of router Y has not been </a:t>
            </a:r>
            <a:br>
              <a:rPr lang="en-US" sz="2000" b="0">
                <a:latin typeface="Arial" charset="0"/>
              </a:rPr>
            </a:br>
            <a:r>
              <a:rPr lang="en-US" sz="2000" b="0">
                <a:latin typeface="Arial" charset="0"/>
              </a:rPr>
              <a:t>learned by either switch.</a:t>
            </a:r>
          </a:p>
          <a:p>
            <a:pPr>
              <a:spcBef>
                <a:spcPct val="30000"/>
              </a:spcBef>
              <a:buClr>
                <a:schemeClr val="accent1"/>
              </a:buClr>
              <a:buFont typeface="Wingdings" pitchFamily="2" charset="2"/>
              <a:buChar char="§"/>
            </a:pPr>
            <a:r>
              <a:rPr lang="en-US" sz="2000" b="0">
                <a:latin typeface="Arial" charset="0"/>
              </a:rPr>
              <a:t>Router Y will receive two copies of the same frame.</a:t>
            </a:r>
          </a:p>
        </p:txBody>
      </p:sp>
      <p:pic>
        <p:nvPicPr>
          <p:cNvPr id="164873" name="Picture 9" descr="327P_0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575" y="1831975"/>
            <a:ext cx="5530850" cy="257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118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812800" y="4781550"/>
            <a:ext cx="75184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marL="228600" indent="-228600">
              <a:spcBef>
                <a:spcPct val="30000"/>
              </a:spcBef>
              <a:buClr>
                <a:schemeClr val="accent1"/>
              </a:buClr>
              <a:buFont typeface="Wingdings" pitchFamily="2" charset="2"/>
              <a:buChar char="§"/>
            </a:pPr>
            <a:r>
              <a:rPr lang="en-US" sz="1800" b="0"/>
              <a:t>Host X sends a unicast frame to router Y.</a:t>
            </a:r>
          </a:p>
          <a:p>
            <a:pPr marL="228600" indent="-228600">
              <a:spcBef>
                <a:spcPct val="30000"/>
              </a:spcBef>
              <a:buClr>
                <a:schemeClr val="accent1"/>
              </a:buClr>
              <a:buFont typeface="Wingdings" pitchFamily="2" charset="2"/>
              <a:buChar char="§"/>
            </a:pPr>
            <a:r>
              <a:rPr lang="en-US" sz="1800" b="0"/>
              <a:t>The MAC address of router Y has not been learned by either switch.</a:t>
            </a:r>
          </a:p>
          <a:p>
            <a:pPr marL="228600" indent="-228600">
              <a:spcBef>
                <a:spcPct val="30000"/>
              </a:spcBef>
              <a:buClr>
                <a:schemeClr val="accent1"/>
              </a:buClr>
              <a:buFont typeface="Wingdings" pitchFamily="2" charset="2"/>
              <a:buChar char="§"/>
            </a:pPr>
            <a:r>
              <a:rPr lang="en-US" sz="1800" b="0"/>
              <a:t>Switches A and B learn the MAC address of host X on port 1.</a:t>
            </a:r>
          </a:p>
          <a:p>
            <a:pPr marL="228600" indent="-228600">
              <a:spcBef>
                <a:spcPct val="30000"/>
              </a:spcBef>
              <a:buClr>
                <a:schemeClr val="accent1"/>
              </a:buClr>
              <a:buFont typeface="Wingdings" pitchFamily="2" charset="2"/>
              <a:buChar char="§"/>
            </a:pPr>
            <a:r>
              <a:rPr lang="en-US" sz="1800" b="0"/>
              <a:t>The frame to router Y is flooded.</a:t>
            </a:r>
          </a:p>
          <a:p>
            <a:pPr marL="228600" indent="-228600">
              <a:spcBef>
                <a:spcPct val="30000"/>
              </a:spcBef>
              <a:buClr>
                <a:schemeClr val="accent1"/>
              </a:buClr>
              <a:buFont typeface="Wingdings" pitchFamily="2" charset="2"/>
              <a:buChar char="§"/>
            </a:pPr>
            <a:r>
              <a:rPr lang="en-US" sz="1800" b="0"/>
              <a:t>Switches A and B incorrectly learn the MAC address of host X on port 2.</a:t>
            </a:r>
          </a:p>
        </p:txBody>
      </p:sp>
      <p:sp>
        <p:nvSpPr>
          <p:cNvPr id="166916" name="Rectangle 4"/>
          <p:cNvSpPr>
            <a:spLocks noGrp="1" noChangeArrowheads="1"/>
          </p:cNvSpPr>
          <p:nvPr>
            <p:ph type="title"/>
          </p:nvPr>
        </p:nvSpPr>
        <p:spPr/>
        <p:txBody>
          <a:bodyPr/>
          <a:lstStyle/>
          <a:p>
            <a:r>
              <a:rPr lang="en-US"/>
              <a:t>MAC Database Instability</a:t>
            </a:r>
          </a:p>
        </p:txBody>
      </p:sp>
      <p:pic>
        <p:nvPicPr>
          <p:cNvPr id="166925" name="Picture 13" descr="327P_1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575" y="1673225"/>
            <a:ext cx="5530850" cy="2573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529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Text Box 3"/>
          <p:cNvSpPr txBox="1">
            <a:spLocks noChangeArrowheads="1"/>
          </p:cNvSpPr>
          <p:nvPr/>
        </p:nvSpPr>
        <p:spPr bwMode="auto">
          <a:xfrm>
            <a:off x="1682750" y="5029200"/>
            <a:ext cx="5776913"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nchor="ctr">
            <a:spAutoFit/>
          </a:bodyPr>
          <a:lstStyle>
            <a:lvl1pPr marL="233363" indent="-233363">
              <a:defRPr sz="2400">
                <a:solidFill>
                  <a:schemeClr val="tx1"/>
                </a:solidFill>
                <a:latin typeface="Times" pitchFamily="18" charset="0"/>
              </a:defRPr>
            </a:lvl1pPr>
            <a:lvl2pPr marL="625475" indent="-228600">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95000"/>
              </a:lnSpc>
              <a:spcBef>
                <a:spcPct val="35000"/>
              </a:spcBef>
              <a:buClr>
                <a:schemeClr val="accent1"/>
              </a:buClr>
              <a:buFont typeface="Wingdings" pitchFamily="2" charset="2"/>
              <a:buChar char="§"/>
            </a:pPr>
            <a:r>
              <a:rPr lang="en-US" sz="2000" b="0">
                <a:latin typeface="Arial" charset="0"/>
              </a:rPr>
              <a:t>Provides a loop-free redundant network topology </a:t>
            </a:r>
            <a:br>
              <a:rPr lang="en-US" sz="2000" b="0">
                <a:latin typeface="Arial" charset="0"/>
              </a:rPr>
            </a:br>
            <a:r>
              <a:rPr lang="en-US" sz="2000" b="0">
                <a:latin typeface="Arial" charset="0"/>
              </a:rPr>
              <a:t>by placing certain ports in the blocking state</a:t>
            </a:r>
          </a:p>
          <a:p>
            <a:pPr>
              <a:lnSpc>
                <a:spcPct val="95000"/>
              </a:lnSpc>
              <a:spcBef>
                <a:spcPct val="35000"/>
              </a:spcBef>
              <a:buClr>
                <a:schemeClr val="accent1"/>
              </a:buClr>
              <a:buFont typeface="Wingdings" pitchFamily="2" charset="2"/>
              <a:buChar char="§"/>
            </a:pPr>
            <a:r>
              <a:rPr lang="en-US" sz="2000" b="0">
                <a:latin typeface="Arial" charset="0"/>
              </a:rPr>
              <a:t>Published in the IEEE 802.1D specification</a:t>
            </a:r>
          </a:p>
          <a:p>
            <a:pPr>
              <a:lnSpc>
                <a:spcPct val="95000"/>
              </a:lnSpc>
              <a:spcBef>
                <a:spcPct val="35000"/>
              </a:spcBef>
              <a:buClr>
                <a:schemeClr val="accent1"/>
              </a:buClr>
              <a:buFont typeface="Wingdings" pitchFamily="2" charset="2"/>
              <a:buChar char="§"/>
            </a:pPr>
            <a:r>
              <a:rPr lang="en-US" sz="2000" b="0">
                <a:latin typeface="Arial" charset="0"/>
              </a:rPr>
              <a:t>Enhanced with the Cisco PVST+ implementation</a:t>
            </a:r>
            <a:endParaRPr lang="en-US" sz="2000" b="0">
              <a:solidFill>
                <a:schemeClr val="accent2"/>
              </a:solidFill>
              <a:latin typeface="Arial" charset="0"/>
            </a:endParaRPr>
          </a:p>
        </p:txBody>
      </p:sp>
      <p:sp>
        <p:nvSpPr>
          <p:cNvPr id="241668" name="Rectangle 4"/>
          <p:cNvSpPr>
            <a:spLocks noGrp="1" noChangeArrowheads="1"/>
          </p:cNvSpPr>
          <p:nvPr>
            <p:ph type="title"/>
          </p:nvPr>
        </p:nvSpPr>
        <p:spPr/>
        <p:txBody>
          <a:bodyPr/>
          <a:lstStyle/>
          <a:p>
            <a:r>
              <a:rPr lang="en-US"/>
              <a:t>Loop Resolution with STP</a:t>
            </a:r>
          </a:p>
        </p:txBody>
      </p:sp>
      <p:pic>
        <p:nvPicPr>
          <p:cNvPr id="241670" name="Picture 6" descr="327P_0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000250"/>
            <a:ext cx="4268788" cy="222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11282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p:cNvSpPr>
            <a:spLocks noGrp="1" noChangeArrowheads="1"/>
          </p:cNvSpPr>
          <p:nvPr>
            <p:ph type="title"/>
          </p:nvPr>
        </p:nvSpPr>
        <p:spPr/>
        <p:txBody>
          <a:bodyPr/>
          <a:lstStyle/>
          <a:p>
            <a:r>
              <a:rPr lang="en-US"/>
              <a:t>Spanning-Tree Operation</a:t>
            </a:r>
          </a:p>
        </p:txBody>
      </p:sp>
      <p:sp>
        <p:nvSpPr>
          <p:cNvPr id="173072" name="Rectangle 16"/>
          <p:cNvSpPr>
            <a:spLocks noChangeArrowheads="1"/>
          </p:cNvSpPr>
          <p:nvPr/>
        </p:nvSpPr>
        <p:spPr bwMode="auto">
          <a:xfrm>
            <a:off x="741363" y="1524000"/>
            <a:ext cx="4589462" cy="1474788"/>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233363" indent="-233363" defTabSz="814388">
              <a:lnSpc>
                <a:spcPct val="95000"/>
              </a:lnSpc>
              <a:spcBef>
                <a:spcPct val="35000"/>
              </a:spcBef>
              <a:buClr>
                <a:schemeClr val="accent1"/>
              </a:buClr>
              <a:buSzPct val="100000"/>
              <a:buFont typeface="Wingdings" pitchFamily="2" charset="2"/>
              <a:buChar char="§"/>
            </a:pPr>
            <a:r>
              <a:rPr lang="en-US" sz="2000" b="0">
                <a:solidFill>
                  <a:srgbClr val="000000"/>
                </a:solidFill>
              </a:rPr>
              <a:t>One root bridge per broadcast domain.</a:t>
            </a:r>
          </a:p>
          <a:p>
            <a:pPr marL="233363" indent="-233363" defTabSz="814388">
              <a:lnSpc>
                <a:spcPct val="95000"/>
              </a:lnSpc>
              <a:spcBef>
                <a:spcPct val="35000"/>
              </a:spcBef>
              <a:buClr>
                <a:schemeClr val="accent1"/>
              </a:buClr>
              <a:buSzPct val="100000"/>
              <a:buFont typeface="Wingdings" pitchFamily="2" charset="2"/>
              <a:buChar char="§"/>
            </a:pPr>
            <a:r>
              <a:rPr lang="en-US" sz="2000" b="0">
                <a:solidFill>
                  <a:srgbClr val="000000"/>
                </a:solidFill>
              </a:rPr>
              <a:t>One root port per nonroot bridge.</a:t>
            </a:r>
          </a:p>
          <a:p>
            <a:pPr marL="233363" indent="-233363" defTabSz="814388">
              <a:lnSpc>
                <a:spcPct val="95000"/>
              </a:lnSpc>
              <a:spcBef>
                <a:spcPct val="35000"/>
              </a:spcBef>
              <a:buClr>
                <a:schemeClr val="accent1"/>
              </a:buClr>
              <a:buSzPct val="100000"/>
              <a:buFont typeface="Wingdings" pitchFamily="2" charset="2"/>
              <a:buChar char="§"/>
            </a:pPr>
            <a:r>
              <a:rPr lang="en-US" sz="2000" b="0">
                <a:solidFill>
                  <a:srgbClr val="000000"/>
                </a:solidFill>
              </a:rPr>
              <a:t>One designated port per segment.</a:t>
            </a:r>
          </a:p>
          <a:p>
            <a:pPr marL="233363" indent="-233363" defTabSz="814388">
              <a:lnSpc>
                <a:spcPct val="95000"/>
              </a:lnSpc>
              <a:spcBef>
                <a:spcPct val="35000"/>
              </a:spcBef>
              <a:buClr>
                <a:schemeClr val="accent1"/>
              </a:buClr>
              <a:buSzPct val="100000"/>
              <a:buFont typeface="Wingdings" pitchFamily="2" charset="2"/>
              <a:buChar char="§"/>
            </a:pPr>
            <a:r>
              <a:rPr lang="en-US" sz="2000" b="0">
                <a:solidFill>
                  <a:srgbClr val="000000"/>
                </a:solidFill>
              </a:rPr>
              <a:t>Nondesignated ports are unused.</a:t>
            </a:r>
          </a:p>
        </p:txBody>
      </p:sp>
      <p:pic>
        <p:nvPicPr>
          <p:cNvPr id="173074" name="Picture 18" descr="327P_1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275" y="3392488"/>
            <a:ext cx="6773863" cy="298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34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US"/>
              <a:t>STP Root Bridge Selection </a:t>
            </a:r>
          </a:p>
        </p:txBody>
      </p:sp>
      <p:sp>
        <p:nvSpPr>
          <p:cNvPr id="175114" name="Rectangle 10"/>
          <p:cNvSpPr>
            <a:spLocks noChangeArrowheads="1"/>
          </p:cNvSpPr>
          <p:nvPr/>
        </p:nvSpPr>
        <p:spPr bwMode="auto">
          <a:xfrm>
            <a:off x="1885950" y="4508500"/>
            <a:ext cx="5370513"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228600" indent="-228600">
              <a:lnSpc>
                <a:spcPct val="95000"/>
              </a:lnSpc>
              <a:spcAft>
                <a:spcPct val="100000"/>
              </a:spcAft>
              <a:buClr>
                <a:schemeClr val="accent1"/>
              </a:buClr>
              <a:buFont typeface="Wingdings" pitchFamily="2" charset="2"/>
              <a:buChar char="§"/>
            </a:pPr>
            <a:r>
              <a:rPr lang="en-US" sz="2000" b="0"/>
              <a:t>BPDU (default = sent every 2 seconds)</a:t>
            </a:r>
          </a:p>
          <a:p>
            <a:pPr marL="228600" indent="-228600">
              <a:lnSpc>
                <a:spcPct val="95000"/>
              </a:lnSpc>
              <a:spcAft>
                <a:spcPct val="100000"/>
              </a:spcAft>
              <a:buClr>
                <a:schemeClr val="accent1"/>
              </a:buClr>
              <a:buFont typeface="Wingdings" pitchFamily="2" charset="2"/>
              <a:buChar char="§"/>
            </a:pPr>
            <a:r>
              <a:rPr lang="en-US" sz="2000" b="0"/>
              <a:t>Root bridge = bridge with the lowest bridge ID</a:t>
            </a:r>
          </a:p>
          <a:p>
            <a:pPr marL="228600" indent="-228600">
              <a:lnSpc>
                <a:spcPct val="95000"/>
              </a:lnSpc>
              <a:spcAft>
                <a:spcPct val="100000"/>
              </a:spcAft>
              <a:buClr>
                <a:schemeClr val="accent1"/>
              </a:buClr>
              <a:buFont typeface="Wingdings" pitchFamily="2" charset="2"/>
              <a:buChar char="§"/>
            </a:pPr>
            <a:r>
              <a:rPr lang="en-US" sz="2000" b="0"/>
              <a:t>Bridge ID =</a:t>
            </a:r>
          </a:p>
        </p:txBody>
      </p:sp>
      <p:sp>
        <p:nvSpPr>
          <p:cNvPr id="175115" name="Text Box 11"/>
          <p:cNvSpPr txBox="1">
            <a:spLocks noChangeArrowheads="1"/>
          </p:cNvSpPr>
          <p:nvPr/>
        </p:nvSpPr>
        <p:spPr bwMode="auto">
          <a:xfrm>
            <a:off x="3487738" y="5534025"/>
            <a:ext cx="914400" cy="606425"/>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spAutoFit/>
          </a:bodyPr>
          <a:lstStyle>
            <a:lvl1pPr defTabSz="814388">
              <a:defRPr sz="2400">
                <a:solidFill>
                  <a:schemeClr val="tx1"/>
                </a:solidFill>
                <a:latin typeface="Times" pitchFamily="18" charset="0"/>
              </a:defRPr>
            </a:lvl1pPr>
            <a:lvl2pPr defTabSz="814388">
              <a:defRPr sz="2400">
                <a:solidFill>
                  <a:schemeClr val="tx1"/>
                </a:solidFill>
                <a:latin typeface="Times" pitchFamily="18" charset="0"/>
              </a:defRPr>
            </a:lvl2pPr>
            <a:lvl3pPr defTabSz="814388">
              <a:defRPr sz="2400">
                <a:solidFill>
                  <a:schemeClr val="tx1"/>
                </a:solidFill>
                <a:latin typeface="Times" pitchFamily="18" charset="0"/>
              </a:defRPr>
            </a:lvl3pPr>
            <a:lvl4pPr defTabSz="814388">
              <a:defRPr sz="2400">
                <a:solidFill>
                  <a:schemeClr val="tx1"/>
                </a:solidFill>
                <a:latin typeface="Times" pitchFamily="18" charset="0"/>
              </a:defRPr>
            </a:lvl4pPr>
            <a:lvl5pPr defTabSz="814388">
              <a:defRPr sz="2400">
                <a:solidFill>
                  <a:schemeClr val="tx1"/>
                </a:solidFill>
                <a:latin typeface="Times" pitchFamily="18" charset="0"/>
              </a:defRPr>
            </a:lvl5pPr>
            <a:lvl6pPr defTabSz="814388" fontAlgn="base">
              <a:spcBef>
                <a:spcPct val="0"/>
              </a:spcBef>
              <a:spcAft>
                <a:spcPct val="0"/>
              </a:spcAft>
              <a:defRPr sz="2400">
                <a:solidFill>
                  <a:schemeClr val="tx1"/>
                </a:solidFill>
                <a:latin typeface="Times" pitchFamily="18" charset="0"/>
              </a:defRPr>
            </a:lvl6pPr>
            <a:lvl7pPr defTabSz="814388" fontAlgn="base">
              <a:spcBef>
                <a:spcPct val="0"/>
              </a:spcBef>
              <a:spcAft>
                <a:spcPct val="0"/>
              </a:spcAft>
              <a:defRPr sz="2400">
                <a:solidFill>
                  <a:schemeClr val="tx1"/>
                </a:solidFill>
                <a:latin typeface="Times" pitchFamily="18" charset="0"/>
              </a:defRPr>
            </a:lvl7pPr>
            <a:lvl8pPr defTabSz="814388" fontAlgn="base">
              <a:spcBef>
                <a:spcPct val="0"/>
              </a:spcBef>
              <a:spcAft>
                <a:spcPct val="0"/>
              </a:spcAft>
              <a:defRPr sz="2400">
                <a:solidFill>
                  <a:schemeClr val="tx1"/>
                </a:solidFill>
                <a:latin typeface="Times" pitchFamily="18" charset="0"/>
              </a:defRPr>
            </a:lvl8pPr>
            <a:lvl9pPr defTabSz="814388" fontAlgn="base">
              <a:spcBef>
                <a:spcPct val="0"/>
              </a:spcBef>
              <a:spcAft>
                <a:spcPct val="0"/>
              </a:spcAft>
              <a:defRPr sz="2400">
                <a:solidFill>
                  <a:schemeClr val="tx1"/>
                </a:solidFill>
                <a:latin typeface="Times" pitchFamily="18" charset="0"/>
              </a:defRPr>
            </a:lvl9pPr>
          </a:lstStyle>
          <a:p>
            <a:pPr algn="ctr"/>
            <a:r>
              <a:rPr lang="en-US" sz="1800" b="0">
                <a:latin typeface="Arial" charset="0"/>
              </a:rPr>
              <a:t>Bridge</a:t>
            </a:r>
          </a:p>
          <a:p>
            <a:pPr algn="ctr"/>
            <a:r>
              <a:rPr lang="en-US" sz="1800" b="0">
                <a:latin typeface="Arial" charset="0"/>
              </a:rPr>
              <a:t>Priority</a:t>
            </a:r>
          </a:p>
        </p:txBody>
      </p:sp>
      <p:sp>
        <p:nvSpPr>
          <p:cNvPr id="175116" name="Text Box 12"/>
          <p:cNvSpPr txBox="1">
            <a:spLocks noChangeArrowheads="1"/>
          </p:cNvSpPr>
          <p:nvPr/>
        </p:nvSpPr>
        <p:spPr bwMode="auto">
          <a:xfrm>
            <a:off x="4459288" y="5534025"/>
            <a:ext cx="1041400" cy="606425"/>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spAutoFit/>
          </a:bodyPr>
          <a:lstStyle>
            <a:lvl1pPr defTabSz="814388">
              <a:defRPr sz="2400">
                <a:solidFill>
                  <a:schemeClr val="tx1"/>
                </a:solidFill>
                <a:latin typeface="Times" pitchFamily="18" charset="0"/>
              </a:defRPr>
            </a:lvl1pPr>
            <a:lvl2pPr defTabSz="814388">
              <a:defRPr sz="2400">
                <a:solidFill>
                  <a:schemeClr val="tx1"/>
                </a:solidFill>
                <a:latin typeface="Times" pitchFamily="18" charset="0"/>
              </a:defRPr>
            </a:lvl2pPr>
            <a:lvl3pPr defTabSz="814388">
              <a:defRPr sz="2400">
                <a:solidFill>
                  <a:schemeClr val="tx1"/>
                </a:solidFill>
                <a:latin typeface="Times" pitchFamily="18" charset="0"/>
              </a:defRPr>
            </a:lvl3pPr>
            <a:lvl4pPr defTabSz="814388">
              <a:defRPr sz="2400">
                <a:solidFill>
                  <a:schemeClr val="tx1"/>
                </a:solidFill>
                <a:latin typeface="Times" pitchFamily="18" charset="0"/>
              </a:defRPr>
            </a:lvl4pPr>
            <a:lvl5pPr defTabSz="814388">
              <a:defRPr sz="2400">
                <a:solidFill>
                  <a:schemeClr val="tx1"/>
                </a:solidFill>
                <a:latin typeface="Times" pitchFamily="18" charset="0"/>
              </a:defRPr>
            </a:lvl5pPr>
            <a:lvl6pPr defTabSz="814388" fontAlgn="base">
              <a:spcBef>
                <a:spcPct val="0"/>
              </a:spcBef>
              <a:spcAft>
                <a:spcPct val="0"/>
              </a:spcAft>
              <a:defRPr sz="2400">
                <a:solidFill>
                  <a:schemeClr val="tx1"/>
                </a:solidFill>
                <a:latin typeface="Times" pitchFamily="18" charset="0"/>
              </a:defRPr>
            </a:lvl6pPr>
            <a:lvl7pPr defTabSz="814388" fontAlgn="base">
              <a:spcBef>
                <a:spcPct val="0"/>
              </a:spcBef>
              <a:spcAft>
                <a:spcPct val="0"/>
              </a:spcAft>
              <a:defRPr sz="2400">
                <a:solidFill>
                  <a:schemeClr val="tx1"/>
                </a:solidFill>
                <a:latin typeface="Times" pitchFamily="18" charset="0"/>
              </a:defRPr>
            </a:lvl7pPr>
            <a:lvl8pPr defTabSz="814388" fontAlgn="base">
              <a:spcBef>
                <a:spcPct val="0"/>
              </a:spcBef>
              <a:spcAft>
                <a:spcPct val="0"/>
              </a:spcAft>
              <a:defRPr sz="2400">
                <a:solidFill>
                  <a:schemeClr val="tx1"/>
                </a:solidFill>
                <a:latin typeface="Times" pitchFamily="18" charset="0"/>
              </a:defRPr>
            </a:lvl8pPr>
            <a:lvl9pPr defTabSz="814388" fontAlgn="base">
              <a:spcBef>
                <a:spcPct val="0"/>
              </a:spcBef>
              <a:spcAft>
                <a:spcPct val="0"/>
              </a:spcAft>
              <a:defRPr sz="2400">
                <a:solidFill>
                  <a:schemeClr val="tx1"/>
                </a:solidFill>
                <a:latin typeface="Times" pitchFamily="18" charset="0"/>
              </a:defRPr>
            </a:lvl9pPr>
          </a:lstStyle>
          <a:p>
            <a:pPr algn="ctr"/>
            <a:r>
              <a:rPr lang="en-US" sz="1800" b="0">
                <a:latin typeface="Arial" charset="0"/>
              </a:rPr>
              <a:t>MAC</a:t>
            </a:r>
          </a:p>
          <a:p>
            <a:pPr algn="ctr"/>
            <a:r>
              <a:rPr lang="en-US" sz="1800" b="0">
                <a:latin typeface="Arial" charset="0"/>
              </a:rPr>
              <a:t>Address</a:t>
            </a:r>
          </a:p>
        </p:txBody>
      </p:sp>
      <p:pic>
        <p:nvPicPr>
          <p:cNvPr id="175117" name="Picture 13" descr="327P_1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5" y="1697038"/>
            <a:ext cx="8199438" cy="260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116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Text Box 3"/>
          <p:cNvSpPr txBox="1">
            <a:spLocks noChangeArrowheads="1"/>
          </p:cNvSpPr>
          <p:nvPr/>
        </p:nvSpPr>
        <p:spPr bwMode="auto">
          <a:xfrm>
            <a:off x="762000" y="1571625"/>
            <a:ext cx="72167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a:defRPr sz="2400">
                <a:solidFill>
                  <a:schemeClr val="tx1"/>
                </a:solidFill>
                <a:latin typeface="Times" pitchFamily="18" charset="0"/>
              </a:defRPr>
            </a:lvl1pPr>
            <a:lvl2pPr marL="117475" indent="-3175">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4000"/>
              </a:lnSpc>
              <a:spcAft>
                <a:spcPts val="650"/>
              </a:spcAft>
              <a:buClr>
                <a:schemeClr val="accent1"/>
              </a:buClr>
            </a:pPr>
            <a:r>
              <a:rPr lang="en-US" sz="2000" b="0">
                <a:latin typeface="Arial" charset="0"/>
              </a:rPr>
              <a:t>Spanning tree transits each port through several different states:</a:t>
            </a:r>
          </a:p>
        </p:txBody>
      </p:sp>
      <p:sp>
        <p:nvSpPr>
          <p:cNvPr id="177156" name="Rectangle 4"/>
          <p:cNvSpPr>
            <a:spLocks noChangeArrowheads="1"/>
          </p:cNvSpPr>
          <p:nvPr/>
        </p:nvSpPr>
        <p:spPr bwMode="auto">
          <a:xfrm>
            <a:off x="381000" y="254000"/>
            <a:ext cx="76231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072" tIns="41035" rIns="82072" bIns="41035" anchor="b"/>
          <a:lstStyle/>
          <a:p>
            <a:pPr defTabSz="814388"/>
            <a:endParaRPr lang="en-US" sz="3200"/>
          </a:p>
        </p:txBody>
      </p:sp>
      <p:sp>
        <p:nvSpPr>
          <p:cNvPr id="177157" name="Rectangle 5"/>
          <p:cNvSpPr>
            <a:spLocks noGrp="1" noChangeArrowheads="1"/>
          </p:cNvSpPr>
          <p:nvPr>
            <p:ph type="title"/>
          </p:nvPr>
        </p:nvSpPr>
        <p:spPr/>
        <p:txBody>
          <a:bodyPr/>
          <a:lstStyle/>
          <a:p>
            <a:r>
              <a:rPr lang="en-US"/>
              <a:t>Spanning-Tree Port States</a:t>
            </a:r>
          </a:p>
        </p:txBody>
      </p:sp>
      <p:pic>
        <p:nvPicPr>
          <p:cNvPr id="177159" name="Picture 7" descr="327P_1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2311400"/>
            <a:ext cx="7394575" cy="386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63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1" name="Rectangle 11"/>
          <p:cNvSpPr>
            <a:spLocks noGrp="1" noChangeArrowheads="1"/>
          </p:cNvSpPr>
          <p:nvPr>
            <p:ph type="title"/>
          </p:nvPr>
        </p:nvSpPr>
        <p:spPr>
          <a:noFill/>
          <a:ln/>
        </p:spPr>
        <p:txBody>
          <a:bodyPr/>
          <a:lstStyle/>
          <a:p>
            <a:r>
              <a:rPr lang="en-US"/>
              <a:t>Guidelines for Applying IP </a:t>
            </a:r>
            <a:br>
              <a:rPr lang="en-US"/>
            </a:br>
            <a:r>
              <a:rPr lang="en-US"/>
              <a:t>Address Space </a:t>
            </a:r>
          </a:p>
        </p:txBody>
      </p:sp>
      <p:pic>
        <p:nvPicPr>
          <p:cNvPr id="174092" name="Picture 12" descr="327P_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508125"/>
            <a:ext cx="6627812" cy="3743325"/>
          </a:xfrm>
          <a:prstGeom prst="rect">
            <a:avLst/>
          </a:prstGeom>
          <a:noFill/>
          <a:extLst>
            <a:ext uri="{909E8E84-426E-40DD-AFC4-6F175D3DCCD1}">
              <a14:hiddenFill xmlns:a14="http://schemas.microsoft.com/office/drawing/2010/main">
                <a:solidFill>
                  <a:srgbClr val="FFFFFF"/>
                </a:solidFill>
              </a14:hiddenFill>
            </a:ext>
          </a:extLst>
        </p:spPr>
      </p:pic>
      <p:sp>
        <p:nvSpPr>
          <p:cNvPr id="174094" name="Rectangle 14"/>
          <p:cNvSpPr>
            <a:spLocks noChangeArrowheads="1"/>
          </p:cNvSpPr>
          <p:nvPr/>
        </p:nvSpPr>
        <p:spPr bwMode="auto">
          <a:xfrm>
            <a:off x="1712913" y="5653088"/>
            <a:ext cx="5719762" cy="684212"/>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230188" indent="-230188" defTabSz="814388">
              <a:lnSpc>
                <a:spcPct val="95000"/>
              </a:lnSpc>
              <a:spcBef>
                <a:spcPct val="35000"/>
              </a:spcBef>
              <a:buClr>
                <a:schemeClr val="accent1"/>
              </a:buClr>
              <a:buSzPct val="100000"/>
              <a:buFont typeface="Wingdings" pitchFamily="2" charset="2"/>
              <a:buChar char="§"/>
            </a:pPr>
            <a:r>
              <a:rPr lang="en-GB" sz="2000">
                <a:solidFill>
                  <a:srgbClr val="000000"/>
                </a:solidFill>
              </a:rPr>
              <a:t>Allocate one IP subnet per VLAN.</a:t>
            </a:r>
          </a:p>
          <a:p>
            <a:pPr marL="230188" indent="-230188" defTabSz="814388">
              <a:lnSpc>
                <a:spcPct val="95000"/>
              </a:lnSpc>
              <a:spcBef>
                <a:spcPct val="35000"/>
              </a:spcBef>
              <a:buClr>
                <a:schemeClr val="accent1"/>
              </a:buClr>
              <a:buSzPct val="100000"/>
              <a:buFont typeface="Wingdings" pitchFamily="2" charset="2"/>
              <a:buChar char="§"/>
            </a:pPr>
            <a:r>
              <a:rPr lang="en-US" sz="2000">
                <a:solidFill>
                  <a:srgbClr val="000000"/>
                </a:solidFill>
              </a:rPr>
              <a:t>Allocate IP address spaces in contiguous blocks.</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p:cNvSpPr>
            <a:spLocks noGrp="1" noChangeArrowheads="1"/>
          </p:cNvSpPr>
          <p:nvPr>
            <p:ph type="title"/>
          </p:nvPr>
        </p:nvSpPr>
        <p:spPr/>
        <p:txBody>
          <a:bodyPr/>
          <a:lstStyle/>
          <a:p>
            <a:r>
              <a:rPr lang="en-US"/>
              <a:t>Describing PortFast</a:t>
            </a:r>
          </a:p>
        </p:txBody>
      </p:sp>
      <p:sp>
        <p:nvSpPr>
          <p:cNvPr id="294918" name="Text Box 6"/>
          <p:cNvSpPr txBox="1">
            <a:spLocks noChangeArrowheads="1"/>
          </p:cNvSpPr>
          <p:nvPr/>
        </p:nvSpPr>
        <p:spPr bwMode="auto">
          <a:xfrm>
            <a:off x="1382713" y="5851525"/>
            <a:ext cx="6143625"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33363" indent="-233363">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0000"/>
              </a:lnSpc>
              <a:buClr>
                <a:schemeClr val="accent1"/>
              </a:buClr>
              <a:buFont typeface="Wingdings" pitchFamily="2" charset="2"/>
              <a:buNone/>
            </a:pPr>
            <a:r>
              <a:rPr lang="en-US" sz="2000" b="0">
                <a:latin typeface="Arial" charset="0"/>
              </a:rPr>
              <a:t>PortFast is configured on access ports, not trunk ports.</a:t>
            </a:r>
          </a:p>
        </p:txBody>
      </p:sp>
      <p:pic>
        <p:nvPicPr>
          <p:cNvPr id="294919" name="Picture 7" descr="327P_6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838" y="1901825"/>
            <a:ext cx="6919912" cy="338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9480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t>Configuring and Verifying PortFast</a:t>
            </a:r>
          </a:p>
        </p:txBody>
      </p:sp>
      <p:sp>
        <p:nvSpPr>
          <p:cNvPr id="296963" name="Rectangle 3"/>
          <p:cNvSpPr>
            <a:spLocks noChangeArrowheads="1"/>
          </p:cNvSpPr>
          <p:nvPr/>
        </p:nvSpPr>
        <p:spPr bwMode="auto">
          <a:xfrm>
            <a:off x="779463" y="1828800"/>
            <a:ext cx="7586662" cy="395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100000"/>
              </a:lnSpc>
              <a:tabLst>
                <a:tab pos="7654925" algn="r"/>
              </a:tabLst>
            </a:pPr>
            <a:r>
              <a:rPr lang="en-US" sz="1800">
                <a:latin typeface="Courier New" pitchFamily="49" charset="0"/>
              </a:rPr>
              <a:t>spanning-tree portfast	</a:t>
            </a:r>
            <a:endParaRPr lang="en-GB" sz="1800">
              <a:latin typeface="Courier New" pitchFamily="49" charset="0"/>
            </a:endParaRPr>
          </a:p>
        </p:txBody>
      </p:sp>
      <p:sp>
        <p:nvSpPr>
          <p:cNvPr id="296964" name="Rectangle 4"/>
          <p:cNvSpPr>
            <a:spLocks noChangeArrowheads="1"/>
          </p:cNvSpPr>
          <p:nvPr/>
        </p:nvSpPr>
        <p:spPr bwMode="auto">
          <a:xfrm>
            <a:off x="779463" y="1533525"/>
            <a:ext cx="23225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ct val="20000"/>
              </a:spcBef>
            </a:pPr>
            <a:r>
              <a:rPr lang="en-GB" sz="1600">
                <a:latin typeface="Courier New" pitchFamily="49" charset="0"/>
              </a:rPr>
              <a:t>SwitchX(config-if)#</a:t>
            </a:r>
          </a:p>
        </p:txBody>
      </p:sp>
      <p:sp>
        <p:nvSpPr>
          <p:cNvPr id="296965" name="Text Box 5"/>
          <p:cNvSpPr txBox="1">
            <a:spLocks noChangeArrowheads="1"/>
          </p:cNvSpPr>
          <p:nvPr/>
        </p:nvSpPr>
        <p:spPr bwMode="auto">
          <a:xfrm>
            <a:off x="779463" y="2266950"/>
            <a:ext cx="4230687"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0000"/>
              </a:lnSpc>
              <a:buClr>
                <a:schemeClr val="accent1"/>
              </a:buClr>
              <a:buFont typeface="Wingdings" pitchFamily="2" charset="2"/>
              <a:buChar char="§"/>
            </a:pPr>
            <a:r>
              <a:rPr lang="en-US" sz="2000" b="0">
                <a:latin typeface="Arial" charset="0"/>
              </a:rPr>
              <a:t>Configures PortFast on an interface</a:t>
            </a:r>
          </a:p>
        </p:txBody>
      </p:sp>
      <p:sp>
        <p:nvSpPr>
          <p:cNvPr id="296966" name="Rectangle 6"/>
          <p:cNvSpPr>
            <a:spLocks noChangeArrowheads="1"/>
          </p:cNvSpPr>
          <p:nvPr/>
        </p:nvSpPr>
        <p:spPr bwMode="auto">
          <a:xfrm>
            <a:off x="779463" y="3995738"/>
            <a:ext cx="7586662" cy="3952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100000"/>
              </a:lnSpc>
              <a:tabLst>
                <a:tab pos="7654925" algn="r"/>
              </a:tabLst>
            </a:pPr>
            <a:r>
              <a:rPr lang="en-US" sz="1800">
                <a:latin typeface="Courier New" pitchFamily="49" charset="0"/>
              </a:rPr>
              <a:t>spanning-tree portfast default	</a:t>
            </a:r>
            <a:endParaRPr lang="en-GB" sz="1800">
              <a:latin typeface="Courier New" pitchFamily="49" charset="0"/>
            </a:endParaRPr>
          </a:p>
        </p:txBody>
      </p:sp>
      <p:sp>
        <p:nvSpPr>
          <p:cNvPr id="296967" name="Rectangle 7"/>
          <p:cNvSpPr>
            <a:spLocks noChangeArrowheads="1"/>
          </p:cNvSpPr>
          <p:nvPr/>
        </p:nvSpPr>
        <p:spPr bwMode="auto">
          <a:xfrm>
            <a:off x="779463" y="3700463"/>
            <a:ext cx="195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ct val="20000"/>
              </a:spcBef>
            </a:pPr>
            <a:r>
              <a:rPr lang="en-GB" sz="1600">
                <a:latin typeface="Courier New" pitchFamily="49" charset="0"/>
              </a:rPr>
              <a:t>SwitchX(config)#</a:t>
            </a:r>
          </a:p>
        </p:txBody>
      </p:sp>
      <p:sp>
        <p:nvSpPr>
          <p:cNvPr id="296968" name="Text Box 8"/>
          <p:cNvSpPr txBox="1">
            <a:spLocks noChangeArrowheads="1"/>
          </p:cNvSpPr>
          <p:nvPr/>
        </p:nvSpPr>
        <p:spPr bwMode="auto">
          <a:xfrm>
            <a:off x="779463" y="4433888"/>
            <a:ext cx="5502275"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0000"/>
              </a:lnSpc>
              <a:buClr>
                <a:schemeClr val="accent1"/>
              </a:buClr>
              <a:buFont typeface="Wingdings" pitchFamily="2" charset="2"/>
              <a:buChar char="§"/>
            </a:pPr>
            <a:r>
              <a:rPr lang="en-US" sz="2000" b="0">
                <a:latin typeface="Arial" charset="0"/>
              </a:rPr>
              <a:t>Enables PortFast on all non-trunking interfaces</a:t>
            </a:r>
          </a:p>
        </p:txBody>
      </p:sp>
      <p:sp>
        <p:nvSpPr>
          <p:cNvPr id="296969" name="Rectangle 9"/>
          <p:cNvSpPr>
            <a:spLocks noChangeArrowheads="1"/>
          </p:cNvSpPr>
          <p:nvPr/>
        </p:nvSpPr>
        <p:spPr bwMode="auto">
          <a:xfrm>
            <a:off x="779463" y="5395913"/>
            <a:ext cx="7586662" cy="39528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100000"/>
              </a:lnSpc>
              <a:tabLst>
                <a:tab pos="7654925" algn="r"/>
              </a:tabLst>
            </a:pPr>
            <a:r>
              <a:rPr lang="en-US" sz="1800">
                <a:latin typeface="Courier New" pitchFamily="49" charset="0"/>
              </a:rPr>
              <a:t>show running-config interface </a:t>
            </a:r>
            <a:r>
              <a:rPr lang="en-US" sz="1800" i="1">
                <a:latin typeface="Courier New" pitchFamily="49" charset="0"/>
              </a:rPr>
              <a:t>interface</a:t>
            </a:r>
            <a:r>
              <a:rPr lang="en-US" sz="1800">
                <a:latin typeface="Courier New" pitchFamily="49" charset="0"/>
              </a:rPr>
              <a:t>	</a:t>
            </a:r>
            <a:endParaRPr lang="en-GB" sz="1800">
              <a:latin typeface="Courier New" pitchFamily="49" charset="0"/>
            </a:endParaRPr>
          </a:p>
        </p:txBody>
      </p:sp>
      <p:sp>
        <p:nvSpPr>
          <p:cNvPr id="296970" name="Rectangle 10"/>
          <p:cNvSpPr>
            <a:spLocks noChangeArrowheads="1"/>
          </p:cNvSpPr>
          <p:nvPr/>
        </p:nvSpPr>
        <p:spPr bwMode="auto">
          <a:xfrm>
            <a:off x="779463" y="5100638"/>
            <a:ext cx="977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ct val="20000"/>
              </a:spcBef>
            </a:pPr>
            <a:r>
              <a:rPr lang="en-GB" sz="1600">
                <a:latin typeface="Courier New" pitchFamily="49" charset="0"/>
              </a:rPr>
              <a:t>SwitchX#</a:t>
            </a:r>
          </a:p>
        </p:txBody>
      </p:sp>
      <p:sp>
        <p:nvSpPr>
          <p:cNvPr id="296971" name="Text Box 11"/>
          <p:cNvSpPr txBox="1">
            <a:spLocks noChangeArrowheads="1"/>
          </p:cNvSpPr>
          <p:nvPr/>
        </p:nvSpPr>
        <p:spPr bwMode="auto">
          <a:xfrm>
            <a:off x="779463" y="5832475"/>
            <a:ext cx="6711950"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0000"/>
              </a:lnSpc>
              <a:buClr>
                <a:schemeClr val="accent1"/>
              </a:buClr>
              <a:buFont typeface="Wingdings" pitchFamily="2" charset="2"/>
              <a:buChar char="§"/>
            </a:pPr>
            <a:r>
              <a:rPr lang="en-US" sz="2000" b="0">
                <a:latin typeface="Arial" charset="0"/>
              </a:rPr>
              <a:t>Verifies that PortFast has been configured on an interface</a:t>
            </a:r>
          </a:p>
        </p:txBody>
      </p:sp>
      <p:sp>
        <p:nvSpPr>
          <p:cNvPr id="296973" name="Text Box 13"/>
          <p:cNvSpPr txBox="1">
            <a:spLocks noChangeArrowheads="1"/>
          </p:cNvSpPr>
          <p:nvPr/>
        </p:nvSpPr>
        <p:spPr bwMode="auto">
          <a:xfrm>
            <a:off x="4381500" y="3032125"/>
            <a:ext cx="381000"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0000"/>
              </a:lnSpc>
              <a:buClr>
                <a:schemeClr val="accent1"/>
              </a:buClr>
              <a:buFont typeface="Wingdings" pitchFamily="2" charset="2"/>
              <a:buNone/>
            </a:pPr>
            <a:r>
              <a:rPr lang="en-US" sz="2000" b="0">
                <a:latin typeface="Arial" charset="0"/>
              </a:rPr>
              <a:t>OR</a:t>
            </a:r>
          </a:p>
        </p:txBody>
      </p:sp>
    </p:spTree>
    <p:extLst>
      <p:ext uri="{BB962C8B-B14F-4D97-AF65-F5344CB8AC3E}">
        <p14:creationId xmlns:p14="http://schemas.microsoft.com/office/powerpoint/2010/main" val="18806659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t>Spanning-Tree Operation Example</a:t>
            </a:r>
          </a:p>
        </p:txBody>
      </p:sp>
      <p:pic>
        <p:nvPicPr>
          <p:cNvPr id="290837" name="Picture 21" descr="327P_5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75" y="2116138"/>
            <a:ext cx="8070850" cy="387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2076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title"/>
          </p:nvPr>
        </p:nvSpPr>
        <p:spPr/>
        <p:txBody>
          <a:bodyPr/>
          <a:lstStyle/>
          <a:p>
            <a:r>
              <a:rPr lang="en-US"/>
              <a:t>Spanning-Tree Path Cost</a:t>
            </a:r>
          </a:p>
        </p:txBody>
      </p:sp>
      <p:graphicFrame>
        <p:nvGraphicFramePr>
          <p:cNvPr id="183464" name="Group 168"/>
          <p:cNvGraphicFramePr>
            <a:graphicFrameLocks noGrp="1"/>
          </p:cNvGraphicFramePr>
          <p:nvPr/>
        </p:nvGraphicFramePr>
        <p:xfrm>
          <a:off x="909638" y="2378075"/>
          <a:ext cx="7315200" cy="2222373"/>
        </p:xfrm>
        <a:graphic>
          <a:graphicData uri="http://schemas.openxmlformats.org/drawingml/2006/table">
            <a:tbl>
              <a:tblPr/>
              <a:tblGrid>
                <a:gridCol w="1903412">
                  <a:extLst>
                    <a:ext uri="{9D8B030D-6E8A-4147-A177-3AD203B41FA5}">
                      <a16:colId xmlns:a16="http://schemas.microsoft.com/office/drawing/2014/main" val="20000"/>
                    </a:ext>
                  </a:extLst>
                </a:gridCol>
                <a:gridCol w="2668588">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04825">
                <a:tc>
                  <a:txBody>
                    <a:bodyPr/>
                    <a:lstStyle/>
                    <a:p>
                      <a:pPr marL="0" marR="0" lvl="0" indent="0" algn="ctr"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600" b="0" i="0" u="none" strike="noStrike" cap="none" normalizeH="0" baseline="0">
                          <a:ln>
                            <a:noFill/>
                          </a:ln>
                          <a:solidFill>
                            <a:schemeClr val="bg1"/>
                          </a:solidFill>
                          <a:effectLst/>
                          <a:latin typeface="Arial" charset="0"/>
                        </a:rPr>
                        <a:t>Link Speed</a:t>
                      </a:r>
                    </a:p>
                  </a:txBody>
                  <a:tcPr marL="82296" marR="82296" marT="36576" marB="36576" anchor="ctr" anchorCtr="1" horzOverflow="overflow">
                    <a:lnL cap="flat">
                      <a:noFill/>
                    </a:lnL>
                    <a:lnR w="19050" cap="flat" cmpd="sng" algn="ctr">
                      <a:solidFill>
                        <a:schemeClr val="bg1"/>
                      </a:solidFill>
                      <a:prstDash val="solid"/>
                      <a:round/>
                      <a:headEnd type="none" w="med" len="med"/>
                      <a:tailEnd type="none" w="med" len="med"/>
                    </a:lnR>
                    <a:lnT cap="flat">
                      <a:noFill/>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600" b="0" i="0" u="none" strike="noStrike" cap="none" normalizeH="0" baseline="0">
                          <a:ln>
                            <a:noFill/>
                          </a:ln>
                          <a:solidFill>
                            <a:schemeClr val="bg1"/>
                          </a:solidFill>
                          <a:effectLst/>
                          <a:latin typeface="Arial" charset="0"/>
                        </a:rPr>
                        <a:t>Cost (Revised IEEE Specification)</a:t>
                      </a:r>
                    </a:p>
                  </a:txBody>
                  <a:tcPr marL="82296" marR="82296" marT="36576" marB="36576" anchor="ctr" anchorCtr="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cap="flat">
                      <a:noFill/>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600" b="0" i="0" u="none" strike="noStrike" cap="none" normalizeH="0" baseline="0">
                          <a:ln>
                            <a:noFill/>
                          </a:ln>
                          <a:solidFill>
                            <a:schemeClr val="bg1"/>
                          </a:solidFill>
                          <a:effectLst/>
                          <a:latin typeface="Arial" charset="0"/>
                        </a:rPr>
                        <a:t>Cost (Previous IEEE Specification)</a:t>
                      </a:r>
                    </a:p>
                  </a:txBody>
                  <a:tcPr marL="54864" marR="54864" marT="36576" marB="36576" anchor="ctr" anchorCtr="1" horzOverflow="overflow">
                    <a:lnL w="19050" cap="flat" cmpd="sng" algn="ctr">
                      <a:solidFill>
                        <a:schemeClr val="bg1"/>
                      </a:solidFill>
                      <a:prstDash val="solid"/>
                      <a:round/>
                      <a:headEnd type="none" w="med" len="med"/>
                      <a:tailEnd type="none" w="med" len="med"/>
                    </a:lnL>
                    <a:lnR cap="flat">
                      <a:noFill/>
                    </a:lnR>
                    <a:lnT cap="flat">
                      <a:noFill/>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57200">
                <a:tc>
                  <a:txBody>
                    <a:bodyPr/>
                    <a:lstStyle/>
                    <a:p>
                      <a:pPr marL="0" marR="0" lvl="0" indent="0" algn="l"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a:ln>
                            <a:noFill/>
                          </a:ln>
                          <a:solidFill>
                            <a:srgbClr val="000000"/>
                          </a:solidFill>
                          <a:effectLst/>
                          <a:latin typeface="Arial" charset="0"/>
                        </a:rPr>
                        <a:t>10 Gb/s</a:t>
                      </a:r>
                    </a:p>
                  </a:txBody>
                  <a:tcPr marL="82124" marR="82124" marT="41061" marB="41061" horzOverflow="overflow">
                    <a:lnL cap="flat">
                      <a:noFill/>
                    </a:lnL>
                    <a:lnR w="19050" cap="flat" cmpd="sng" algn="ctr">
                      <a:solidFill>
                        <a:srgbClr val="8E8E95"/>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rgbClr val="8E8E95"/>
                      </a:solidFill>
                      <a:prstDash val="solid"/>
                      <a:round/>
                      <a:headEnd type="none" w="med" len="med"/>
                      <a:tailEnd type="none" w="med" len="med"/>
                    </a:lnB>
                    <a:lnTlToBr>
                      <a:noFill/>
                    </a:lnTlToBr>
                    <a:lnBlToTr>
                      <a:noFill/>
                    </a:lnBlToTr>
                    <a:solidFill>
                      <a:srgbClr val="D2D2D4"/>
                    </a:solidFill>
                  </a:tcPr>
                </a:tc>
                <a:tc>
                  <a:txBody>
                    <a:bodyPr/>
                    <a:lstStyle/>
                    <a:p>
                      <a:pPr marL="0" marR="0" lvl="0" indent="0" algn="ctr"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a:ln>
                            <a:noFill/>
                          </a:ln>
                          <a:solidFill>
                            <a:srgbClr val="000000"/>
                          </a:solidFill>
                          <a:effectLst/>
                          <a:latin typeface="Arial" charset="0"/>
                        </a:rPr>
                        <a:t>2</a:t>
                      </a:r>
                    </a:p>
                  </a:txBody>
                  <a:tcPr marL="82124" marR="82124" marT="41061" marB="41061" horzOverflow="overflow">
                    <a:lnL w="19050" cap="flat" cmpd="sng" algn="ctr">
                      <a:solidFill>
                        <a:srgbClr val="8E8E95"/>
                      </a:solidFill>
                      <a:prstDash val="solid"/>
                      <a:round/>
                      <a:headEnd type="none" w="med" len="med"/>
                      <a:tailEnd type="none" w="med" len="med"/>
                    </a:lnL>
                    <a:lnR w="19050" cap="flat" cmpd="sng" algn="ctr">
                      <a:solidFill>
                        <a:srgbClr val="8E8E95"/>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rgbClr val="8E8E95"/>
                      </a:solidFill>
                      <a:prstDash val="solid"/>
                      <a:round/>
                      <a:headEnd type="none" w="med" len="med"/>
                      <a:tailEnd type="none" w="med" len="med"/>
                    </a:lnB>
                    <a:lnTlToBr>
                      <a:noFill/>
                    </a:lnTlToBr>
                    <a:lnBlToTr>
                      <a:noFill/>
                    </a:lnBlToTr>
                    <a:solidFill>
                      <a:srgbClr val="D2D2D4"/>
                    </a:solidFill>
                  </a:tcPr>
                </a:tc>
                <a:tc>
                  <a:txBody>
                    <a:bodyPr/>
                    <a:lstStyle/>
                    <a:p>
                      <a:pPr marL="0" marR="0" lvl="0" indent="0" algn="ctr"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a:ln>
                            <a:noFill/>
                          </a:ln>
                          <a:solidFill>
                            <a:srgbClr val="000000"/>
                          </a:solidFill>
                          <a:effectLst/>
                          <a:latin typeface="Arial" charset="0"/>
                        </a:rPr>
                        <a:t>1</a:t>
                      </a:r>
                    </a:p>
                  </a:txBody>
                  <a:tcPr marL="82124" marR="82124" marT="41061" marB="41061" horzOverflow="overflow">
                    <a:lnL w="19050" cap="flat" cmpd="sng" algn="ctr">
                      <a:solidFill>
                        <a:srgbClr val="8E8E95"/>
                      </a:solidFill>
                      <a:prstDash val="solid"/>
                      <a:round/>
                      <a:headEnd type="none" w="med" len="med"/>
                      <a:tailEnd type="none" w="med" len="med"/>
                    </a:lnL>
                    <a:lnR cap="flat">
                      <a:noFill/>
                    </a:lnR>
                    <a:lnT w="19050" cap="flat" cmpd="sng" algn="ctr">
                      <a:solidFill>
                        <a:schemeClr val="bg1"/>
                      </a:solidFill>
                      <a:prstDash val="solid"/>
                      <a:round/>
                      <a:headEnd type="none" w="med" len="med"/>
                      <a:tailEnd type="none" w="med" len="med"/>
                    </a:lnT>
                    <a:lnB w="19050" cap="flat" cmpd="sng" algn="ctr">
                      <a:solidFill>
                        <a:srgbClr val="8E8E95"/>
                      </a:solidFill>
                      <a:prstDash val="solid"/>
                      <a:round/>
                      <a:headEnd type="none" w="med" len="med"/>
                      <a:tailEnd type="none" w="med" len="med"/>
                    </a:lnB>
                    <a:lnTlToBr>
                      <a:noFill/>
                    </a:lnTlToBr>
                    <a:lnBlToTr>
                      <a:noFill/>
                    </a:lnBlToTr>
                    <a:solidFill>
                      <a:srgbClr val="D2D2D4"/>
                    </a:solidFill>
                  </a:tcPr>
                </a:tc>
                <a:extLst>
                  <a:ext uri="{0D108BD9-81ED-4DB2-BD59-A6C34878D82A}">
                    <a16:rowId xmlns:a16="http://schemas.microsoft.com/office/drawing/2014/main" val="10001"/>
                  </a:ext>
                </a:extLst>
              </a:tr>
              <a:tr h="457200">
                <a:tc>
                  <a:txBody>
                    <a:bodyPr/>
                    <a:lstStyle/>
                    <a:p>
                      <a:pPr marL="0" marR="0" lvl="0" indent="0" algn="l"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a:ln>
                            <a:noFill/>
                          </a:ln>
                          <a:solidFill>
                            <a:srgbClr val="000000"/>
                          </a:solidFill>
                          <a:effectLst/>
                          <a:latin typeface="Arial" charset="0"/>
                        </a:rPr>
                        <a:t>1 Gb/s</a:t>
                      </a:r>
                    </a:p>
                  </a:txBody>
                  <a:tcPr marL="82124" marR="82124" marT="41061" marB="41061" horzOverflow="overflow">
                    <a:lnL cap="flat">
                      <a:noFill/>
                    </a:lnL>
                    <a:lnR w="19050" cap="flat" cmpd="sng" algn="ctr">
                      <a:solidFill>
                        <a:srgbClr val="8E8E95"/>
                      </a:solidFill>
                      <a:prstDash val="solid"/>
                      <a:round/>
                      <a:headEnd type="none" w="med" len="med"/>
                      <a:tailEnd type="none" w="med" len="med"/>
                    </a:lnR>
                    <a:lnT w="19050" cap="flat" cmpd="sng" algn="ctr">
                      <a:solidFill>
                        <a:srgbClr val="8E8E95"/>
                      </a:solidFill>
                      <a:prstDash val="solid"/>
                      <a:round/>
                      <a:headEnd type="none" w="med" len="med"/>
                      <a:tailEnd type="none" w="med" len="med"/>
                    </a:lnT>
                    <a:lnB w="19050" cap="flat" cmpd="sng" algn="ctr">
                      <a:solidFill>
                        <a:srgbClr val="8E8E95"/>
                      </a:solidFill>
                      <a:prstDash val="solid"/>
                      <a:round/>
                      <a:headEnd type="none" w="med" len="med"/>
                      <a:tailEnd type="none" w="med" len="med"/>
                    </a:lnB>
                    <a:lnTlToBr>
                      <a:noFill/>
                    </a:lnTlToBr>
                    <a:lnBlToTr>
                      <a:noFill/>
                    </a:lnBlToTr>
                    <a:solidFill>
                      <a:srgbClr val="D2D2D4"/>
                    </a:solidFill>
                  </a:tcPr>
                </a:tc>
                <a:tc>
                  <a:txBody>
                    <a:bodyPr/>
                    <a:lstStyle/>
                    <a:p>
                      <a:pPr marL="0" marR="0" lvl="0" indent="0" algn="ctr"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a:ln>
                            <a:noFill/>
                          </a:ln>
                          <a:solidFill>
                            <a:srgbClr val="000000"/>
                          </a:solidFill>
                          <a:effectLst/>
                          <a:latin typeface="Arial" charset="0"/>
                        </a:rPr>
                        <a:t>4</a:t>
                      </a:r>
                    </a:p>
                  </a:txBody>
                  <a:tcPr marL="82124" marR="82124" marT="41061" marB="41061" horzOverflow="overflow">
                    <a:lnL w="19050" cap="flat" cmpd="sng" algn="ctr">
                      <a:solidFill>
                        <a:srgbClr val="8E8E95"/>
                      </a:solidFill>
                      <a:prstDash val="solid"/>
                      <a:round/>
                      <a:headEnd type="none" w="med" len="med"/>
                      <a:tailEnd type="none" w="med" len="med"/>
                    </a:lnL>
                    <a:lnR w="19050" cap="flat" cmpd="sng" algn="ctr">
                      <a:solidFill>
                        <a:srgbClr val="8E8E95"/>
                      </a:solidFill>
                      <a:prstDash val="solid"/>
                      <a:round/>
                      <a:headEnd type="none" w="med" len="med"/>
                      <a:tailEnd type="none" w="med" len="med"/>
                    </a:lnR>
                    <a:lnT w="19050" cap="flat" cmpd="sng" algn="ctr">
                      <a:solidFill>
                        <a:srgbClr val="8E8E95"/>
                      </a:solidFill>
                      <a:prstDash val="solid"/>
                      <a:round/>
                      <a:headEnd type="none" w="med" len="med"/>
                      <a:tailEnd type="none" w="med" len="med"/>
                    </a:lnT>
                    <a:lnB w="19050" cap="flat" cmpd="sng" algn="ctr">
                      <a:solidFill>
                        <a:srgbClr val="8E8E95"/>
                      </a:solidFill>
                      <a:prstDash val="solid"/>
                      <a:round/>
                      <a:headEnd type="none" w="med" len="med"/>
                      <a:tailEnd type="none" w="med" len="med"/>
                    </a:lnB>
                    <a:lnTlToBr>
                      <a:noFill/>
                    </a:lnTlToBr>
                    <a:lnBlToTr>
                      <a:noFill/>
                    </a:lnBlToTr>
                    <a:solidFill>
                      <a:srgbClr val="D2D2D4"/>
                    </a:solidFill>
                  </a:tcPr>
                </a:tc>
                <a:tc>
                  <a:txBody>
                    <a:bodyPr/>
                    <a:lstStyle/>
                    <a:p>
                      <a:pPr marL="0" marR="0" lvl="0" indent="0" algn="ctr"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a:ln>
                            <a:noFill/>
                          </a:ln>
                          <a:solidFill>
                            <a:srgbClr val="000000"/>
                          </a:solidFill>
                          <a:effectLst/>
                          <a:latin typeface="Arial" charset="0"/>
                        </a:rPr>
                        <a:t>1</a:t>
                      </a:r>
                    </a:p>
                  </a:txBody>
                  <a:tcPr marL="82124" marR="82124" marT="41061" marB="41061" horzOverflow="overflow">
                    <a:lnL w="19050" cap="flat" cmpd="sng" algn="ctr">
                      <a:solidFill>
                        <a:srgbClr val="8E8E95"/>
                      </a:solidFill>
                      <a:prstDash val="solid"/>
                      <a:round/>
                      <a:headEnd type="none" w="med" len="med"/>
                      <a:tailEnd type="none" w="med" len="med"/>
                    </a:lnL>
                    <a:lnR cap="flat">
                      <a:noFill/>
                    </a:lnR>
                    <a:lnT w="19050" cap="flat" cmpd="sng" algn="ctr">
                      <a:solidFill>
                        <a:srgbClr val="8E8E95"/>
                      </a:solidFill>
                      <a:prstDash val="solid"/>
                      <a:round/>
                      <a:headEnd type="none" w="med" len="med"/>
                      <a:tailEnd type="none" w="med" len="med"/>
                    </a:lnT>
                    <a:lnB w="19050" cap="flat" cmpd="sng" algn="ctr">
                      <a:solidFill>
                        <a:srgbClr val="8E8E95"/>
                      </a:solidFill>
                      <a:prstDash val="solid"/>
                      <a:round/>
                      <a:headEnd type="none" w="med" len="med"/>
                      <a:tailEnd type="none" w="med" len="med"/>
                    </a:lnB>
                    <a:lnTlToBr>
                      <a:noFill/>
                    </a:lnTlToBr>
                    <a:lnBlToTr>
                      <a:noFill/>
                    </a:lnBlToTr>
                    <a:solidFill>
                      <a:srgbClr val="D2D2D4"/>
                    </a:solidFill>
                  </a:tcPr>
                </a:tc>
                <a:extLst>
                  <a:ext uri="{0D108BD9-81ED-4DB2-BD59-A6C34878D82A}">
                    <a16:rowId xmlns:a16="http://schemas.microsoft.com/office/drawing/2014/main" val="10002"/>
                  </a:ext>
                </a:extLst>
              </a:tr>
              <a:tr h="381000">
                <a:tc>
                  <a:txBody>
                    <a:bodyPr/>
                    <a:lstStyle/>
                    <a:p>
                      <a:pPr marL="0" marR="0" lvl="0" indent="0" algn="l"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a:ln>
                            <a:noFill/>
                          </a:ln>
                          <a:solidFill>
                            <a:srgbClr val="000000"/>
                          </a:solidFill>
                          <a:effectLst/>
                          <a:latin typeface="Arial" charset="0"/>
                        </a:rPr>
                        <a:t>100 Mb/s</a:t>
                      </a:r>
                    </a:p>
                  </a:txBody>
                  <a:tcPr marL="82124" marR="82124" marT="41061" marB="41061" horzOverflow="overflow">
                    <a:lnL cap="flat">
                      <a:noFill/>
                    </a:lnL>
                    <a:lnR w="19050" cap="flat" cmpd="sng" algn="ctr">
                      <a:solidFill>
                        <a:srgbClr val="8E8E95"/>
                      </a:solidFill>
                      <a:prstDash val="solid"/>
                      <a:round/>
                      <a:headEnd type="none" w="med" len="med"/>
                      <a:tailEnd type="none" w="med" len="med"/>
                    </a:lnR>
                    <a:lnT w="19050" cap="flat" cmpd="sng" algn="ctr">
                      <a:solidFill>
                        <a:srgbClr val="8E8E95"/>
                      </a:solidFill>
                      <a:prstDash val="solid"/>
                      <a:round/>
                      <a:headEnd type="none" w="med" len="med"/>
                      <a:tailEnd type="none" w="med" len="med"/>
                    </a:lnT>
                    <a:lnB w="19050" cap="flat" cmpd="sng" algn="ctr">
                      <a:solidFill>
                        <a:srgbClr val="8E8E95"/>
                      </a:solidFill>
                      <a:prstDash val="solid"/>
                      <a:round/>
                      <a:headEnd type="none" w="med" len="med"/>
                      <a:tailEnd type="none" w="med" len="med"/>
                    </a:lnB>
                    <a:lnTlToBr>
                      <a:noFill/>
                    </a:lnTlToBr>
                    <a:lnBlToTr>
                      <a:noFill/>
                    </a:lnBlToTr>
                    <a:solidFill>
                      <a:srgbClr val="D2D2D4"/>
                    </a:solidFill>
                  </a:tcPr>
                </a:tc>
                <a:tc>
                  <a:txBody>
                    <a:bodyPr/>
                    <a:lstStyle/>
                    <a:p>
                      <a:pPr marL="0" marR="0" lvl="0" indent="0" algn="ctr"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a:ln>
                            <a:noFill/>
                          </a:ln>
                          <a:solidFill>
                            <a:srgbClr val="000000"/>
                          </a:solidFill>
                          <a:effectLst/>
                          <a:latin typeface="Arial" charset="0"/>
                        </a:rPr>
                        <a:t>19</a:t>
                      </a:r>
                    </a:p>
                  </a:txBody>
                  <a:tcPr marL="82124" marR="82124" marT="41061" marB="41061" horzOverflow="overflow">
                    <a:lnL w="19050" cap="flat" cmpd="sng" algn="ctr">
                      <a:solidFill>
                        <a:srgbClr val="8E8E95"/>
                      </a:solidFill>
                      <a:prstDash val="solid"/>
                      <a:round/>
                      <a:headEnd type="none" w="med" len="med"/>
                      <a:tailEnd type="none" w="med" len="med"/>
                    </a:lnL>
                    <a:lnR w="19050" cap="flat" cmpd="sng" algn="ctr">
                      <a:solidFill>
                        <a:srgbClr val="8E8E95"/>
                      </a:solidFill>
                      <a:prstDash val="solid"/>
                      <a:round/>
                      <a:headEnd type="none" w="med" len="med"/>
                      <a:tailEnd type="none" w="med" len="med"/>
                    </a:lnR>
                    <a:lnT w="19050" cap="flat" cmpd="sng" algn="ctr">
                      <a:solidFill>
                        <a:srgbClr val="8E8E95"/>
                      </a:solidFill>
                      <a:prstDash val="solid"/>
                      <a:round/>
                      <a:headEnd type="none" w="med" len="med"/>
                      <a:tailEnd type="none" w="med" len="med"/>
                    </a:lnT>
                    <a:lnB w="19050" cap="flat" cmpd="sng" algn="ctr">
                      <a:solidFill>
                        <a:srgbClr val="8E8E95"/>
                      </a:solidFill>
                      <a:prstDash val="solid"/>
                      <a:round/>
                      <a:headEnd type="none" w="med" len="med"/>
                      <a:tailEnd type="none" w="med" len="med"/>
                    </a:lnB>
                    <a:lnTlToBr>
                      <a:noFill/>
                    </a:lnTlToBr>
                    <a:lnBlToTr>
                      <a:noFill/>
                    </a:lnBlToTr>
                    <a:solidFill>
                      <a:srgbClr val="D2D2D4"/>
                    </a:solidFill>
                  </a:tcPr>
                </a:tc>
                <a:tc>
                  <a:txBody>
                    <a:bodyPr/>
                    <a:lstStyle/>
                    <a:p>
                      <a:pPr marL="0" marR="0" lvl="0" indent="0" algn="ctr"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a:ln>
                            <a:noFill/>
                          </a:ln>
                          <a:solidFill>
                            <a:srgbClr val="000000"/>
                          </a:solidFill>
                          <a:effectLst/>
                          <a:latin typeface="Arial" charset="0"/>
                        </a:rPr>
                        <a:t>10</a:t>
                      </a:r>
                    </a:p>
                  </a:txBody>
                  <a:tcPr marL="82124" marR="82124" marT="41061" marB="41061" horzOverflow="overflow">
                    <a:lnL w="19050" cap="flat" cmpd="sng" algn="ctr">
                      <a:solidFill>
                        <a:srgbClr val="8E8E95"/>
                      </a:solidFill>
                      <a:prstDash val="solid"/>
                      <a:round/>
                      <a:headEnd type="none" w="med" len="med"/>
                      <a:tailEnd type="none" w="med" len="med"/>
                    </a:lnL>
                    <a:lnR cap="flat">
                      <a:noFill/>
                    </a:lnR>
                    <a:lnT w="19050" cap="flat" cmpd="sng" algn="ctr">
                      <a:solidFill>
                        <a:srgbClr val="8E8E95"/>
                      </a:solidFill>
                      <a:prstDash val="solid"/>
                      <a:round/>
                      <a:headEnd type="none" w="med" len="med"/>
                      <a:tailEnd type="none" w="med" len="med"/>
                    </a:lnT>
                    <a:lnB w="19050" cap="flat" cmpd="sng" algn="ctr">
                      <a:solidFill>
                        <a:srgbClr val="8E8E95"/>
                      </a:solidFill>
                      <a:prstDash val="solid"/>
                      <a:round/>
                      <a:headEnd type="none" w="med" len="med"/>
                      <a:tailEnd type="none" w="med" len="med"/>
                    </a:lnB>
                    <a:lnTlToBr>
                      <a:noFill/>
                    </a:lnTlToBr>
                    <a:lnBlToTr>
                      <a:noFill/>
                    </a:lnBlToTr>
                    <a:solidFill>
                      <a:srgbClr val="D2D2D4"/>
                    </a:solidFill>
                  </a:tcPr>
                </a:tc>
                <a:extLst>
                  <a:ext uri="{0D108BD9-81ED-4DB2-BD59-A6C34878D82A}">
                    <a16:rowId xmlns:a16="http://schemas.microsoft.com/office/drawing/2014/main" val="10003"/>
                  </a:ext>
                </a:extLst>
              </a:tr>
              <a:tr h="390525">
                <a:tc>
                  <a:txBody>
                    <a:bodyPr/>
                    <a:lstStyle/>
                    <a:p>
                      <a:pPr marL="0" marR="0" lvl="0" indent="0" algn="l"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a:ln>
                            <a:noFill/>
                          </a:ln>
                          <a:solidFill>
                            <a:srgbClr val="000000"/>
                          </a:solidFill>
                          <a:effectLst/>
                          <a:latin typeface="Arial" charset="0"/>
                        </a:rPr>
                        <a:t>10 Mb/s</a:t>
                      </a:r>
                    </a:p>
                  </a:txBody>
                  <a:tcPr marL="82124" marR="82124" marT="41061" marB="41061" horzOverflow="overflow">
                    <a:lnL cap="flat">
                      <a:noFill/>
                    </a:lnL>
                    <a:lnR w="19050" cap="flat" cmpd="sng" algn="ctr">
                      <a:solidFill>
                        <a:srgbClr val="8E8E95"/>
                      </a:solidFill>
                      <a:prstDash val="solid"/>
                      <a:round/>
                      <a:headEnd type="none" w="med" len="med"/>
                      <a:tailEnd type="none" w="med" len="med"/>
                    </a:lnR>
                    <a:lnT w="19050" cap="flat" cmpd="sng" algn="ctr">
                      <a:solidFill>
                        <a:srgbClr val="8E8E95"/>
                      </a:solidFill>
                      <a:prstDash val="solid"/>
                      <a:round/>
                      <a:headEnd type="none" w="med" len="med"/>
                      <a:tailEnd type="none" w="med" len="med"/>
                    </a:lnT>
                    <a:lnB w="19050" cap="flat" cmpd="sng" algn="ctr">
                      <a:solidFill>
                        <a:srgbClr val="8E8E95"/>
                      </a:solidFill>
                      <a:prstDash val="solid"/>
                      <a:round/>
                      <a:headEnd type="none" w="med" len="med"/>
                      <a:tailEnd type="none" w="med" len="med"/>
                    </a:lnB>
                    <a:lnTlToBr>
                      <a:noFill/>
                    </a:lnTlToBr>
                    <a:lnBlToTr>
                      <a:noFill/>
                    </a:lnBlToTr>
                    <a:solidFill>
                      <a:srgbClr val="D2D2D4"/>
                    </a:solidFill>
                  </a:tcPr>
                </a:tc>
                <a:tc>
                  <a:txBody>
                    <a:bodyPr/>
                    <a:lstStyle/>
                    <a:p>
                      <a:pPr marL="0" marR="0" lvl="0" indent="0" algn="ctr"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a:ln>
                            <a:noFill/>
                          </a:ln>
                          <a:solidFill>
                            <a:srgbClr val="000000"/>
                          </a:solidFill>
                          <a:effectLst/>
                          <a:latin typeface="Arial" charset="0"/>
                        </a:rPr>
                        <a:t>100</a:t>
                      </a:r>
                    </a:p>
                  </a:txBody>
                  <a:tcPr marL="82124" marR="82124" marT="41061" marB="41061" horzOverflow="overflow">
                    <a:lnL w="19050" cap="flat" cmpd="sng" algn="ctr">
                      <a:solidFill>
                        <a:srgbClr val="8E8E95"/>
                      </a:solidFill>
                      <a:prstDash val="solid"/>
                      <a:round/>
                      <a:headEnd type="none" w="med" len="med"/>
                      <a:tailEnd type="none" w="med" len="med"/>
                    </a:lnL>
                    <a:lnR w="19050" cap="flat" cmpd="sng" algn="ctr">
                      <a:solidFill>
                        <a:srgbClr val="8E8E95"/>
                      </a:solidFill>
                      <a:prstDash val="solid"/>
                      <a:round/>
                      <a:headEnd type="none" w="med" len="med"/>
                      <a:tailEnd type="none" w="med" len="med"/>
                    </a:lnR>
                    <a:lnT w="19050" cap="flat" cmpd="sng" algn="ctr">
                      <a:solidFill>
                        <a:srgbClr val="8E8E95"/>
                      </a:solidFill>
                      <a:prstDash val="solid"/>
                      <a:round/>
                      <a:headEnd type="none" w="med" len="med"/>
                      <a:tailEnd type="none" w="med" len="med"/>
                    </a:lnT>
                    <a:lnB w="19050" cap="flat" cmpd="sng" algn="ctr">
                      <a:solidFill>
                        <a:srgbClr val="8E8E95"/>
                      </a:solidFill>
                      <a:prstDash val="solid"/>
                      <a:round/>
                      <a:headEnd type="none" w="med" len="med"/>
                      <a:tailEnd type="none" w="med" len="med"/>
                    </a:lnB>
                    <a:lnTlToBr>
                      <a:noFill/>
                    </a:lnTlToBr>
                    <a:lnBlToTr>
                      <a:noFill/>
                    </a:lnBlToTr>
                    <a:solidFill>
                      <a:srgbClr val="D2D2D4"/>
                    </a:solidFill>
                  </a:tcPr>
                </a:tc>
                <a:tc>
                  <a:txBody>
                    <a:bodyPr/>
                    <a:lstStyle/>
                    <a:p>
                      <a:pPr marL="0" marR="0" lvl="0" indent="0" algn="ctr" defTabSz="814388" rtl="0" eaLnBrk="0" fontAlgn="base" latinLnBrk="0" hangingPunct="0">
                        <a:lnSpc>
                          <a:spcPct val="95000"/>
                        </a:lnSpc>
                        <a:spcBef>
                          <a:spcPct val="35000"/>
                        </a:spcBef>
                        <a:spcAft>
                          <a:spcPct val="0"/>
                        </a:spcAft>
                        <a:buClr>
                          <a:schemeClr val="accent1"/>
                        </a:buClr>
                        <a:buSzPct val="100000"/>
                        <a:buFont typeface="Arial" charset="0"/>
                        <a:buNone/>
                        <a:tabLst/>
                      </a:pPr>
                      <a:r>
                        <a:rPr kumimoji="0" lang="en-US" sz="1800" b="0" i="0" u="none" strike="noStrike" cap="none" normalizeH="0" baseline="0">
                          <a:ln>
                            <a:noFill/>
                          </a:ln>
                          <a:solidFill>
                            <a:srgbClr val="000000"/>
                          </a:solidFill>
                          <a:effectLst/>
                          <a:latin typeface="Arial" charset="0"/>
                        </a:rPr>
                        <a:t>100</a:t>
                      </a:r>
                    </a:p>
                  </a:txBody>
                  <a:tcPr marL="82124" marR="82124" marT="41061" marB="41061" horzOverflow="overflow">
                    <a:lnL w="19050" cap="flat" cmpd="sng" algn="ctr">
                      <a:solidFill>
                        <a:srgbClr val="8E8E95"/>
                      </a:solidFill>
                      <a:prstDash val="solid"/>
                      <a:round/>
                      <a:headEnd type="none" w="med" len="med"/>
                      <a:tailEnd type="none" w="med" len="med"/>
                    </a:lnL>
                    <a:lnR cap="flat">
                      <a:noFill/>
                    </a:lnR>
                    <a:lnT w="19050" cap="flat" cmpd="sng" algn="ctr">
                      <a:solidFill>
                        <a:srgbClr val="8E8E95"/>
                      </a:solidFill>
                      <a:prstDash val="solid"/>
                      <a:round/>
                      <a:headEnd type="none" w="med" len="med"/>
                      <a:tailEnd type="none" w="med" len="med"/>
                    </a:lnT>
                    <a:lnB w="19050" cap="flat" cmpd="sng" algn="ctr">
                      <a:solidFill>
                        <a:srgbClr val="8E8E95"/>
                      </a:solidFill>
                      <a:prstDash val="solid"/>
                      <a:round/>
                      <a:headEnd type="none" w="med" len="med"/>
                      <a:tailEnd type="none" w="med" len="med"/>
                    </a:lnB>
                    <a:lnTlToBr>
                      <a:noFill/>
                    </a:lnTlToBr>
                    <a:lnBlToTr>
                      <a:noFill/>
                    </a:lnBlToTr>
                    <a:solidFill>
                      <a:srgbClr val="D2D2D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32012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title"/>
          </p:nvPr>
        </p:nvSpPr>
        <p:spPr/>
        <p:txBody>
          <a:bodyPr/>
          <a:lstStyle/>
          <a:p>
            <a:r>
              <a:rPr lang="en-US"/>
              <a:t>Spanning-Tree Recalculation</a:t>
            </a:r>
          </a:p>
        </p:txBody>
      </p:sp>
      <p:pic>
        <p:nvPicPr>
          <p:cNvPr id="179209" name="Picture 9" descr="327P_5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1885950"/>
            <a:ext cx="8053388" cy="4014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2079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p:cNvSpPr>
            <a:spLocks noGrp="1" noChangeArrowheads="1"/>
          </p:cNvSpPr>
          <p:nvPr>
            <p:ph type="title"/>
          </p:nvPr>
        </p:nvSpPr>
        <p:spPr/>
        <p:txBody>
          <a:bodyPr/>
          <a:lstStyle/>
          <a:p>
            <a:r>
              <a:rPr lang="en-US"/>
              <a:t>Per VLAN Spanning Tree Plus</a:t>
            </a:r>
          </a:p>
        </p:txBody>
      </p:sp>
      <p:pic>
        <p:nvPicPr>
          <p:cNvPr id="276484" name="Picture 4" descr="327P_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438" y="2362200"/>
            <a:ext cx="7477125" cy="3382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925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591" name="Picture 15" descr="327P_1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9788" y="1817688"/>
            <a:ext cx="5073650" cy="3532187"/>
          </a:xfrm>
          <a:prstGeom prst="rect">
            <a:avLst/>
          </a:prstGeom>
          <a:noFill/>
          <a:extLst>
            <a:ext uri="{909E8E84-426E-40DD-AFC4-6F175D3DCCD1}">
              <a14:hiddenFill xmlns:a14="http://schemas.microsoft.com/office/drawing/2010/main">
                <a:solidFill>
                  <a:srgbClr val="FFFFFF"/>
                </a:solidFill>
              </a14:hiddenFill>
            </a:ext>
          </a:extLst>
        </p:spPr>
      </p:pic>
      <p:sp>
        <p:nvSpPr>
          <p:cNvPr id="280579" name="Rectangle 3"/>
          <p:cNvSpPr>
            <a:spLocks noGrp="1" noChangeArrowheads="1"/>
          </p:cNvSpPr>
          <p:nvPr>
            <p:ph type="title"/>
          </p:nvPr>
        </p:nvSpPr>
        <p:spPr/>
        <p:txBody>
          <a:bodyPr/>
          <a:lstStyle/>
          <a:p>
            <a:r>
              <a:rPr lang="en-US"/>
              <a:t>PVST+ Extended Bridge ID</a:t>
            </a:r>
          </a:p>
        </p:txBody>
      </p:sp>
      <p:sp>
        <p:nvSpPr>
          <p:cNvPr id="280580" name="Text Box 4"/>
          <p:cNvSpPr txBox="1">
            <a:spLocks noChangeArrowheads="1"/>
          </p:cNvSpPr>
          <p:nvPr/>
        </p:nvSpPr>
        <p:spPr bwMode="auto">
          <a:xfrm>
            <a:off x="844550" y="2273300"/>
            <a:ext cx="24257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ct val="50000"/>
              </a:spcBef>
            </a:pPr>
            <a:r>
              <a:rPr lang="en-US" sz="2000" b="0"/>
              <a:t>Bridge ID without the </a:t>
            </a:r>
            <a:br>
              <a:rPr lang="en-US" sz="2000" b="0"/>
            </a:br>
            <a:r>
              <a:rPr lang="en-US" sz="2000" b="0"/>
              <a:t>extended system ID</a:t>
            </a:r>
          </a:p>
        </p:txBody>
      </p:sp>
      <p:sp>
        <p:nvSpPr>
          <p:cNvPr id="280581" name="Text Box 5"/>
          <p:cNvSpPr txBox="1">
            <a:spLocks noChangeArrowheads="1"/>
          </p:cNvSpPr>
          <p:nvPr/>
        </p:nvSpPr>
        <p:spPr bwMode="auto">
          <a:xfrm>
            <a:off x="844550" y="4064000"/>
            <a:ext cx="22431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ct val="50000"/>
              </a:spcBef>
            </a:pPr>
            <a:r>
              <a:rPr lang="en-US" sz="2000" b="0"/>
              <a:t>Extended bridge ID </a:t>
            </a:r>
            <a:br>
              <a:rPr lang="en-US" sz="2000" b="0"/>
            </a:br>
            <a:r>
              <a:rPr lang="en-US" sz="2000" b="0"/>
              <a:t>with system ID</a:t>
            </a:r>
          </a:p>
        </p:txBody>
      </p:sp>
      <p:sp>
        <p:nvSpPr>
          <p:cNvPr id="280584" name="Text Box 8"/>
          <p:cNvSpPr txBox="1">
            <a:spLocks noChangeArrowheads="1"/>
          </p:cNvSpPr>
          <p:nvPr/>
        </p:nvSpPr>
        <p:spPr bwMode="auto">
          <a:xfrm>
            <a:off x="844550" y="5594350"/>
            <a:ext cx="2122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814388">
              <a:defRPr sz="2400">
                <a:solidFill>
                  <a:schemeClr val="tx1"/>
                </a:solidFill>
                <a:latin typeface="Times" pitchFamily="18" charset="0"/>
              </a:defRPr>
            </a:lvl1pPr>
            <a:lvl2pPr defTabSz="814388">
              <a:defRPr sz="2400">
                <a:solidFill>
                  <a:schemeClr val="tx1"/>
                </a:solidFill>
                <a:latin typeface="Times" pitchFamily="18" charset="0"/>
              </a:defRPr>
            </a:lvl2pPr>
            <a:lvl3pPr defTabSz="814388">
              <a:defRPr sz="2400">
                <a:solidFill>
                  <a:schemeClr val="tx1"/>
                </a:solidFill>
                <a:latin typeface="Times" pitchFamily="18" charset="0"/>
              </a:defRPr>
            </a:lvl3pPr>
            <a:lvl4pPr defTabSz="814388">
              <a:defRPr sz="2400">
                <a:solidFill>
                  <a:schemeClr val="tx1"/>
                </a:solidFill>
                <a:latin typeface="Times" pitchFamily="18" charset="0"/>
              </a:defRPr>
            </a:lvl4pPr>
            <a:lvl5pPr defTabSz="814388">
              <a:defRPr sz="2400">
                <a:solidFill>
                  <a:schemeClr val="tx1"/>
                </a:solidFill>
                <a:latin typeface="Times" pitchFamily="18" charset="0"/>
              </a:defRPr>
            </a:lvl5pPr>
            <a:lvl6pPr defTabSz="814388" fontAlgn="base">
              <a:spcBef>
                <a:spcPct val="0"/>
              </a:spcBef>
              <a:spcAft>
                <a:spcPct val="0"/>
              </a:spcAft>
              <a:defRPr sz="2400">
                <a:solidFill>
                  <a:schemeClr val="tx1"/>
                </a:solidFill>
                <a:latin typeface="Times" pitchFamily="18" charset="0"/>
              </a:defRPr>
            </a:lvl6pPr>
            <a:lvl7pPr defTabSz="814388" fontAlgn="base">
              <a:spcBef>
                <a:spcPct val="0"/>
              </a:spcBef>
              <a:spcAft>
                <a:spcPct val="0"/>
              </a:spcAft>
              <a:defRPr sz="2400">
                <a:solidFill>
                  <a:schemeClr val="tx1"/>
                </a:solidFill>
                <a:latin typeface="Times" pitchFamily="18" charset="0"/>
              </a:defRPr>
            </a:lvl7pPr>
            <a:lvl8pPr defTabSz="814388" fontAlgn="base">
              <a:spcBef>
                <a:spcPct val="0"/>
              </a:spcBef>
              <a:spcAft>
                <a:spcPct val="0"/>
              </a:spcAft>
              <a:defRPr sz="2400">
                <a:solidFill>
                  <a:schemeClr val="tx1"/>
                </a:solidFill>
                <a:latin typeface="Times" pitchFamily="18" charset="0"/>
              </a:defRPr>
            </a:lvl8pPr>
            <a:lvl9pPr defTabSz="814388" fontAlgn="base">
              <a:spcBef>
                <a:spcPct val="0"/>
              </a:spcBef>
              <a:spcAft>
                <a:spcPct val="0"/>
              </a:spcAft>
              <a:defRPr sz="2400">
                <a:solidFill>
                  <a:schemeClr val="tx1"/>
                </a:solidFill>
                <a:latin typeface="Times" pitchFamily="18" charset="0"/>
              </a:defRPr>
            </a:lvl9pPr>
          </a:lstStyle>
          <a:p>
            <a:pPr>
              <a:lnSpc>
                <a:spcPct val="100000"/>
              </a:lnSpc>
              <a:spcBef>
                <a:spcPct val="50000"/>
              </a:spcBef>
            </a:pPr>
            <a:r>
              <a:rPr lang="en-US" sz="2000" b="0">
                <a:latin typeface="Arial" charset="0"/>
              </a:rPr>
              <a:t>System ID = VLAN</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79B3F84-6EC6-638B-2E4F-257A1659C21E}"/>
                  </a:ext>
                </a:extLst>
              </p14:cNvPr>
              <p14:cNvContentPartPr/>
              <p14:nvPr/>
            </p14:nvContentPartPr>
            <p14:xfrm>
              <a:off x="3423997" y="5290310"/>
              <a:ext cx="2694600" cy="402120"/>
            </p14:xfrm>
          </p:contentPart>
        </mc:Choice>
        <mc:Fallback>
          <p:pic>
            <p:nvPicPr>
              <p:cNvPr id="2" name="Ink 1">
                <a:extLst>
                  <a:ext uri="{FF2B5EF4-FFF2-40B4-BE49-F238E27FC236}">
                    <a16:creationId xmlns:a16="http://schemas.microsoft.com/office/drawing/2014/main" id="{079B3F84-6EC6-638B-2E4F-257A1659C21E}"/>
                  </a:ext>
                </a:extLst>
              </p:cNvPr>
              <p:cNvPicPr/>
              <p:nvPr/>
            </p:nvPicPr>
            <p:blipFill>
              <a:blip r:embed="rId5"/>
              <a:stretch>
                <a:fillRect/>
              </a:stretch>
            </p:blipFill>
            <p:spPr>
              <a:xfrm>
                <a:off x="3417877" y="5284190"/>
                <a:ext cx="2706840" cy="414360"/>
              </a:xfrm>
              <a:prstGeom prst="rect">
                <a:avLst/>
              </a:prstGeom>
            </p:spPr>
          </p:pic>
        </mc:Fallback>
      </mc:AlternateContent>
    </p:spTree>
    <p:extLst>
      <p:ext uri="{BB962C8B-B14F-4D97-AF65-F5344CB8AC3E}">
        <p14:creationId xmlns:p14="http://schemas.microsoft.com/office/powerpoint/2010/main" val="278928490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type="title"/>
          </p:nvPr>
        </p:nvSpPr>
        <p:spPr/>
        <p:txBody>
          <a:bodyPr/>
          <a:lstStyle/>
          <a:p>
            <a:r>
              <a:rPr lang="en-US"/>
              <a:t>Rapid Spanning Tree Protocol</a:t>
            </a:r>
          </a:p>
        </p:txBody>
      </p:sp>
      <p:pic>
        <p:nvPicPr>
          <p:cNvPr id="189458" name="Picture 18" descr="327P_5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8" y="1933575"/>
            <a:ext cx="6691312" cy="416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6830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Default Spanning-Tree Configuration</a:t>
            </a:r>
          </a:p>
        </p:txBody>
      </p:sp>
      <p:sp>
        <p:nvSpPr>
          <p:cNvPr id="195587" name="Rectangle 3"/>
          <p:cNvSpPr>
            <a:spLocks noGrp="1" noChangeArrowheads="1"/>
          </p:cNvSpPr>
          <p:nvPr>
            <p:ph type="body" idx="1"/>
          </p:nvPr>
        </p:nvSpPr>
        <p:spPr/>
        <p:txBody>
          <a:bodyPr/>
          <a:lstStyle/>
          <a:p>
            <a:pPr lvl="1"/>
            <a:r>
              <a:rPr lang="en-US"/>
              <a:t>Cisco Catalyst switches support three types of STPs:</a:t>
            </a:r>
          </a:p>
          <a:p>
            <a:pPr lvl="2"/>
            <a:r>
              <a:rPr lang="en-US"/>
              <a:t>PVST+</a:t>
            </a:r>
          </a:p>
          <a:p>
            <a:pPr lvl="2"/>
            <a:r>
              <a:rPr lang="en-US"/>
              <a:t>PVRST+</a:t>
            </a:r>
          </a:p>
          <a:p>
            <a:pPr lvl="2"/>
            <a:r>
              <a:rPr lang="en-US"/>
              <a:t>MSTP</a:t>
            </a:r>
          </a:p>
          <a:p>
            <a:pPr lvl="1"/>
            <a:r>
              <a:rPr lang="en-US"/>
              <a:t>The default STP for Cisco Catalyst switches is PVST+ :</a:t>
            </a:r>
          </a:p>
          <a:p>
            <a:pPr lvl="2"/>
            <a:r>
              <a:rPr lang="en-US"/>
              <a:t>A separate STP instance for each VLAN</a:t>
            </a:r>
          </a:p>
          <a:p>
            <a:pPr lvl="2"/>
            <a:r>
              <a:rPr lang="en-US"/>
              <a:t>One root bridge for all VLANs</a:t>
            </a:r>
          </a:p>
          <a:p>
            <a:pPr lvl="2"/>
            <a:r>
              <a:rPr lang="en-US"/>
              <a:t>No load sharing</a:t>
            </a:r>
          </a:p>
        </p:txBody>
      </p:sp>
      <p:grpSp>
        <p:nvGrpSpPr>
          <p:cNvPr id="31" name="Group 30">
            <a:extLst>
              <a:ext uri="{FF2B5EF4-FFF2-40B4-BE49-F238E27FC236}">
                <a16:creationId xmlns:a16="http://schemas.microsoft.com/office/drawing/2014/main" id="{D3489998-9B13-DC40-C807-279BB57DF1B5}"/>
              </a:ext>
            </a:extLst>
          </p:cNvPr>
          <p:cNvGrpSpPr/>
          <p:nvPr/>
        </p:nvGrpSpPr>
        <p:grpSpPr>
          <a:xfrm>
            <a:off x="5196997" y="3914030"/>
            <a:ext cx="2839680" cy="1991880"/>
            <a:chOff x="5196997" y="3914030"/>
            <a:chExt cx="2839680" cy="199188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2315B89-FEF9-0A07-AA06-3A2BA0553B17}"/>
                    </a:ext>
                  </a:extLst>
                </p14:cNvPr>
                <p14:cNvContentPartPr/>
                <p14:nvPr/>
              </p14:nvContentPartPr>
              <p14:xfrm>
                <a:off x="5438197" y="4375910"/>
                <a:ext cx="456120" cy="384120"/>
              </p14:xfrm>
            </p:contentPart>
          </mc:Choice>
          <mc:Fallback>
            <p:pic>
              <p:nvPicPr>
                <p:cNvPr id="2" name="Ink 1">
                  <a:extLst>
                    <a:ext uri="{FF2B5EF4-FFF2-40B4-BE49-F238E27FC236}">
                      <a16:creationId xmlns:a16="http://schemas.microsoft.com/office/drawing/2014/main" id="{52315B89-FEF9-0A07-AA06-3A2BA0553B17}"/>
                    </a:ext>
                  </a:extLst>
                </p:cNvPr>
                <p:cNvPicPr/>
                <p:nvPr/>
              </p:nvPicPr>
              <p:blipFill>
                <a:blip r:embed="rId4"/>
                <a:stretch>
                  <a:fillRect/>
                </a:stretch>
              </p:blipFill>
              <p:spPr>
                <a:xfrm>
                  <a:off x="5432077" y="4369790"/>
                  <a:ext cx="46836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93F53E6F-2673-FF4B-033F-9FDEBAE7C7CB}"/>
                    </a:ext>
                  </a:extLst>
                </p14:cNvPr>
                <p14:cNvContentPartPr/>
                <p14:nvPr/>
              </p14:nvContentPartPr>
              <p14:xfrm>
                <a:off x="7277797" y="4403630"/>
                <a:ext cx="38880" cy="253440"/>
              </p14:xfrm>
            </p:contentPart>
          </mc:Choice>
          <mc:Fallback>
            <p:pic>
              <p:nvPicPr>
                <p:cNvPr id="3" name="Ink 2">
                  <a:extLst>
                    <a:ext uri="{FF2B5EF4-FFF2-40B4-BE49-F238E27FC236}">
                      <a16:creationId xmlns:a16="http://schemas.microsoft.com/office/drawing/2014/main" id="{93F53E6F-2673-FF4B-033F-9FDEBAE7C7CB}"/>
                    </a:ext>
                  </a:extLst>
                </p:cNvPr>
                <p:cNvPicPr/>
                <p:nvPr/>
              </p:nvPicPr>
              <p:blipFill>
                <a:blip r:embed="rId6"/>
                <a:stretch>
                  <a:fillRect/>
                </a:stretch>
              </p:blipFill>
              <p:spPr>
                <a:xfrm>
                  <a:off x="7271677" y="4397510"/>
                  <a:ext cx="5112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B39F64D8-6455-CC16-0AA4-527D659A31EA}"/>
                    </a:ext>
                  </a:extLst>
                </p14:cNvPr>
                <p14:cNvContentPartPr/>
                <p14:nvPr/>
              </p14:nvContentPartPr>
              <p14:xfrm>
                <a:off x="7259077" y="4347830"/>
                <a:ext cx="394200" cy="400680"/>
              </p14:xfrm>
            </p:contentPart>
          </mc:Choice>
          <mc:Fallback>
            <p:pic>
              <p:nvPicPr>
                <p:cNvPr id="4" name="Ink 3">
                  <a:extLst>
                    <a:ext uri="{FF2B5EF4-FFF2-40B4-BE49-F238E27FC236}">
                      <a16:creationId xmlns:a16="http://schemas.microsoft.com/office/drawing/2014/main" id="{B39F64D8-6455-CC16-0AA4-527D659A31EA}"/>
                    </a:ext>
                  </a:extLst>
                </p:cNvPr>
                <p:cNvPicPr/>
                <p:nvPr/>
              </p:nvPicPr>
              <p:blipFill>
                <a:blip r:embed="rId8"/>
                <a:stretch>
                  <a:fillRect/>
                </a:stretch>
              </p:blipFill>
              <p:spPr>
                <a:xfrm>
                  <a:off x="7252957" y="4341710"/>
                  <a:ext cx="406440" cy="412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4E5C5607-8789-25BF-CA75-5F636E006969}"/>
                    </a:ext>
                  </a:extLst>
                </p14:cNvPr>
                <p14:cNvContentPartPr/>
                <p14:nvPr/>
              </p14:nvContentPartPr>
              <p14:xfrm>
                <a:off x="5924917" y="4506230"/>
                <a:ext cx="1395360" cy="103320"/>
              </p14:xfrm>
            </p:contentPart>
          </mc:Choice>
          <mc:Fallback>
            <p:pic>
              <p:nvPicPr>
                <p:cNvPr id="6" name="Ink 5">
                  <a:extLst>
                    <a:ext uri="{FF2B5EF4-FFF2-40B4-BE49-F238E27FC236}">
                      <a16:creationId xmlns:a16="http://schemas.microsoft.com/office/drawing/2014/main" id="{4E5C5607-8789-25BF-CA75-5F636E006969}"/>
                    </a:ext>
                  </a:extLst>
                </p:cNvPr>
                <p:cNvPicPr/>
                <p:nvPr/>
              </p:nvPicPr>
              <p:blipFill>
                <a:blip r:embed="rId10"/>
                <a:stretch>
                  <a:fillRect/>
                </a:stretch>
              </p:blipFill>
              <p:spPr>
                <a:xfrm>
                  <a:off x="5918797" y="4500110"/>
                  <a:ext cx="140760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438987DD-6D66-80DE-6981-D05E21EB6359}"/>
                    </a:ext>
                  </a:extLst>
                </p14:cNvPr>
                <p14:cNvContentPartPr/>
                <p14:nvPr/>
              </p14:nvContentPartPr>
              <p14:xfrm>
                <a:off x="5606677" y="4767950"/>
                <a:ext cx="57240" cy="835560"/>
              </p14:xfrm>
            </p:contentPart>
          </mc:Choice>
          <mc:Fallback>
            <p:pic>
              <p:nvPicPr>
                <p:cNvPr id="7" name="Ink 6">
                  <a:extLst>
                    <a:ext uri="{FF2B5EF4-FFF2-40B4-BE49-F238E27FC236}">
                      <a16:creationId xmlns:a16="http://schemas.microsoft.com/office/drawing/2014/main" id="{438987DD-6D66-80DE-6981-D05E21EB6359}"/>
                    </a:ext>
                  </a:extLst>
                </p:cNvPr>
                <p:cNvPicPr/>
                <p:nvPr/>
              </p:nvPicPr>
              <p:blipFill>
                <a:blip r:embed="rId12"/>
                <a:stretch>
                  <a:fillRect/>
                </a:stretch>
              </p:blipFill>
              <p:spPr>
                <a:xfrm>
                  <a:off x="5600557" y="4761830"/>
                  <a:ext cx="69480" cy="847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175E49AB-2708-47A7-94A2-929C17977850}"/>
                    </a:ext>
                  </a:extLst>
                </p14:cNvPr>
                <p14:cNvContentPartPr/>
                <p14:nvPr/>
              </p14:nvContentPartPr>
              <p14:xfrm>
                <a:off x="5696317" y="4655990"/>
                <a:ext cx="1833840" cy="918720"/>
              </p14:xfrm>
            </p:contentPart>
          </mc:Choice>
          <mc:Fallback>
            <p:pic>
              <p:nvPicPr>
                <p:cNvPr id="9" name="Ink 8">
                  <a:extLst>
                    <a:ext uri="{FF2B5EF4-FFF2-40B4-BE49-F238E27FC236}">
                      <a16:creationId xmlns:a16="http://schemas.microsoft.com/office/drawing/2014/main" id="{175E49AB-2708-47A7-94A2-929C17977850}"/>
                    </a:ext>
                  </a:extLst>
                </p:cNvPr>
                <p:cNvPicPr/>
                <p:nvPr/>
              </p:nvPicPr>
              <p:blipFill>
                <a:blip r:embed="rId14"/>
                <a:stretch>
                  <a:fillRect/>
                </a:stretch>
              </p:blipFill>
              <p:spPr>
                <a:xfrm>
                  <a:off x="5690197" y="4649870"/>
                  <a:ext cx="1846080" cy="9309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a:extLst>
                    <a:ext uri="{FF2B5EF4-FFF2-40B4-BE49-F238E27FC236}">
                      <a16:creationId xmlns:a16="http://schemas.microsoft.com/office/drawing/2014/main" id="{A18ED7E1-E196-0E7E-6DC1-DF88DB775E48}"/>
                    </a:ext>
                  </a:extLst>
                </p14:cNvPr>
                <p14:cNvContentPartPr/>
                <p14:nvPr/>
              </p14:nvContentPartPr>
              <p14:xfrm>
                <a:off x="5458357" y="5532590"/>
                <a:ext cx="473400" cy="58320"/>
              </p14:xfrm>
            </p:contentPart>
          </mc:Choice>
          <mc:Fallback>
            <p:pic>
              <p:nvPicPr>
                <p:cNvPr id="10" name="Ink 9">
                  <a:extLst>
                    <a:ext uri="{FF2B5EF4-FFF2-40B4-BE49-F238E27FC236}">
                      <a16:creationId xmlns:a16="http://schemas.microsoft.com/office/drawing/2014/main" id="{A18ED7E1-E196-0E7E-6DC1-DF88DB775E48}"/>
                    </a:ext>
                  </a:extLst>
                </p:cNvPr>
                <p:cNvPicPr/>
                <p:nvPr/>
              </p:nvPicPr>
              <p:blipFill>
                <a:blip r:embed="rId16"/>
                <a:stretch>
                  <a:fillRect/>
                </a:stretch>
              </p:blipFill>
              <p:spPr>
                <a:xfrm>
                  <a:off x="5452237" y="5526470"/>
                  <a:ext cx="48564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FCD95822-3945-6AF8-7540-0810091E30B6}"/>
                    </a:ext>
                  </a:extLst>
                </p14:cNvPr>
                <p14:cNvContentPartPr/>
                <p14:nvPr/>
              </p14:nvContentPartPr>
              <p14:xfrm>
                <a:off x="5411557" y="5561030"/>
                <a:ext cx="457920" cy="344880"/>
              </p14:xfrm>
            </p:contentPart>
          </mc:Choice>
          <mc:Fallback>
            <p:pic>
              <p:nvPicPr>
                <p:cNvPr id="11" name="Ink 10">
                  <a:extLst>
                    <a:ext uri="{FF2B5EF4-FFF2-40B4-BE49-F238E27FC236}">
                      <a16:creationId xmlns:a16="http://schemas.microsoft.com/office/drawing/2014/main" id="{FCD95822-3945-6AF8-7540-0810091E30B6}"/>
                    </a:ext>
                  </a:extLst>
                </p:cNvPr>
                <p:cNvPicPr/>
                <p:nvPr/>
              </p:nvPicPr>
              <p:blipFill>
                <a:blip r:embed="rId18"/>
                <a:stretch>
                  <a:fillRect/>
                </a:stretch>
              </p:blipFill>
              <p:spPr>
                <a:xfrm>
                  <a:off x="5405437" y="5554910"/>
                  <a:ext cx="47016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468BE2F8-0A63-91E9-0049-E35CC0666D0A}"/>
                    </a:ext>
                  </a:extLst>
                </p14:cNvPr>
                <p14:cNvContentPartPr/>
                <p14:nvPr/>
              </p14:nvContentPartPr>
              <p14:xfrm>
                <a:off x="5359357" y="4103030"/>
                <a:ext cx="165960" cy="134280"/>
              </p14:xfrm>
            </p:contentPart>
          </mc:Choice>
          <mc:Fallback>
            <p:pic>
              <p:nvPicPr>
                <p:cNvPr id="13" name="Ink 12">
                  <a:extLst>
                    <a:ext uri="{FF2B5EF4-FFF2-40B4-BE49-F238E27FC236}">
                      <a16:creationId xmlns:a16="http://schemas.microsoft.com/office/drawing/2014/main" id="{468BE2F8-0A63-91E9-0049-E35CC0666D0A}"/>
                    </a:ext>
                  </a:extLst>
                </p:cNvPr>
                <p:cNvPicPr/>
                <p:nvPr/>
              </p:nvPicPr>
              <p:blipFill>
                <a:blip r:embed="rId20"/>
                <a:stretch>
                  <a:fillRect/>
                </a:stretch>
              </p:blipFill>
              <p:spPr>
                <a:xfrm>
                  <a:off x="5353237" y="4096910"/>
                  <a:ext cx="1782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860CBD5A-3E79-A67B-0770-51046CA5A20A}"/>
                    </a:ext>
                  </a:extLst>
                </p14:cNvPr>
                <p14:cNvContentPartPr/>
                <p14:nvPr/>
              </p14:nvContentPartPr>
              <p14:xfrm>
                <a:off x="5196997" y="4164950"/>
                <a:ext cx="189360" cy="118080"/>
              </p14:xfrm>
            </p:contentPart>
          </mc:Choice>
          <mc:Fallback>
            <p:pic>
              <p:nvPicPr>
                <p:cNvPr id="14" name="Ink 13">
                  <a:extLst>
                    <a:ext uri="{FF2B5EF4-FFF2-40B4-BE49-F238E27FC236}">
                      <a16:creationId xmlns:a16="http://schemas.microsoft.com/office/drawing/2014/main" id="{860CBD5A-3E79-A67B-0770-51046CA5A20A}"/>
                    </a:ext>
                  </a:extLst>
                </p:cNvPr>
                <p:cNvPicPr/>
                <p:nvPr/>
              </p:nvPicPr>
              <p:blipFill>
                <a:blip r:embed="rId22"/>
                <a:stretch>
                  <a:fillRect/>
                </a:stretch>
              </p:blipFill>
              <p:spPr>
                <a:xfrm>
                  <a:off x="5190877" y="4158830"/>
                  <a:ext cx="20160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Ink 14">
                  <a:extLst>
                    <a:ext uri="{FF2B5EF4-FFF2-40B4-BE49-F238E27FC236}">
                      <a16:creationId xmlns:a16="http://schemas.microsoft.com/office/drawing/2014/main" id="{EE6F6768-0ED6-44B6-9F03-BB6F5A038F78}"/>
                    </a:ext>
                  </a:extLst>
                </p14:cNvPr>
                <p14:cNvContentPartPr/>
                <p14:nvPr/>
              </p14:nvContentPartPr>
              <p14:xfrm>
                <a:off x="5488957" y="4086470"/>
                <a:ext cx="137160" cy="163080"/>
              </p14:xfrm>
            </p:contentPart>
          </mc:Choice>
          <mc:Fallback>
            <p:pic>
              <p:nvPicPr>
                <p:cNvPr id="15" name="Ink 14">
                  <a:extLst>
                    <a:ext uri="{FF2B5EF4-FFF2-40B4-BE49-F238E27FC236}">
                      <a16:creationId xmlns:a16="http://schemas.microsoft.com/office/drawing/2014/main" id="{EE6F6768-0ED6-44B6-9F03-BB6F5A038F78}"/>
                    </a:ext>
                  </a:extLst>
                </p:cNvPr>
                <p:cNvPicPr/>
                <p:nvPr/>
              </p:nvPicPr>
              <p:blipFill>
                <a:blip r:embed="rId24"/>
                <a:stretch>
                  <a:fillRect/>
                </a:stretch>
              </p:blipFill>
              <p:spPr>
                <a:xfrm>
                  <a:off x="5482837" y="4080350"/>
                  <a:ext cx="1494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6" name="Ink 15">
                  <a:extLst>
                    <a:ext uri="{FF2B5EF4-FFF2-40B4-BE49-F238E27FC236}">
                      <a16:creationId xmlns:a16="http://schemas.microsoft.com/office/drawing/2014/main" id="{E5439B2F-EEEB-188B-F9D7-E0114EBEA2BF}"/>
                    </a:ext>
                  </a:extLst>
                </p14:cNvPr>
                <p14:cNvContentPartPr/>
                <p14:nvPr/>
              </p14:nvContentPartPr>
              <p14:xfrm>
                <a:off x="5621077" y="4114550"/>
                <a:ext cx="137880" cy="140760"/>
              </p14:xfrm>
            </p:contentPart>
          </mc:Choice>
          <mc:Fallback>
            <p:pic>
              <p:nvPicPr>
                <p:cNvPr id="16" name="Ink 15">
                  <a:extLst>
                    <a:ext uri="{FF2B5EF4-FFF2-40B4-BE49-F238E27FC236}">
                      <a16:creationId xmlns:a16="http://schemas.microsoft.com/office/drawing/2014/main" id="{E5439B2F-EEEB-188B-F9D7-E0114EBEA2BF}"/>
                    </a:ext>
                  </a:extLst>
                </p:cNvPr>
                <p:cNvPicPr/>
                <p:nvPr/>
              </p:nvPicPr>
              <p:blipFill>
                <a:blip r:embed="rId26"/>
                <a:stretch>
                  <a:fillRect/>
                </a:stretch>
              </p:blipFill>
              <p:spPr>
                <a:xfrm>
                  <a:off x="5614957" y="4108430"/>
                  <a:ext cx="15012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7" name="Ink 16">
                  <a:extLst>
                    <a:ext uri="{FF2B5EF4-FFF2-40B4-BE49-F238E27FC236}">
                      <a16:creationId xmlns:a16="http://schemas.microsoft.com/office/drawing/2014/main" id="{1653D174-6313-675A-262F-4B1FEEFDC7B4}"/>
                    </a:ext>
                  </a:extLst>
                </p14:cNvPr>
                <p14:cNvContentPartPr/>
                <p14:nvPr/>
              </p14:nvContentPartPr>
              <p14:xfrm>
                <a:off x="5663197" y="4070630"/>
                <a:ext cx="293400" cy="206280"/>
              </p14:xfrm>
            </p:contentPart>
          </mc:Choice>
          <mc:Fallback>
            <p:pic>
              <p:nvPicPr>
                <p:cNvPr id="17" name="Ink 16">
                  <a:extLst>
                    <a:ext uri="{FF2B5EF4-FFF2-40B4-BE49-F238E27FC236}">
                      <a16:creationId xmlns:a16="http://schemas.microsoft.com/office/drawing/2014/main" id="{1653D174-6313-675A-262F-4B1FEEFDC7B4}"/>
                    </a:ext>
                  </a:extLst>
                </p:cNvPr>
                <p:cNvPicPr/>
                <p:nvPr/>
              </p:nvPicPr>
              <p:blipFill>
                <a:blip r:embed="rId28"/>
                <a:stretch>
                  <a:fillRect/>
                </a:stretch>
              </p:blipFill>
              <p:spPr>
                <a:xfrm>
                  <a:off x="5657077" y="4064510"/>
                  <a:ext cx="30564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8" name="Ink 17">
                  <a:extLst>
                    <a:ext uri="{FF2B5EF4-FFF2-40B4-BE49-F238E27FC236}">
                      <a16:creationId xmlns:a16="http://schemas.microsoft.com/office/drawing/2014/main" id="{B4FC200A-20A3-06AE-31E1-145981E3FF79}"/>
                    </a:ext>
                  </a:extLst>
                </p14:cNvPr>
                <p14:cNvContentPartPr/>
                <p14:nvPr/>
              </p14:nvContentPartPr>
              <p14:xfrm>
                <a:off x="5794237" y="4123910"/>
                <a:ext cx="335520" cy="77400"/>
              </p14:xfrm>
            </p:contentPart>
          </mc:Choice>
          <mc:Fallback>
            <p:pic>
              <p:nvPicPr>
                <p:cNvPr id="18" name="Ink 17">
                  <a:extLst>
                    <a:ext uri="{FF2B5EF4-FFF2-40B4-BE49-F238E27FC236}">
                      <a16:creationId xmlns:a16="http://schemas.microsoft.com/office/drawing/2014/main" id="{B4FC200A-20A3-06AE-31E1-145981E3FF79}"/>
                    </a:ext>
                  </a:extLst>
                </p:cNvPr>
                <p:cNvPicPr/>
                <p:nvPr/>
              </p:nvPicPr>
              <p:blipFill>
                <a:blip r:embed="rId30"/>
                <a:stretch>
                  <a:fillRect/>
                </a:stretch>
              </p:blipFill>
              <p:spPr>
                <a:xfrm>
                  <a:off x="5788117" y="4117790"/>
                  <a:ext cx="34776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9" name="Ink 18">
                  <a:extLst>
                    <a:ext uri="{FF2B5EF4-FFF2-40B4-BE49-F238E27FC236}">
                      <a16:creationId xmlns:a16="http://schemas.microsoft.com/office/drawing/2014/main" id="{0DF2C7E4-288C-7AEB-3DB6-7F1E3E08DA43}"/>
                    </a:ext>
                  </a:extLst>
                </p14:cNvPr>
                <p14:cNvContentPartPr/>
                <p14:nvPr/>
              </p14:nvContentPartPr>
              <p14:xfrm>
                <a:off x="6186277" y="3914030"/>
                <a:ext cx="204120" cy="375480"/>
              </p14:xfrm>
            </p:contentPart>
          </mc:Choice>
          <mc:Fallback>
            <p:pic>
              <p:nvPicPr>
                <p:cNvPr id="19" name="Ink 18">
                  <a:extLst>
                    <a:ext uri="{FF2B5EF4-FFF2-40B4-BE49-F238E27FC236}">
                      <a16:creationId xmlns:a16="http://schemas.microsoft.com/office/drawing/2014/main" id="{0DF2C7E4-288C-7AEB-3DB6-7F1E3E08DA43}"/>
                    </a:ext>
                  </a:extLst>
                </p:cNvPr>
                <p:cNvPicPr/>
                <p:nvPr/>
              </p:nvPicPr>
              <p:blipFill>
                <a:blip r:embed="rId32"/>
                <a:stretch>
                  <a:fillRect/>
                </a:stretch>
              </p:blipFill>
              <p:spPr>
                <a:xfrm>
                  <a:off x="6180157" y="3907910"/>
                  <a:ext cx="21636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0" name="Ink 19">
                  <a:extLst>
                    <a:ext uri="{FF2B5EF4-FFF2-40B4-BE49-F238E27FC236}">
                      <a16:creationId xmlns:a16="http://schemas.microsoft.com/office/drawing/2014/main" id="{1F7E226A-B718-24C4-3B47-0B3684B82A30}"/>
                    </a:ext>
                  </a:extLst>
                </p14:cNvPr>
                <p14:cNvContentPartPr/>
                <p14:nvPr/>
              </p14:nvContentPartPr>
              <p14:xfrm>
                <a:off x="6148837" y="4129310"/>
                <a:ext cx="245520" cy="60120"/>
              </p14:xfrm>
            </p:contentPart>
          </mc:Choice>
          <mc:Fallback>
            <p:pic>
              <p:nvPicPr>
                <p:cNvPr id="20" name="Ink 19">
                  <a:extLst>
                    <a:ext uri="{FF2B5EF4-FFF2-40B4-BE49-F238E27FC236}">
                      <a16:creationId xmlns:a16="http://schemas.microsoft.com/office/drawing/2014/main" id="{1F7E226A-B718-24C4-3B47-0B3684B82A30}"/>
                    </a:ext>
                  </a:extLst>
                </p:cNvPr>
                <p:cNvPicPr/>
                <p:nvPr/>
              </p:nvPicPr>
              <p:blipFill>
                <a:blip r:embed="rId34"/>
                <a:stretch>
                  <a:fillRect/>
                </a:stretch>
              </p:blipFill>
              <p:spPr>
                <a:xfrm>
                  <a:off x="6142717" y="4123190"/>
                  <a:ext cx="25776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1" name="Ink 20">
                  <a:extLst>
                    <a:ext uri="{FF2B5EF4-FFF2-40B4-BE49-F238E27FC236}">
                      <a16:creationId xmlns:a16="http://schemas.microsoft.com/office/drawing/2014/main" id="{706896D9-CEA1-F757-B824-2D200C4E0304}"/>
                    </a:ext>
                  </a:extLst>
                </p14:cNvPr>
                <p14:cNvContentPartPr/>
                <p14:nvPr/>
              </p14:nvContentPartPr>
              <p14:xfrm>
                <a:off x="6403357" y="4029590"/>
                <a:ext cx="100080" cy="130320"/>
              </p14:xfrm>
            </p:contentPart>
          </mc:Choice>
          <mc:Fallback>
            <p:pic>
              <p:nvPicPr>
                <p:cNvPr id="21" name="Ink 20">
                  <a:extLst>
                    <a:ext uri="{FF2B5EF4-FFF2-40B4-BE49-F238E27FC236}">
                      <a16:creationId xmlns:a16="http://schemas.microsoft.com/office/drawing/2014/main" id="{706896D9-CEA1-F757-B824-2D200C4E0304}"/>
                    </a:ext>
                  </a:extLst>
                </p:cNvPr>
                <p:cNvPicPr/>
                <p:nvPr/>
              </p:nvPicPr>
              <p:blipFill>
                <a:blip r:embed="rId36"/>
                <a:stretch>
                  <a:fillRect/>
                </a:stretch>
              </p:blipFill>
              <p:spPr>
                <a:xfrm>
                  <a:off x="6397237" y="4023470"/>
                  <a:ext cx="11232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2" name="Ink 21">
                  <a:extLst>
                    <a:ext uri="{FF2B5EF4-FFF2-40B4-BE49-F238E27FC236}">
                      <a16:creationId xmlns:a16="http://schemas.microsoft.com/office/drawing/2014/main" id="{0BF617DF-23C0-2E10-5A7C-1686645C4E16}"/>
                    </a:ext>
                  </a:extLst>
                </p14:cNvPr>
                <p14:cNvContentPartPr/>
                <p14:nvPr/>
              </p14:nvContentPartPr>
              <p14:xfrm>
                <a:off x="6465997" y="4083590"/>
                <a:ext cx="336600" cy="149760"/>
              </p14:xfrm>
            </p:contentPart>
          </mc:Choice>
          <mc:Fallback>
            <p:pic>
              <p:nvPicPr>
                <p:cNvPr id="22" name="Ink 21">
                  <a:extLst>
                    <a:ext uri="{FF2B5EF4-FFF2-40B4-BE49-F238E27FC236}">
                      <a16:creationId xmlns:a16="http://schemas.microsoft.com/office/drawing/2014/main" id="{0BF617DF-23C0-2E10-5A7C-1686645C4E16}"/>
                    </a:ext>
                  </a:extLst>
                </p:cNvPr>
                <p:cNvPicPr/>
                <p:nvPr/>
              </p:nvPicPr>
              <p:blipFill>
                <a:blip r:embed="rId38"/>
                <a:stretch>
                  <a:fillRect/>
                </a:stretch>
              </p:blipFill>
              <p:spPr>
                <a:xfrm>
                  <a:off x="6459877" y="4077470"/>
                  <a:ext cx="34884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4" name="Ink 23">
                  <a:extLst>
                    <a:ext uri="{FF2B5EF4-FFF2-40B4-BE49-F238E27FC236}">
                      <a16:creationId xmlns:a16="http://schemas.microsoft.com/office/drawing/2014/main" id="{B17AC7B9-F145-DF12-D06D-218A5B80804E}"/>
                    </a:ext>
                  </a:extLst>
                </p14:cNvPr>
                <p14:cNvContentPartPr/>
                <p14:nvPr/>
              </p14:nvContentPartPr>
              <p14:xfrm>
                <a:off x="6027157" y="4320110"/>
                <a:ext cx="71280" cy="103680"/>
              </p14:xfrm>
            </p:contentPart>
          </mc:Choice>
          <mc:Fallback>
            <p:pic>
              <p:nvPicPr>
                <p:cNvPr id="24" name="Ink 23">
                  <a:extLst>
                    <a:ext uri="{FF2B5EF4-FFF2-40B4-BE49-F238E27FC236}">
                      <a16:creationId xmlns:a16="http://schemas.microsoft.com/office/drawing/2014/main" id="{B17AC7B9-F145-DF12-D06D-218A5B80804E}"/>
                    </a:ext>
                  </a:extLst>
                </p:cNvPr>
                <p:cNvPicPr/>
                <p:nvPr/>
              </p:nvPicPr>
              <p:blipFill>
                <a:blip r:embed="rId40"/>
                <a:stretch>
                  <a:fillRect/>
                </a:stretch>
              </p:blipFill>
              <p:spPr>
                <a:xfrm>
                  <a:off x="6021037" y="4313990"/>
                  <a:ext cx="8352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5" name="Ink 24">
                  <a:extLst>
                    <a:ext uri="{FF2B5EF4-FFF2-40B4-BE49-F238E27FC236}">
                      <a16:creationId xmlns:a16="http://schemas.microsoft.com/office/drawing/2014/main" id="{9A0D360B-4496-C07C-606A-CB351826EEE0}"/>
                    </a:ext>
                  </a:extLst>
                </p14:cNvPr>
                <p14:cNvContentPartPr/>
                <p14:nvPr/>
              </p14:nvContentPartPr>
              <p14:xfrm>
                <a:off x="6148837" y="4289510"/>
                <a:ext cx="542160" cy="176400"/>
              </p14:xfrm>
            </p:contentPart>
          </mc:Choice>
          <mc:Fallback>
            <p:pic>
              <p:nvPicPr>
                <p:cNvPr id="25" name="Ink 24">
                  <a:extLst>
                    <a:ext uri="{FF2B5EF4-FFF2-40B4-BE49-F238E27FC236}">
                      <a16:creationId xmlns:a16="http://schemas.microsoft.com/office/drawing/2014/main" id="{9A0D360B-4496-C07C-606A-CB351826EEE0}"/>
                    </a:ext>
                  </a:extLst>
                </p:cNvPr>
                <p:cNvPicPr/>
                <p:nvPr/>
              </p:nvPicPr>
              <p:blipFill>
                <a:blip r:embed="rId42"/>
                <a:stretch>
                  <a:fillRect/>
                </a:stretch>
              </p:blipFill>
              <p:spPr>
                <a:xfrm>
                  <a:off x="6142717" y="4283390"/>
                  <a:ext cx="55440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7" name="Ink 26">
                  <a:extLst>
                    <a:ext uri="{FF2B5EF4-FFF2-40B4-BE49-F238E27FC236}">
                      <a16:creationId xmlns:a16="http://schemas.microsoft.com/office/drawing/2014/main" id="{B77C6CB8-DF7E-81F1-7EA5-310531F89BDC}"/>
                    </a:ext>
                  </a:extLst>
                </p14:cNvPr>
                <p14:cNvContentPartPr/>
                <p14:nvPr/>
              </p14:nvContentPartPr>
              <p14:xfrm>
                <a:off x="6848677" y="4272230"/>
                <a:ext cx="58680" cy="144720"/>
              </p14:xfrm>
            </p:contentPart>
          </mc:Choice>
          <mc:Fallback>
            <p:pic>
              <p:nvPicPr>
                <p:cNvPr id="27" name="Ink 26">
                  <a:extLst>
                    <a:ext uri="{FF2B5EF4-FFF2-40B4-BE49-F238E27FC236}">
                      <a16:creationId xmlns:a16="http://schemas.microsoft.com/office/drawing/2014/main" id="{B77C6CB8-DF7E-81F1-7EA5-310531F89BDC}"/>
                    </a:ext>
                  </a:extLst>
                </p:cNvPr>
                <p:cNvPicPr/>
                <p:nvPr/>
              </p:nvPicPr>
              <p:blipFill>
                <a:blip r:embed="rId44"/>
                <a:stretch>
                  <a:fillRect/>
                </a:stretch>
              </p:blipFill>
              <p:spPr>
                <a:xfrm>
                  <a:off x="6842557" y="4266110"/>
                  <a:ext cx="7092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8" name="Ink 27">
                  <a:extLst>
                    <a:ext uri="{FF2B5EF4-FFF2-40B4-BE49-F238E27FC236}">
                      <a16:creationId xmlns:a16="http://schemas.microsoft.com/office/drawing/2014/main" id="{59B6B003-71A2-4B86-3C8D-3AE2A703DF00}"/>
                    </a:ext>
                  </a:extLst>
                </p14:cNvPr>
                <p14:cNvContentPartPr/>
                <p14:nvPr/>
              </p14:nvContentPartPr>
              <p14:xfrm>
                <a:off x="6859117" y="4253870"/>
                <a:ext cx="149760" cy="197640"/>
              </p14:xfrm>
            </p:contentPart>
          </mc:Choice>
          <mc:Fallback>
            <p:pic>
              <p:nvPicPr>
                <p:cNvPr id="28" name="Ink 27">
                  <a:extLst>
                    <a:ext uri="{FF2B5EF4-FFF2-40B4-BE49-F238E27FC236}">
                      <a16:creationId xmlns:a16="http://schemas.microsoft.com/office/drawing/2014/main" id="{59B6B003-71A2-4B86-3C8D-3AE2A703DF00}"/>
                    </a:ext>
                  </a:extLst>
                </p:cNvPr>
                <p:cNvPicPr/>
                <p:nvPr/>
              </p:nvPicPr>
              <p:blipFill>
                <a:blip r:embed="rId46"/>
                <a:stretch>
                  <a:fillRect/>
                </a:stretch>
              </p:blipFill>
              <p:spPr>
                <a:xfrm>
                  <a:off x="6852997" y="4247750"/>
                  <a:ext cx="16200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9" name="Ink 28">
                  <a:extLst>
                    <a:ext uri="{FF2B5EF4-FFF2-40B4-BE49-F238E27FC236}">
                      <a16:creationId xmlns:a16="http://schemas.microsoft.com/office/drawing/2014/main" id="{A7587128-1364-B5BD-F8EF-FD1E882EF2D7}"/>
                    </a:ext>
                  </a:extLst>
                </p14:cNvPr>
                <p14:cNvContentPartPr/>
                <p14:nvPr/>
              </p14:nvContentPartPr>
              <p14:xfrm>
                <a:off x="7561117" y="4095470"/>
                <a:ext cx="205920" cy="242280"/>
              </p14:xfrm>
            </p:contentPart>
          </mc:Choice>
          <mc:Fallback>
            <p:pic>
              <p:nvPicPr>
                <p:cNvPr id="29" name="Ink 28">
                  <a:extLst>
                    <a:ext uri="{FF2B5EF4-FFF2-40B4-BE49-F238E27FC236}">
                      <a16:creationId xmlns:a16="http://schemas.microsoft.com/office/drawing/2014/main" id="{A7587128-1364-B5BD-F8EF-FD1E882EF2D7}"/>
                    </a:ext>
                  </a:extLst>
                </p:cNvPr>
                <p:cNvPicPr/>
                <p:nvPr/>
              </p:nvPicPr>
              <p:blipFill>
                <a:blip r:embed="rId48"/>
                <a:stretch>
                  <a:fillRect/>
                </a:stretch>
              </p:blipFill>
              <p:spPr>
                <a:xfrm>
                  <a:off x="7554997" y="4089350"/>
                  <a:ext cx="21816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0" name="Ink 29">
                  <a:extLst>
                    <a:ext uri="{FF2B5EF4-FFF2-40B4-BE49-F238E27FC236}">
                      <a16:creationId xmlns:a16="http://schemas.microsoft.com/office/drawing/2014/main" id="{32199401-C0D2-7531-7FEF-C5BD27455AFE}"/>
                    </a:ext>
                  </a:extLst>
                </p14:cNvPr>
                <p14:cNvContentPartPr/>
                <p14:nvPr/>
              </p14:nvContentPartPr>
              <p14:xfrm>
                <a:off x="7884757" y="4042190"/>
                <a:ext cx="151920" cy="334440"/>
              </p14:xfrm>
            </p:contentPart>
          </mc:Choice>
          <mc:Fallback>
            <p:pic>
              <p:nvPicPr>
                <p:cNvPr id="30" name="Ink 29">
                  <a:extLst>
                    <a:ext uri="{FF2B5EF4-FFF2-40B4-BE49-F238E27FC236}">
                      <a16:creationId xmlns:a16="http://schemas.microsoft.com/office/drawing/2014/main" id="{32199401-C0D2-7531-7FEF-C5BD27455AFE}"/>
                    </a:ext>
                  </a:extLst>
                </p:cNvPr>
                <p:cNvPicPr/>
                <p:nvPr/>
              </p:nvPicPr>
              <p:blipFill>
                <a:blip r:embed="rId50"/>
                <a:stretch>
                  <a:fillRect/>
                </a:stretch>
              </p:blipFill>
              <p:spPr>
                <a:xfrm>
                  <a:off x="7878637" y="4036070"/>
                  <a:ext cx="164160" cy="346680"/>
                </a:xfrm>
                <a:prstGeom prst="rect">
                  <a:avLst/>
                </a:prstGeom>
              </p:spPr>
            </p:pic>
          </mc:Fallback>
        </mc:AlternateContent>
      </p:grpSp>
    </p:spTree>
    <p:extLst>
      <p:ext uri="{BB962C8B-B14F-4D97-AF65-F5344CB8AC3E}">
        <p14:creationId xmlns:p14="http://schemas.microsoft.com/office/powerpoint/2010/main" val="15616081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t>PVRST+ Configuration Guidelines</a:t>
            </a:r>
          </a:p>
        </p:txBody>
      </p:sp>
      <p:sp>
        <p:nvSpPr>
          <p:cNvPr id="196611" name="Rectangle 3"/>
          <p:cNvSpPr>
            <a:spLocks noGrp="1" noChangeArrowheads="1"/>
          </p:cNvSpPr>
          <p:nvPr>
            <p:ph type="body" idx="1"/>
          </p:nvPr>
        </p:nvSpPr>
        <p:spPr>
          <a:xfrm>
            <a:off x="655638" y="1781175"/>
            <a:ext cx="7940675" cy="2486025"/>
          </a:xfrm>
        </p:spPr>
        <p:txBody>
          <a:bodyPr/>
          <a:lstStyle/>
          <a:p>
            <a:pPr marL="457200" indent="-457200">
              <a:buFont typeface="Arial" charset="0"/>
              <a:buAutoNum type="arabicPeriod"/>
            </a:pPr>
            <a:r>
              <a:rPr lang="en-US" sz="2200"/>
              <a:t>Enable PVRST+.</a:t>
            </a:r>
          </a:p>
          <a:p>
            <a:pPr marL="457200" indent="-457200">
              <a:buFont typeface="Arial" charset="0"/>
              <a:buAutoNum type="arabicPeriod"/>
            </a:pPr>
            <a:r>
              <a:rPr lang="en-US" sz="2200"/>
              <a:t>Designate and configure a switch to be the root bridge.</a:t>
            </a:r>
          </a:p>
          <a:p>
            <a:pPr marL="457200" indent="-457200">
              <a:buFont typeface="Arial" charset="0"/>
              <a:buAutoNum type="arabicPeriod"/>
            </a:pPr>
            <a:r>
              <a:rPr lang="en-US" sz="2200"/>
              <a:t>Designate and configure a switch to be the secondary </a:t>
            </a:r>
            <a:br>
              <a:rPr lang="en-US" sz="2200"/>
            </a:br>
            <a:r>
              <a:rPr lang="en-US" sz="2200"/>
              <a:t>root bridge.</a:t>
            </a:r>
          </a:p>
          <a:p>
            <a:pPr marL="457200" indent="-457200">
              <a:buFont typeface="Arial" charset="0"/>
              <a:buAutoNum type="arabicPeriod"/>
            </a:pPr>
            <a:r>
              <a:rPr lang="en-US" sz="2200"/>
              <a:t>Verify the configuration.</a:t>
            </a:r>
          </a:p>
        </p:txBody>
      </p:sp>
      <p:sp>
        <p:nvSpPr>
          <p:cNvPr id="196612" name="Text Box 4"/>
          <p:cNvSpPr txBox="1">
            <a:spLocks noChangeArrowheads="1"/>
          </p:cNvSpPr>
          <p:nvPr/>
        </p:nvSpPr>
        <p:spPr bwMode="auto">
          <a:xfrm>
            <a:off x="762000" y="4419600"/>
            <a:ext cx="7543800"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defTabSz="814388">
              <a:defRPr sz="2400">
                <a:solidFill>
                  <a:schemeClr val="tx1"/>
                </a:solidFill>
                <a:latin typeface="Times" pitchFamily="18" charset="0"/>
              </a:defRPr>
            </a:lvl1pPr>
            <a:lvl2pPr defTabSz="814388">
              <a:defRPr sz="2400">
                <a:solidFill>
                  <a:schemeClr val="tx1"/>
                </a:solidFill>
                <a:latin typeface="Times" pitchFamily="18" charset="0"/>
              </a:defRPr>
            </a:lvl2pPr>
            <a:lvl3pPr defTabSz="814388">
              <a:defRPr sz="2400">
                <a:solidFill>
                  <a:schemeClr val="tx1"/>
                </a:solidFill>
                <a:latin typeface="Times" pitchFamily="18" charset="0"/>
              </a:defRPr>
            </a:lvl3pPr>
            <a:lvl4pPr defTabSz="814388">
              <a:defRPr sz="2400">
                <a:solidFill>
                  <a:schemeClr val="tx1"/>
                </a:solidFill>
                <a:latin typeface="Times" pitchFamily="18" charset="0"/>
              </a:defRPr>
            </a:lvl4pPr>
            <a:lvl5pPr defTabSz="814388">
              <a:defRPr sz="2400">
                <a:solidFill>
                  <a:schemeClr val="tx1"/>
                </a:solidFill>
                <a:latin typeface="Times" pitchFamily="18" charset="0"/>
              </a:defRPr>
            </a:lvl5pPr>
            <a:lvl6pPr defTabSz="814388" fontAlgn="base">
              <a:spcBef>
                <a:spcPct val="0"/>
              </a:spcBef>
              <a:spcAft>
                <a:spcPct val="0"/>
              </a:spcAft>
              <a:defRPr sz="2400">
                <a:solidFill>
                  <a:schemeClr val="tx1"/>
                </a:solidFill>
                <a:latin typeface="Times" pitchFamily="18" charset="0"/>
              </a:defRPr>
            </a:lvl6pPr>
            <a:lvl7pPr defTabSz="814388" fontAlgn="base">
              <a:spcBef>
                <a:spcPct val="0"/>
              </a:spcBef>
              <a:spcAft>
                <a:spcPct val="0"/>
              </a:spcAft>
              <a:defRPr sz="2400">
                <a:solidFill>
                  <a:schemeClr val="tx1"/>
                </a:solidFill>
                <a:latin typeface="Times" pitchFamily="18" charset="0"/>
              </a:defRPr>
            </a:lvl7pPr>
            <a:lvl8pPr defTabSz="814388" fontAlgn="base">
              <a:spcBef>
                <a:spcPct val="0"/>
              </a:spcBef>
              <a:spcAft>
                <a:spcPct val="0"/>
              </a:spcAft>
              <a:defRPr sz="2400">
                <a:solidFill>
                  <a:schemeClr val="tx1"/>
                </a:solidFill>
                <a:latin typeface="Times" pitchFamily="18" charset="0"/>
              </a:defRPr>
            </a:lvl8pPr>
            <a:lvl9pPr defTabSz="814388" fontAlgn="base">
              <a:spcBef>
                <a:spcPct val="0"/>
              </a:spcBef>
              <a:spcAft>
                <a:spcPct val="0"/>
              </a:spcAft>
              <a:defRPr sz="2400">
                <a:solidFill>
                  <a:schemeClr val="tx1"/>
                </a:solidFill>
                <a:latin typeface="Times" pitchFamily="18" charset="0"/>
              </a:defRPr>
            </a:lvl9pPr>
          </a:lstStyle>
          <a:p>
            <a:pPr>
              <a:lnSpc>
                <a:spcPct val="85000"/>
              </a:lnSpc>
              <a:spcBef>
                <a:spcPct val="35000"/>
              </a:spcBef>
              <a:buClr>
                <a:schemeClr val="accent1"/>
              </a:buClr>
              <a:buSzPct val="100000"/>
              <a:buFont typeface="Wingdings" pitchFamily="2" charset="2"/>
              <a:buNone/>
            </a:pPr>
            <a:endParaRPr lang="en-US" b="0">
              <a:solidFill>
                <a:srgbClr val="000000"/>
              </a:solidFill>
              <a:latin typeface="Arial" charset="0"/>
            </a:endParaRPr>
          </a:p>
          <a:p>
            <a:endParaRPr lang="en-US" sz="2600">
              <a:latin typeface="Arial" charset="0"/>
            </a:endParaRPr>
          </a:p>
        </p:txBody>
      </p:sp>
    </p:spTree>
    <p:extLst>
      <p:ext uri="{BB962C8B-B14F-4D97-AF65-F5344CB8AC3E}">
        <p14:creationId xmlns:p14="http://schemas.microsoft.com/office/powerpoint/2010/main" val="1413278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Grp="1" noChangeArrowheads="1"/>
          </p:cNvSpPr>
          <p:nvPr>
            <p:ph type="title"/>
          </p:nvPr>
        </p:nvSpPr>
        <p:spPr/>
        <p:txBody>
          <a:bodyPr/>
          <a:lstStyle/>
          <a:p>
            <a:r>
              <a:rPr lang="en-US"/>
              <a:t>Network Traffic Types</a:t>
            </a:r>
          </a:p>
        </p:txBody>
      </p:sp>
      <p:pic>
        <p:nvPicPr>
          <p:cNvPr id="176137" name="Picture 9" descr="327P_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650" y="1452563"/>
            <a:ext cx="6372225" cy="5084762"/>
          </a:xfrm>
          <a:prstGeom prst="rect">
            <a:avLst/>
          </a:prstGeom>
          <a:noFill/>
          <a:extLst>
            <a:ext uri="{909E8E84-426E-40DD-AFC4-6F175D3DCCD1}">
              <a14:hiddenFill xmlns:a14="http://schemas.microsoft.com/office/drawing/2010/main">
                <a:solidFill>
                  <a:srgbClr val="FFFFFF"/>
                </a:solidFill>
              </a14:hiddenFill>
            </a:ext>
          </a:extLst>
        </p:spPr>
      </p:pic>
      <p:sp>
        <p:nvSpPr>
          <p:cNvPr id="176138" name="Text Box 10"/>
          <p:cNvSpPr txBox="1">
            <a:spLocks noChangeArrowheads="1"/>
          </p:cNvSpPr>
          <p:nvPr/>
        </p:nvSpPr>
        <p:spPr bwMode="auto">
          <a:xfrm>
            <a:off x="427038" y="1452563"/>
            <a:ext cx="3494087" cy="267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a:defRPr sz="2400">
                <a:solidFill>
                  <a:schemeClr val="tx1"/>
                </a:solidFill>
                <a:latin typeface="Times" pitchFamily="18" charset="0"/>
              </a:defRPr>
            </a:lvl1pPr>
            <a:lvl2pPr marL="347663" indent="-233363">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95000"/>
              </a:lnSpc>
              <a:spcBef>
                <a:spcPct val="35000"/>
              </a:spcBef>
              <a:buClr>
                <a:schemeClr val="accent1"/>
              </a:buClr>
            </a:pPr>
            <a:r>
              <a:rPr lang="en-US">
                <a:latin typeface="Arial" charset="0"/>
              </a:rPr>
              <a:t>Traffic types to consider </a:t>
            </a:r>
            <a:br>
              <a:rPr lang="en-US">
                <a:latin typeface="Arial" charset="0"/>
              </a:rPr>
            </a:br>
            <a:r>
              <a:rPr lang="en-US">
                <a:latin typeface="Arial" charset="0"/>
              </a:rPr>
              <a:t>when designating VLANs:</a:t>
            </a:r>
          </a:p>
          <a:p>
            <a:pPr lvl="1">
              <a:lnSpc>
                <a:spcPct val="95000"/>
              </a:lnSpc>
              <a:spcBef>
                <a:spcPct val="35000"/>
              </a:spcBef>
              <a:buClr>
                <a:schemeClr val="accent1"/>
              </a:buClr>
              <a:buFont typeface="Wingdings" pitchFamily="2" charset="2"/>
              <a:buChar char="§"/>
            </a:pPr>
            <a:r>
              <a:rPr lang="en-US" sz="2000">
                <a:latin typeface="Arial" charset="0"/>
              </a:rPr>
              <a:t>Network management</a:t>
            </a:r>
          </a:p>
          <a:p>
            <a:pPr lvl="1">
              <a:lnSpc>
                <a:spcPct val="95000"/>
              </a:lnSpc>
              <a:spcBef>
                <a:spcPct val="35000"/>
              </a:spcBef>
              <a:buClr>
                <a:schemeClr val="accent1"/>
              </a:buClr>
              <a:buFont typeface="Wingdings" pitchFamily="2" charset="2"/>
              <a:buChar char="§"/>
            </a:pPr>
            <a:r>
              <a:rPr lang="en-US" sz="2000">
                <a:latin typeface="Arial" charset="0"/>
              </a:rPr>
              <a:t>IP telephony</a:t>
            </a:r>
          </a:p>
          <a:p>
            <a:pPr lvl="1">
              <a:lnSpc>
                <a:spcPct val="95000"/>
              </a:lnSpc>
              <a:spcBef>
                <a:spcPct val="35000"/>
              </a:spcBef>
              <a:buClr>
                <a:schemeClr val="accent1"/>
              </a:buClr>
              <a:buFont typeface="Wingdings" pitchFamily="2" charset="2"/>
              <a:buChar char="§"/>
            </a:pPr>
            <a:r>
              <a:rPr lang="en-US" sz="2000">
                <a:latin typeface="Arial" charset="0"/>
              </a:rPr>
              <a:t>IP Multicast</a:t>
            </a:r>
          </a:p>
          <a:p>
            <a:pPr lvl="1">
              <a:lnSpc>
                <a:spcPct val="95000"/>
              </a:lnSpc>
              <a:spcBef>
                <a:spcPct val="35000"/>
              </a:spcBef>
              <a:buClr>
                <a:schemeClr val="accent1"/>
              </a:buClr>
              <a:buFont typeface="Wingdings" pitchFamily="2" charset="2"/>
              <a:buChar char="§"/>
            </a:pPr>
            <a:r>
              <a:rPr lang="en-US" sz="2000">
                <a:latin typeface="Arial" charset="0"/>
              </a:rPr>
              <a:t>Normal data</a:t>
            </a:r>
          </a:p>
          <a:p>
            <a:pPr lvl="1">
              <a:lnSpc>
                <a:spcPct val="95000"/>
              </a:lnSpc>
              <a:spcBef>
                <a:spcPct val="35000"/>
              </a:spcBef>
              <a:buClr>
                <a:schemeClr val="accent1"/>
              </a:buClr>
              <a:buFont typeface="Wingdings" pitchFamily="2" charset="2"/>
              <a:buChar char="§"/>
            </a:pPr>
            <a:r>
              <a:rPr lang="en-US" sz="2000">
                <a:latin typeface="Arial" charset="0"/>
              </a:rPr>
              <a:t>Scavenger class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t>PVRST+ Implementation Commands</a:t>
            </a:r>
          </a:p>
        </p:txBody>
      </p:sp>
      <p:sp>
        <p:nvSpPr>
          <p:cNvPr id="258052" name="Rectangle 4"/>
          <p:cNvSpPr>
            <a:spLocks noChangeArrowheads="1"/>
          </p:cNvSpPr>
          <p:nvPr/>
        </p:nvSpPr>
        <p:spPr bwMode="auto">
          <a:xfrm>
            <a:off x="755650" y="1828800"/>
            <a:ext cx="7586663" cy="3651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00000"/>
              </a:lnSpc>
              <a:tabLst>
                <a:tab pos="7654925" algn="r"/>
              </a:tabLst>
            </a:pPr>
            <a:r>
              <a:rPr lang="en-US" sz="1800">
                <a:latin typeface="Courier New" pitchFamily="49" charset="0"/>
              </a:rPr>
              <a:t>spanning-tree mode rapid-pvst	</a:t>
            </a:r>
            <a:endParaRPr lang="en-GB" sz="1800">
              <a:latin typeface="Courier New" pitchFamily="49" charset="0"/>
            </a:endParaRPr>
          </a:p>
        </p:txBody>
      </p:sp>
      <p:sp>
        <p:nvSpPr>
          <p:cNvPr id="258053" name="Rectangle 5"/>
          <p:cNvSpPr>
            <a:spLocks noChangeArrowheads="1"/>
          </p:cNvSpPr>
          <p:nvPr/>
        </p:nvSpPr>
        <p:spPr bwMode="auto">
          <a:xfrm>
            <a:off x="755650" y="1524000"/>
            <a:ext cx="195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ct val="20000"/>
              </a:spcBef>
            </a:pPr>
            <a:r>
              <a:rPr lang="en-GB" sz="1600">
                <a:latin typeface="Courier New" pitchFamily="49" charset="0"/>
              </a:rPr>
              <a:t>SwitchX(config)#</a:t>
            </a:r>
          </a:p>
        </p:txBody>
      </p:sp>
      <p:sp>
        <p:nvSpPr>
          <p:cNvPr id="258054" name="Text Box 6"/>
          <p:cNvSpPr txBox="1">
            <a:spLocks noChangeArrowheads="1"/>
          </p:cNvSpPr>
          <p:nvPr/>
        </p:nvSpPr>
        <p:spPr bwMode="auto">
          <a:xfrm>
            <a:off x="755650" y="2227263"/>
            <a:ext cx="2520950"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0000"/>
              </a:lnSpc>
              <a:buClr>
                <a:schemeClr val="accent1"/>
              </a:buClr>
              <a:buFont typeface="Wingdings" pitchFamily="2" charset="2"/>
              <a:buChar char="§"/>
            </a:pPr>
            <a:r>
              <a:rPr lang="en-US" sz="2000" b="0">
                <a:latin typeface="Arial" charset="0"/>
              </a:rPr>
              <a:t>Configures PVRST+</a:t>
            </a:r>
          </a:p>
        </p:txBody>
      </p:sp>
      <p:sp>
        <p:nvSpPr>
          <p:cNvPr id="258055" name="Rectangle 7"/>
          <p:cNvSpPr>
            <a:spLocks noChangeArrowheads="1"/>
          </p:cNvSpPr>
          <p:nvPr/>
        </p:nvSpPr>
        <p:spPr bwMode="auto">
          <a:xfrm>
            <a:off x="755650" y="3148013"/>
            <a:ext cx="7586663" cy="3651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00000"/>
              </a:lnSpc>
              <a:tabLst>
                <a:tab pos="7654925" algn="r"/>
              </a:tabLst>
            </a:pPr>
            <a:r>
              <a:rPr lang="en-US" sz="1800">
                <a:latin typeface="Courier New" pitchFamily="49" charset="0"/>
              </a:rPr>
              <a:t>show spanning-tree vlan </a:t>
            </a:r>
            <a:r>
              <a:rPr lang="en-US" sz="1800" i="1">
                <a:latin typeface="Courier New" pitchFamily="49" charset="0"/>
              </a:rPr>
              <a:t>vlan# </a:t>
            </a:r>
            <a:r>
              <a:rPr lang="en-US" sz="1800">
                <a:latin typeface="Courier New" pitchFamily="49" charset="0"/>
              </a:rPr>
              <a:t>[detail]	</a:t>
            </a:r>
            <a:endParaRPr lang="en-GB" sz="1800">
              <a:latin typeface="Courier New" pitchFamily="49" charset="0"/>
            </a:endParaRPr>
          </a:p>
        </p:txBody>
      </p:sp>
      <p:sp>
        <p:nvSpPr>
          <p:cNvPr id="258056" name="Rectangle 8"/>
          <p:cNvSpPr>
            <a:spLocks noChangeArrowheads="1"/>
          </p:cNvSpPr>
          <p:nvPr/>
        </p:nvSpPr>
        <p:spPr bwMode="auto">
          <a:xfrm>
            <a:off x="755650" y="2859088"/>
            <a:ext cx="977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ct val="20000"/>
              </a:spcBef>
            </a:pPr>
            <a:r>
              <a:rPr lang="en-GB" sz="1600">
                <a:latin typeface="Courier New" pitchFamily="49" charset="0"/>
              </a:rPr>
              <a:t>SwitchX#</a:t>
            </a:r>
          </a:p>
        </p:txBody>
      </p:sp>
      <p:sp>
        <p:nvSpPr>
          <p:cNvPr id="258057" name="Text Box 9"/>
          <p:cNvSpPr txBox="1">
            <a:spLocks noChangeArrowheads="1"/>
          </p:cNvSpPr>
          <p:nvPr/>
        </p:nvSpPr>
        <p:spPr bwMode="auto">
          <a:xfrm>
            <a:off x="755650" y="3546475"/>
            <a:ext cx="4641850"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0000"/>
              </a:lnSpc>
              <a:buClr>
                <a:schemeClr val="accent1"/>
              </a:buClr>
              <a:buFont typeface="Wingdings" pitchFamily="2" charset="2"/>
              <a:buChar char="§"/>
            </a:pPr>
            <a:r>
              <a:rPr lang="en-US" sz="2000" b="0">
                <a:latin typeface="Arial" charset="0"/>
              </a:rPr>
              <a:t>Verifies the spanning-tree configuration</a:t>
            </a:r>
          </a:p>
        </p:txBody>
      </p:sp>
      <p:sp>
        <p:nvSpPr>
          <p:cNvPr id="258058" name="Rectangle 10"/>
          <p:cNvSpPr>
            <a:spLocks noChangeArrowheads="1"/>
          </p:cNvSpPr>
          <p:nvPr/>
        </p:nvSpPr>
        <p:spPr bwMode="auto">
          <a:xfrm>
            <a:off x="755650" y="4479925"/>
            <a:ext cx="7586663" cy="3651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00000"/>
              </a:lnSpc>
              <a:tabLst>
                <a:tab pos="7654925" algn="r"/>
              </a:tabLst>
            </a:pPr>
            <a:r>
              <a:rPr lang="en-US" sz="1800">
                <a:latin typeface="Courier New" pitchFamily="49" charset="0"/>
              </a:rPr>
              <a:t>debug spanning-tree pvst+	</a:t>
            </a:r>
            <a:endParaRPr lang="en-GB" sz="1800">
              <a:latin typeface="Courier New" pitchFamily="49" charset="0"/>
            </a:endParaRPr>
          </a:p>
        </p:txBody>
      </p:sp>
      <p:sp>
        <p:nvSpPr>
          <p:cNvPr id="258059" name="Rectangle 11"/>
          <p:cNvSpPr>
            <a:spLocks noChangeArrowheads="1"/>
          </p:cNvSpPr>
          <p:nvPr/>
        </p:nvSpPr>
        <p:spPr bwMode="auto">
          <a:xfrm>
            <a:off x="755650" y="4198938"/>
            <a:ext cx="977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ct val="20000"/>
              </a:spcBef>
            </a:pPr>
            <a:r>
              <a:rPr lang="en-GB" sz="1600">
                <a:latin typeface="Courier New" pitchFamily="49" charset="0"/>
              </a:rPr>
              <a:t>SwitchX#</a:t>
            </a:r>
          </a:p>
        </p:txBody>
      </p:sp>
      <p:sp>
        <p:nvSpPr>
          <p:cNvPr id="258060" name="Text Box 12"/>
          <p:cNvSpPr txBox="1">
            <a:spLocks noChangeArrowheads="1"/>
          </p:cNvSpPr>
          <p:nvPr/>
        </p:nvSpPr>
        <p:spPr bwMode="auto">
          <a:xfrm>
            <a:off x="755650" y="4879975"/>
            <a:ext cx="4764088"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lgn="ctr">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0000"/>
              </a:lnSpc>
              <a:buClr>
                <a:schemeClr val="accent1"/>
              </a:buClr>
              <a:buFont typeface="Wingdings" pitchFamily="2" charset="2"/>
              <a:buChar char="§"/>
            </a:pPr>
            <a:r>
              <a:rPr lang="en-US" sz="2000" b="0">
                <a:latin typeface="Arial" charset="0"/>
              </a:rPr>
              <a:t>Displays PVST+ event debug messages</a:t>
            </a:r>
          </a:p>
        </p:txBody>
      </p:sp>
    </p:spTree>
    <p:extLst>
      <p:ext uri="{BB962C8B-B14F-4D97-AF65-F5344CB8AC3E}">
        <p14:creationId xmlns:p14="http://schemas.microsoft.com/office/powerpoint/2010/main" val="30509945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p:cNvSpPr>
            <a:spLocks noGrp="1" noChangeArrowheads="1"/>
          </p:cNvSpPr>
          <p:nvPr>
            <p:ph type="title"/>
          </p:nvPr>
        </p:nvSpPr>
        <p:spPr/>
        <p:txBody>
          <a:bodyPr/>
          <a:lstStyle/>
          <a:p>
            <a:r>
              <a:rPr lang="en-US"/>
              <a:t>Verifying PVRST+</a:t>
            </a:r>
          </a:p>
        </p:txBody>
      </p:sp>
      <p:sp>
        <p:nvSpPr>
          <p:cNvPr id="282628" name="Rectangle 4"/>
          <p:cNvSpPr>
            <a:spLocks noChangeArrowheads="1"/>
          </p:cNvSpPr>
          <p:nvPr/>
        </p:nvSpPr>
        <p:spPr bwMode="auto">
          <a:xfrm>
            <a:off x="1487488" y="5119688"/>
            <a:ext cx="46974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p>
            <a:pPr marL="233363" indent="-233363" defTabSz="814388">
              <a:buClr>
                <a:schemeClr val="accent1"/>
              </a:buClr>
            </a:pPr>
            <a:r>
              <a:rPr lang="en-US" sz="2000" b="0"/>
              <a:t>The spanning-tree mode is set to PVRST.</a:t>
            </a:r>
          </a:p>
        </p:txBody>
      </p:sp>
      <p:sp>
        <p:nvSpPr>
          <p:cNvPr id="282630" name="Rectangle 6"/>
          <p:cNvSpPr>
            <a:spLocks noChangeArrowheads="1"/>
          </p:cNvSpPr>
          <p:nvPr/>
        </p:nvSpPr>
        <p:spPr bwMode="auto">
          <a:xfrm>
            <a:off x="1538288" y="2903538"/>
            <a:ext cx="2590800" cy="182562"/>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82631" name="Rectangle 7"/>
          <p:cNvSpPr>
            <a:spLocks noChangeArrowheads="1"/>
          </p:cNvSpPr>
          <p:nvPr/>
        </p:nvSpPr>
        <p:spPr bwMode="auto">
          <a:xfrm>
            <a:off x="1538288" y="3289300"/>
            <a:ext cx="5891212" cy="182563"/>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82632" name="Rectangle 8"/>
          <p:cNvSpPr>
            <a:spLocks noChangeArrowheads="1"/>
          </p:cNvSpPr>
          <p:nvPr/>
        </p:nvSpPr>
        <p:spPr bwMode="auto">
          <a:xfrm>
            <a:off x="4191000" y="4398963"/>
            <a:ext cx="855663" cy="620712"/>
          </a:xfrm>
          <a:prstGeom prst="rect">
            <a:avLst/>
          </a:prstGeom>
          <a:solidFill>
            <a:srgbClr val="F0C5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82629" name="Rectangle 5"/>
          <p:cNvSpPr>
            <a:spLocks noChangeArrowheads="1"/>
          </p:cNvSpPr>
          <p:nvPr/>
        </p:nvSpPr>
        <p:spPr bwMode="auto">
          <a:xfrm>
            <a:off x="1487488" y="1874838"/>
            <a:ext cx="6169025" cy="3194050"/>
          </a:xfrm>
          <a:prstGeom prst="rect">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spAutoFit/>
          </a:bodyPr>
          <a:lstStyle/>
          <a:p>
            <a:pPr defTabSz="814388"/>
            <a:r>
              <a:rPr lang="en-US" sz="1400">
                <a:latin typeface="Courier New" pitchFamily="49" charset="0"/>
              </a:rPr>
              <a:t>SwitchX# </a:t>
            </a:r>
            <a:r>
              <a:rPr lang="en-US" sz="1400">
                <a:solidFill>
                  <a:schemeClr val="accent2"/>
                </a:solidFill>
                <a:latin typeface="Courier New" pitchFamily="49" charset="0"/>
              </a:rPr>
              <a:t>show spanning-tree vlan 30</a:t>
            </a:r>
            <a:r>
              <a:rPr lang="en-US" sz="1400">
                <a:latin typeface="Courier New" pitchFamily="49" charset="0"/>
              </a:rPr>
              <a:t> </a:t>
            </a:r>
          </a:p>
          <a:p>
            <a:pPr defTabSz="814388"/>
            <a:r>
              <a:rPr lang="en-US" sz="1400">
                <a:latin typeface="Courier New" pitchFamily="49" charset="0"/>
              </a:rPr>
              <a:t>VLAN0030</a:t>
            </a:r>
          </a:p>
          <a:p>
            <a:pPr defTabSz="814388"/>
            <a:r>
              <a:rPr lang="en-US" sz="1400">
                <a:latin typeface="Courier New" pitchFamily="49" charset="0"/>
              </a:rPr>
              <a:t>Spanning tree enabled protocol rstp</a:t>
            </a:r>
          </a:p>
          <a:p>
            <a:pPr defTabSz="814388"/>
            <a:r>
              <a:rPr lang="en-US" sz="1400">
                <a:latin typeface="Courier New" pitchFamily="49" charset="0"/>
              </a:rPr>
              <a:t>Root ID Priority 24606</a:t>
            </a:r>
          </a:p>
          <a:p>
            <a:pPr defTabSz="814388"/>
            <a:r>
              <a:rPr lang="en-US" sz="1400">
                <a:latin typeface="Courier New" pitchFamily="49" charset="0"/>
              </a:rPr>
              <a:t>Address 00d0.047b.2800</a:t>
            </a:r>
          </a:p>
          <a:p>
            <a:pPr defTabSz="814388"/>
            <a:r>
              <a:rPr lang="en-US" sz="1400">
                <a:latin typeface="Courier New" pitchFamily="49" charset="0"/>
              </a:rPr>
              <a:t>This bridge is the root</a:t>
            </a:r>
          </a:p>
          <a:p>
            <a:pPr defTabSz="814388"/>
            <a:r>
              <a:rPr lang="en-US" sz="1400">
                <a:latin typeface="Courier New" pitchFamily="49" charset="0"/>
              </a:rPr>
              <a:t>Hello Time 2 sec Max Age 20 sec Forward Delay 15 sec</a:t>
            </a:r>
          </a:p>
          <a:p>
            <a:pPr defTabSz="814388"/>
            <a:r>
              <a:rPr lang="en-US" sz="1400">
                <a:latin typeface="Courier New" pitchFamily="49" charset="0"/>
              </a:rPr>
              <a:t>Bridge ID Priority 24606 (priority 24576 sys-id-ext 30) </a:t>
            </a:r>
          </a:p>
          <a:p>
            <a:pPr defTabSz="814388"/>
            <a:r>
              <a:rPr lang="en-US" sz="1400">
                <a:latin typeface="Courier New" pitchFamily="49" charset="0"/>
              </a:rPr>
              <a:t>Address 00d0.047b.2800</a:t>
            </a:r>
          </a:p>
          <a:p>
            <a:pPr defTabSz="814388"/>
            <a:r>
              <a:rPr lang="en-US" sz="1400">
                <a:latin typeface="Courier New" pitchFamily="49" charset="0"/>
              </a:rPr>
              <a:t>Hello Time 2 sec Max Age 20 sec Forward Delay 15 sec</a:t>
            </a:r>
          </a:p>
          <a:p>
            <a:pPr defTabSz="814388"/>
            <a:r>
              <a:rPr lang="en-US" sz="1400">
                <a:latin typeface="Courier New" pitchFamily="49" charset="0"/>
              </a:rPr>
              <a:t>Aging Time 300</a:t>
            </a:r>
          </a:p>
          <a:p>
            <a:pPr defTabSz="814388"/>
            <a:r>
              <a:rPr lang="en-US" sz="1400">
                <a:latin typeface="Courier New" pitchFamily="49" charset="0"/>
              </a:rPr>
              <a:t>Interface Role Sts Cost Prio.Nbr  Type</a:t>
            </a:r>
          </a:p>
          <a:p>
            <a:pPr defTabSz="814388"/>
            <a:r>
              <a:rPr lang="en-US" sz="1400">
                <a:latin typeface="Courier New" pitchFamily="49" charset="0"/>
              </a:rPr>
              <a:t>-------- ----- --- ---  --------  ----</a:t>
            </a:r>
          </a:p>
          <a:p>
            <a:pPr defTabSz="814388"/>
            <a:r>
              <a:rPr lang="en-US" sz="1400">
                <a:latin typeface="Courier New" pitchFamily="49" charset="0"/>
              </a:rPr>
              <a:t>Gi1/1     Desg FWD  4    128.1     P2p</a:t>
            </a:r>
          </a:p>
          <a:p>
            <a:pPr defTabSz="814388"/>
            <a:r>
              <a:rPr lang="en-US" sz="1400">
                <a:latin typeface="Courier New" pitchFamily="49" charset="0"/>
              </a:rPr>
              <a:t>Gi1/2     Desg FWD  4    128.2     P2p</a:t>
            </a:r>
          </a:p>
          <a:p>
            <a:pPr defTabSz="814388"/>
            <a:r>
              <a:rPr lang="en-US" sz="1400">
                <a:latin typeface="Courier New" pitchFamily="49" charset="0"/>
              </a:rPr>
              <a:t>Gi5/1     Desg FWD  4    128.257   P2p</a:t>
            </a:r>
          </a:p>
        </p:txBody>
      </p:sp>
    </p:spTree>
    <p:extLst>
      <p:ext uri="{BB962C8B-B14F-4D97-AF65-F5344CB8AC3E}">
        <p14:creationId xmlns:p14="http://schemas.microsoft.com/office/powerpoint/2010/main" val="31990327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2" name="Rectangle 42"/>
          <p:cNvSpPr>
            <a:spLocks noGrp="1" noChangeArrowheads="1"/>
          </p:cNvSpPr>
          <p:nvPr>
            <p:ph type="title"/>
          </p:nvPr>
        </p:nvSpPr>
        <p:spPr>
          <a:noFill/>
          <a:ln/>
        </p:spPr>
        <p:txBody>
          <a:bodyPr/>
          <a:lstStyle/>
          <a:p>
            <a:r>
              <a:rPr lang="en-US"/>
              <a:t>Configuring the Root and </a:t>
            </a:r>
            <a:br>
              <a:rPr lang="en-US"/>
            </a:br>
            <a:r>
              <a:rPr lang="en-US"/>
              <a:t>Secondary Bridges</a:t>
            </a:r>
          </a:p>
        </p:txBody>
      </p:sp>
      <p:pic>
        <p:nvPicPr>
          <p:cNvPr id="256049" name="Picture 49" descr="327P_1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2047875"/>
            <a:ext cx="7916862" cy="382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4474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t>Configuring the Root and </a:t>
            </a:r>
            <a:br>
              <a:rPr lang="en-US"/>
            </a:br>
            <a:r>
              <a:rPr lang="en-US"/>
              <a:t>Secondary Bridges: SwitchA</a:t>
            </a:r>
          </a:p>
        </p:txBody>
      </p:sp>
      <p:sp>
        <p:nvSpPr>
          <p:cNvPr id="251907" name="Rectangle 3"/>
          <p:cNvSpPr>
            <a:spLocks noChangeArrowheads="1"/>
          </p:cNvSpPr>
          <p:nvPr/>
        </p:nvSpPr>
        <p:spPr bwMode="auto">
          <a:xfrm>
            <a:off x="779463" y="1835150"/>
            <a:ext cx="7586662" cy="3651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00000"/>
              </a:lnSpc>
              <a:spcBef>
                <a:spcPct val="20000"/>
              </a:spcBef>
            </a:pPr>
            <a:r>
              <a:rPr lang="en-US" sz="1800">
                <a:latin typeface="Courier New" pitchFamily="49" charset="0"/>
                <a:cs typeface="Times New Roman" pitchFamily="18" charset="0"/>
              </a:rPr>
              <a:t>spanning-tree vlan 1 root primary</a:t>
            </a:r>
            <a:endParaRPr lang="en-US" sz="1800">
              <a:latin typeface="Courier New" pitchFamily="49" charset="0"/>
            </a:endParaRPr>
          </a:p>
        </p:txBody>
      </p:sp>
      <p:sp>
        <p:nvSpPr>
          <p:cNvPr id="251908" name="Text Box 4"/>
          <p:cNvSpPr txBox="1">
            <a:spLocks noChangeArrowheads="1"/>
          </p:cNvSpPr>
          <p:nvPr/>
        </p:nvSpPr>
        <p:spPr bwMode="auto">
          <a:xfrm>
            <a:off x="779463" y="2239963"/>
            <a:ext cx="6835775"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0000"/>
              </a:lnSpc>
              <a:buClr>
                <a:schemeClr val="accent1"/>
              </a:buClr>
              <a:buFont typeface="Wingdings" pitchFamily="2" charset="2"/>
              <a:buChar char="§"/>
            </a:pPr>
            <a:r>
              <a:rPr lang="en-US" sz="2000" b="0">
                <a:latin typeface="Arial" charset="0"/>
              </a:rPr>
              <a:t>This command forces this switch to be the root for VLAN 1.</a:t>
            </a:r>
          </a:p>
        </p:txBody>
      </p:sp>
      <p:sp>
        <p:nvSpPr>
          <p:cNvPr id="251909" name="Rectangle 5"/>
          <p:cNvSpPr>
            <a:spLocks noChangeArrowheads="1"/>
          </p:cNvSpPr>
          <p:nvPr/>
        </p:nvSpPr>
        <p:spPr bwMode="auto">
          <a:xfrm>
            <a:off x="779463" y="3135313"/>
            <a:ext cx="7586662" cy="3651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00000"/>
              </a:lnSpc>
              <a:spcBef>
                <a:spcPct val="20000"/>
              </a:spcBef>
            </a:pPr>
            <a:r>
              <a:rPr lang="en-US" sz="1800">
                <a:latin typeface="Courier New" pitchFamily="49" charset="0"/>
                <a:cs typeface="Times New Roman" pitchFamily="18" charset="0"/>
              </a:rPr>
              <a:t>spanning-tree vlan 2 root secondary</a:t>
            </a:r>
            <a:endParaRPr lang="en-US" sz="1800">
              <a:latin typeface="Courier New" pitchFamily="49" charset="0"/>
            </a:endParaRPr>
          </a:p>
        </p:txBody>
      </p:sp>
      <p:sp>
        <p:nvSpPr>
          <p:cNvPr id="251910" name="Text Box 6"/>
          <p:cNvSpPr txBox="1">
            <a:spLocks noChangeArrowheads="1"/>
          </p:cNvSpPr>
          <p:nvPr/>
        </p:nvSpPr>
        <p:spPr bwMode="auto">
          <a:xfrm>
            <a:off x="779463" y="3544888"/>
            <a:ext cx="7246937" cy="6096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0000"/>
              </a:lnSpc>
              <a:buClr>
                <a:schemeClr val="accent1"/>
              </a:buClr>
              <a:buFont typeface="Wingdings" pitchFamily="2" charset="2"/>
              <a:buChar char="§"/>
            </a:pPr>
            <a:r>
              <a:rPr lang="en-US" sz="2000" b="0">
                <a:latin typeface="Arial" charset="0"/>
              </a:rPr>
              <a:t>This command configures this switch to be the secondary root </a:t>
            </a:r>
            <a:br>
              <a:rPr lang="en-US" sz="2000" b="0">
                <a:latin typeface="Arial" charset="0"/>
              </a:rPr>
            </a:br>
            <a:r>
              <a:rPr lang="en-US" sz="2000" b="0">
                <a:latin typeface="Arial" charset="0"/>
              </a:rPr>
              <a:t>for VLAN 2.</a:t>
            </a:r>
          </a:p>
        </p:txBody>
      </p:sp>
      <p:sp>
        <p:nvSpPr>
          <p:cNvPr id="251911" name="Text Box 7"/>
          <p:cNvSpPr txBox="1">
            <a:spLocks noChangeArrowheads="1"/>
          </p:cNvSpPr>
          <p:nvPr/>
        </p:nvSpPr>
        <p:spPr bwMode="auto">
          <a:xfrm>
            <a:off x="4419600" y="4575175"/>
            <a:ext cx="381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814388">
              <a:defRPr sz="2400">
                <a:solidFill>
                  <a:schemeClr val="tx1"/>
                </a:solidFill>
                <a:latin typeface="Times" pitchFamily="18" charset="0"/>
              </a:defRPr>
            </a:lvl1pPr>
            <a:lvl2pPr defTabSz="814388">
              <a:defRPr sz="2400">
                <a:solidFill>
                  <a:schemeClr val="tx1"/>
                </a:solidFill>
                <a:latin typeface="Times" pitchFamily="18" charset="0"/>
              </a:defRPr>
            </a:lvl2pPr>
            <a:lvl3pPr defTabSz="814388">
              <a:defRPr sz="2400">
                <a:solidFill>
                  <a:schemeClr val="tx1"/>
                </a:solidFill>
                <a:latin typeface="Times" pitchFamily="18" charset="0"/>
              </a:defRPr>
            </a:lvl3pPr>
            <a:lvl4pPr defTabSz="814388">
              <a:defRPr sz="2400">
                <a:solidFill>
                  <a:schemeClr val="tx1"/>
                </a:solidFill>
                <a:latin typeface="Times" pitchFamily="18" charset="0"/>
              </a:defRPr>
            </a:lvl4pPr>
            <a:lvl5pPr defTabSz="814388">
              <a:defRPr sz="2400">
                <a:solidFill>
                  <a:schemeClr val="tx1"/>
                </a:solidFill>
                <a:latin typeface="Times" pitchFamily="18" charset="0"/>
              </a:defRPr>
            </a:lvl5pPr>
            <a:lvl6pPr defTabSz="814388" fontAlgn="base">
              <a:spcBef>
                <a:spcPct val="0"/>
              </a:spcBef>
              <a:spcAft>
                <a:spcPct val="0"/>
              </a:spcAft>
              <a:defRPr sz="2400">
                <a:solidFill>
                  <a:schemeClr val="tx1"/>
                </a:solidFill>
                <a:latin typeface="Times" pitchFamily="18" charset="0"/>
              </a:defRPr>
            </a:lvl6pPr>
            <a:lvl7pPr defTabSz="814388" fontAlgn="base">
              <a:spcBef>
                <a:spcPct val="0"/>
              </a:spcBef>
              <a:spcAft>
                <a:spcPct val="0"/>
              </a:spcAft>
              <a:defRPr sz="2400">
                <a:solidFill>
                  <a:schemeClr val="tx1"/>
                </a:solidFill>
                <a:latin typeface="Times" pitchFamily="18" charset="0"/>
              </a:defRPr>
            </a:lvl7pPr>
            <a:lvl8pPr defTabSz="814388" fontAlgn="base">
              <a:spcBef>
                <a:spcPct val="0"/>
              </a:spcBef>
              <a:spcAft>
                <a:spcPct val="0"/>
              </a:spcAft>
              <a:defRPr sz="2400">
                <a:solidFill>
                  <a:schemeClr val="tx1"/>
                </a:solidFill>
                <a:latin typeface="Times" pitchFamily="18" charset="0"/>
              </a:defRPr>
            </a:lvl8pPr>
            <a:lvl9pPr defTabSz="814388" fontAlgn="base">
              <a:spcBef>
                <a:spcPct val="0"/>
              </a:spcBef>
              <a:spcAft>
                <a:spcPct val="0"/>
              </a:spcAft>
              <a:defRPr sz="2400">
                <a:solidFill>
                  <a:schemeClr val="tx1"/>
                </a:solidFill>
                <a:latin typeface="Times" pitchFamily="18" charset="0"/>
              </a:defRPr>
            </a:lvl9pPr>
          </a:lstStyle>
          <a:p>
            <a:r>
              <a:rPr lang="en-GB" sz="2000" b="0">
                <a:latin typeface="Arial" charset="0"/>
              </a:rPr>
              <a:t>OR</a:t>
            </a:r>
            <a:endParaRPr lang="en-US" sz="2000" b="0">
              <a:latin typeface="Arial" charset="0"/>
            </a:endParaRPr>
          </a:p>
        </p:txBody>
      </p:sp>
      <p:sp>
        <p:nvSpPr>
          <p:cNvPr id="251912" name="Rectangle 8"/>
          <p:cNvSpPr>
            <a:spLocks noChangeArrowheads="1"/>
          </p:cNvSpPr>
          <p:nvPr/>
        </p:nvSpPr>
        <p:spPr bwMode="auto">
          <a:xfrm>
            <a:off x="779463" y="5516563"/>
            <a:ext cx="7586662" cy="3651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00000"/>
              </a:lnSpc>
              <a:spcBef>
                <a:spcPct val="20000"/>
              </a:spcBef>
            </a:pPr>
            <a:r>
              <a:rPr lang="en-US" sz="1800">
                <a:latin typeface="Courier New" pitchFamily="49" charset="0"/>
                <a:cs typeface="Times New Roman" pitchFamily="18" charset="0"/>
              </a:rPr>
              <a:t>spanning-tree vlan # priority </a:t>
            </a:r>
            <a:r>
              <a:rPr lang="en-US" sz="1800" i="1">
                <a:latin typeface="Courier New" pitchFamily="49" charset="0"/>
                <a:cs typeface="Times New Roman" pitchFamily="18" charset="0"/>
              </a:rPr>
              <a:t>priority</a:t>
            </a:r>
            <a:endParaRPr lang="en-US" sz="1800">
              <a:latin typeface="Courier New" pitchFamily="49" charset="0"/>
            </a:endParaRPr>
          </a:p>
        </p:txBody>
      </p:sp>
      <p:sp>
        <p:nvSpPr>
          <p:cNvPr id="251913" name="Text Box 9"/>
          <p:cNvSpPr txBox="1">
            <a:spLocks noChangeArrowheads="1"/>
          </p:cNvSpPr>
          <p:nvPr/>
        </p:nvSpPr>
        <p:spPr bwMode="auto">
          <a:xfrm>
            <a:off x="779463" y="5915025"/>
            <a:ext cx="7896225"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0000"/>
              </a:lnSpc>
              <a:buClr>
                <a:schemeClr val="accent1"/>
              </a:buClr>
              <a:buFont typeface="Wingdings" pitchFamily="2" charset="2"/>
              <a:buChar char="§"/>
            </a:pPr>
            <a:r>
              <a:rPr lang="en-GB" sz="2000" b="0">
                <a:latin typeface="Arial" charset="0"/>
              </a:rPr>
              <a:t>This command statically configures the priority (increments of 4096).</a:t>
            </a:r>
            <a:endParaRPr lang="en-US" sz="2000" b="0">
              <a:latin typeface="Arial" charset="0"/>
            </a:endParaRPr>
          </a:p>
        </p:txBody>
      </p:sp>
      <p:sp>
        <p:nvSpPr>
          <p:cNvPr id="251914" name="Rectangle 10"/>
          <p:cNvSpPr>
            <a:spLocks noChangeArrowheads="1"/>
          </p:cNvSpPr>
          <p:nvPr/>
        </p:nvSpPr>
        <p:spPr bwMode="auto">
          <a:xfrm>
            <a:off x="779463" y="1554163"/>
            <a:ext cx="195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ct val="20000"/>
              </a:spcBef>
            </a:pPr>
            <a:r>
              <a:rPr lang="en-GB" sz="1600">
                <a:latin typeface="Courier New" pitchFamily="49" charset="0"/>
              </a:rPr>
              <a:t>SwitchA(config)#</a:t>
            </a:r>
          </a:p>
        </p:txBody>
      </p:sp>
      <p:sp>
        <p:nvSpPr>
          <p:cNvPr id="251915" name="Rectangle 11"/>
          <p:cNvSpPr>
            <a:spLocks noChangeArrowheads="1"/>
          </p:cNvSpPr>
          <p:nvPr/>
        </p:nvSpPr>
        <p:spPr bwMode="auto">
          <a:xfrm>
            <a:off x="779463" y="2846388"/>
            <a:ext cx="195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ct val="20000"/>
              </a:spcBef>
            </a:pPr>
            <a:r>
              <a:rPr lang="en-GB" sz="1600">
                <a:latin typeface="Courier New" pitchFamily="49" charset="0"/>
              </a:rPr>
              <a:t>SwitchA(config)#</a:t>
            </a:r>
          </a:p>
        </p:txBody>
      </p:sp>
      <p:sp>
        <p:nvSpPr>
          <p:cNvPr id="251916" name="Rectangle 12"/>
          <p:cNvSpPr>
            <a:spLocks noChangeArrowheads="1"/>
          </p:cNvSpPr>
          <p:nvPr/>
        </p:nvSpPr>
        <p:spPr bwMode="auto">
          <a:xfrm>
            <a:off x="779463" y="5224463"/>
            <a:ext cx="195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ct val="20000"/>
              </a:spcBef>
            </a:pPr>
            <a:r>
              <a:rPr lang="en-GB" sz="1600">
                <a:latin typeface="Courier New" pitchFamily="49" charset="0"/>
              </a:rPr>
              <a:t>SwitchA(config)#</a:t>
            </a:r>
          </a:p>
        </p:txBody>
      </p:sp>
    </p:spTree>
    <p:extLst>
      <p:ext uri="{BB962C8B-B14F-4D97-AF65-F5344CB8AC3E}">
        <p14:creationId xmlns:p14="http://schemas.microsoft.com/office/powerpoint/2010/main" val="72833658"/>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Configuring the Root and </a:t>
            </a:r>
            <a:br>
              <a:rPr lang="en-US"/>
            </a:br>
            <a:r>
              <a:rPr lang="en-US"/>
              <a:t>Secondary Bridges: SwitchB</a:t>
            </a:r>
          </a:p>
        </p:txBody>
      </p:sp>
      <p:sp>
        <p:nvSpPr>
          <p:cNvPr id="253955" name="Rectangle 3"/>
          <p:cNvSpPr>
            <a:spLocks noChangeArrowheads="1"/>
          </p:cNvSpPr>
          <p:nvPr/>
        </p:nvSpPr>
        <p:spPr bwMode="auto">
          <a:xfrm>
            <a:off x="504825" y="1895475"/>
            <a:ext cx="8135938" cy="3651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00000"/>
              </a:lnSpc>
              <a:spcBef>
                <a:spcPct val="20000"/>
              </a:spcBef>
            </a:pPr>
            <a:r>
              <a:rPr lang="en-US" sz="1600">
                <a:latin typeface="Courier New" pitchFamily="49" charset="0"/>
                <a:cs typeface="Times New Roman" pitchFamily="18" charset="0"/>
              </a:rPr>
              <a:t>spanning-tree vlan 2 root primary</a:t>
            </a:r>
            <a:endParaRPr lang="en-US" sz="1600">
              <a:latin typeface="Courier New" pitchFamily="49" charset="0"/>
            </a:endParaRPr>
          </a:p>
        </p:txBody>
      </p:sp>
      <p:sp>
        <p:nvSpPr>
          <p:cNvPr id="253956" name="Text Box 4"/>
          <p:cNvSpPr txBox="1">
            <a:spLocks noChangeArrowheads="1"/>
          </p:cNvSpPr>
          <p:nvPr/>
        </p:nvSpPr>
        <p:spPr bwMode="auto">
          <a:xfrm>
            <a:off x="504825" y="2300288"/>
            <a:ext cx="6792913"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0000"/>
              </a:lnSpc>
              <a:buClr>
                <a:schemeClr val="accent1"/>
              </a:buClr>
              <a:buFont typeface="Wingdings" pitchFamily="2" charset="2"/>
              <a:buChar char="§"/>
            </a:pPr>
            <a:r>
              <a:rPr lang="en-US" sz="2000" b="0">
                <a:latin typeface="Arial" charset="0"/>
              </a:rPr>
              <a:t>This command forces the switch to be the root for VLAN 2.</a:t>
            </a:r>
          </a:p>
        </p:txBody>
      </p:sp>
      <p:sp>
        <p:nvSpPr>
          <p:cNvPr id="253957" name="Rectangle 5"/>
          <p:cNvSpPr>
            <a:spLocks noChangeArrowheads="1"/>
          </p:cNvSpPr>
          <p:nvPr/>
        </p:nvSpPr>
        <p:spPr bwMode="auto">
          <a:xfrm>
            <a:off x="504825" y="3275013"/>
            <a:ext cx="8135938" cy="3651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00000"/>
              </a:lnSpc>
              <a:spcBef>
                <a:spcPct val="20000"/>
              </a:spcBef>
            </a:pPr>
            <a:r>
              <a:rPr lang="en-US" sz="1600">
                <a:latin typeface="Courier New" pitchFamily="49" charset="0"/>
                <a:cs typeface="Times New Roman" pitchFamily="18" charset="0"/>
              </a:rPr>
              <a:t>spanning-tree vlan 1 root secondary</a:t>
            </a:r>
            <a:endParaRPr lang="en-US" sz="1600">
              <a:latin typeface="Courier New" pitchFamily="49" charset="0"/>
            </a:endParaRPr>
          </a:p>
        </p:txBody>
      </p:sp>
      <p:sp>
        <p:nvSpPr>
          <p:cNvPr id="253958" name="Text Box 6"/>
          <p:cNvSpPr txBox="1">
            <a:spLocks noChangeArrowheads="1"/>
          </p:cNvSpPr>
          <p:nvPr/>
        </p:nvSpPr>
        <p:spPr bwMode="auto">
          <a:xfrm>
            <a:off x="504825" y="3673475"/>
            <a:ext cx="8150225"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0000"/>
              </a:lnSpc>
              <a:buClr>
                <a:schemeClr val="accent1"/>
              </a:buClr>
              <a:buFont typeface="Wingdings" pitchFamily="2" charset="2"/>
              <a:buChar char="§"/>
            </a:pPr>
            <a:r>
              <a:rPr lang="en-US" sz="2000" b="0">
                <a:latin typeface="Arial" charset="0"/>
              </a:rPr>
              <a:t>This command configures the switch to be the secondary root VLAN 1.</a:t>
            </a:r>
          </a:p>
        </p:txBody>
      </p:sp>
      <p:sp>
        <p:nvSpPr>
          <p:cNvPr id="253959" name="Text Box 7"/>
          <p:cNvSpPr txBox="1">
            <a:spLocks noChangeArrowheads="1"/>
          </p:cNvSpPr>
          <p:nvPr/>
        </p:nvSpPr>
        <p:spPr bwMode="auto">
          <a:xfrm>
            <a:off x="4419600" y="4529138"/>
            <a:ext cx="381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814388">
              <a:defRPr sz="2400">
                <a:solidFill>
                  <a:schemeClr val="tx1"/>
                </a:solidFill>
                <a:latin typeface="Times" pitchFamily="18" charset="0"/>
              </a:defRPr>
            </a:lvl1pPr>
            <a:lvl2pPr defTabSz="814388">
              <a:defRPr sz="2400">
                <a:solidFill>
                  <a:schemeClr val="tx1"/>
                </a:solidFill>
                <a:latin typeface="Times" pitchFamily="18" charset="0"/>
              </a:defRPr>
            </a:lvl2pPr>
            <a:lvl3pPr defTabSz="814388">
              <a:defRPr sz="2400">
                <a:solidFill>
                  <a:schemeClr val="tx1"/>
                </a:solidFill>
                <a:latin typeface="Times" pitchFamily="18" charset="0"/>
              </a:defRPr>
            </a:lvl3pPr>
            <a:lvl4pPr defTabSz="814388">
              <a:defRPr sz="2400">
                <a:solidFill>
                  <a:schemeClr val="tx1"/>
                </a:solidFill>
                <a:latin typeface="Times" pitchFamily="18" charset="0"/>
              </a:defRPr>
            </a:lvl4pPr>
            <a:lvl5pPr defTabSz="814388">
              <a:defRPr sz="2400">
                <a:solidFill>
                  <a:schemeClr val="tx1"/>
                </a:solidFill>
                <a:latin typeface="Times" pitchFamily="18" charset="0"/>
              </a:defRPr>
            </a:lvl5pPr>
            <a:lvl6pPr defTabSz="814388" fontAlgn="base">
              <a:spcBef>
                <a:spcPct val="0"/>
              </a:spcBef>
              <a:spcAft>
                <a:spcPct val="0"/>
              </a:spcAft>
              <a:defRPr sz="2400">
                <a:solidFill>
                  <a:schemeClr val="tx1"/>
                </a:solidFill>
                <a:latin typeface="Times" pitchFamily="18" charset="0"/>
              </a:defRPr>
            </a:lvl6pPr>
            <a:lvl7pPr defTabSz="814388" fontAlgn="base">
              <a:spcBef>
                <a:spcPct val="0"/>
              </a:spcBef>
              <a:spcAft>
                <a:spcPct val="0"/>
              </a:spcAft>
              <a:defRPr sz="2400">
                <a:solidFill>
                  <a:schemeClr val="tx1"/>
                </a:solidFill>
                <a:latin typeface="Times" pitchFamily="18" charset="0"/>
              </a:defRPr>
            </a:lvl7pPr>
            <a:lvl8pPr defTabSz="814388" fontAlgn="base">
              <a:spcBef>
                <a:spcPct val="0"/>
              </a:spcBef>
              <a:spcAft>
                <a:spcPct val="0"/>
              </a:spcAft>
              <a:defRPr sz="2400">
                <a:solidFill>
                  <a:schemeClr val="tx1"/>
                </a:solidFill>
                <a:latin typeface="Times" pitchFamily="18" charset="0"/>
              </a:defRPr>
            </a:lvl8pPr>
            <a:lvl9pPr defTabSz="814388" fontAlgn="base">
              <a:spcBef>
                <a:spcPct val="0"/>
              </a:spcBef>
              <a:spcAft>
                <a:spcPct val="0"/>
              </a:spcAft>
              <a:defRPr sz="2400">
                <a:solidFill>
                  <a:schemeClr val="tx1"/>
                </a:solidFill>
                <a:latin typeface="Times" pitchFamily="18" charset="0"/>
              </a:defRPr>
            </a:lvl9pPr>
          </a:lstStyle>
          <a:p>
            <a:r>
              <a:rPr lang="en-GB" sz="2000" b="0">
                <a:latin typeface="Arial" charset="0"/>
              </a:rPr>
              <a:t>OR</a:t>
            </a:r>
            <a:endParaRPr lang="en-US" sz="2000" b="0">
              <a:latin typeface="Arial" charset="0"/>
            </a:endParaRPr>
          </a:p>
        </p:txBody>
      </p:sp>
      <p:sp>
        <p:nvSpPr>
          <p:cNvPr id="253960" name="Rectangle 8"/>
          <p:cNvSpPr>
            <a:spLocks noChangeArrowheads="1"/>
          </p:cNvSpPr>
          <p:nvPr/>
        </p:nvSpPr>
        <p:spPr bwMode="auto">
          <a:xfrm>
            <a:off x="504825" y="5518150"/>
            <a:ext cx="8135938" cy="3651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00000"/>
              </a:lnSpc>
              <a:spcBef>
                <a:spcPct val="20000"/>
              </a:spcBef>
            </a:pPr>
            <a:r>
              <a:rPr lang="en-US" sz="1600">
                <a:latin typeface="Courier New" pitchFamily="49" charset="0"/>
                <a:cs typeface="Times New Roman" pitchFamily="18" charset="0"/>
              </a:rPr>
              <a:t>spanning-tree vlan # priority </a:t>
            </a:r>
            <a:r>
              <a:rPr lang="en-US" sz="1600" i="1">
                <a:latin typeface="Courier New" pitchFamily="49" charset="0"/>
                <a:cs typeface="Times New Roman" pitchFamily="18" charset="0"/>
              </a:rPr>
              <a:t>priority</a:t>
            </a:r>
            <a:endParaRPr lang="en-US" sz="1600">
              <a:latin typeface="Courier New" pitchFamily="49" charset="0"/>
            </a:endParaRPr>
          </a:p>
        </p:txBody>
      </p:sp>
      <p:sp>
        <p:nvSpPr>
          <p:cNvPr id="253961" name="Text Box 9"/>
          <p:cNvSpPr txBox="1">
            <a:spLocks noChangeArrowheads="1"/>
          </p:cNvSpPr>
          <p:nvPr/>
        </p:nvSpPr>
        <p:spPr bwMode="auto">
          <a:xfrm>
            <a:off x="504825" y="5919788"/>
            <a:ext cx="7896225" cy="3048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38100">
                <a:solidFill>
                  <a:schemeClr val="accent2"/>
                </a:solidFill>
                <a:miter lim="800000"/>
                <a:headEnd/>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lvl1pPr marL="225425" indent="-225425">
              <a:defRPr sz="2400">
                <a:solidFill>
                  <a:schemeClr val="tx1"/>
                </a:solidFill>
                <a:latin typeface="Times" pitchFamily="18" charset="0"/>
              </a:defRPr>
            </a:lvl1pPr>
            <a:lvl2pPr>
              <a:defRPr sz="2400">
                <a:solidFill>
                  <a:schemeClr val="tx1"/>
                </a:solidFill>
                <a:latin typeface="Times" pitchFamily="18" charset="0"/>
              </a:defRPr>
            </a:lvl2pPr>
            <a:lvl3pPr>
              <a:defRPr sz="2400">
                <a:solidFill>
                  <a:schemeClr val="tx1"/>
                </a:solidFill>
                <a:latin typeface="Times" pitchFamily="18" charset="0"/>
              </a:defRPr>
            </a:lvl3pPr>
            <a:lvl4pPr>
              <a:defRPr sz="2400">
                <a:solidFill>
                  <a:schemeClr val="tx1"/>
                </a:solidFill>
                <a:latin typeface="Times" pitchFamily="18" charset="0"/>
              </a:defRPr>
            </a:lvl4pPr>
            <a:lvl5pPr>
              <a:defRPr sz="2400">
                <a:solidFill>
                  <a:schemeClr val="tx1"/>
                </a:solidFill>
                <a:latin typeface="Times" pitchFamily="18" charset="0"/>
              </a:defRPr>
            </a:lvl5pPr>
            <a:lvl6pPr fontAlgn="base">
              <a:spcBef>
                <a:spcPct val="0"/>
              </a:spcBef>
              <a:spcAft>
                <a:spcPct val="0"/>
              </a:spcAft>
              <a:defRPr sz="2400">
                <a:solidFill>
                  <a:schemeClr val="tx1"/>
                </a:solidFill>
                <a:latin typeface="Times" pitchFamily="18" charset="0"/>
              </a:defRPr>
            </a:lvl6pPr>
            <a:lvl7pPr fontAlgn="base">
              <a:spcBef>
                <a:spcPct val="0"/>
              </a:spcBef>
              <a:spcAft>
                <a:spcPct val="0"/>
              </a:spcAft>
              <a:defRPr sz="2400">
                <a:solidFill>
                  <a:schemeClr val="tx1"/>
                </a:solidFill>
                <a:latin typeface="Times" pitchFamily="18" charset="0"/>
              </a:defRPr>
            </a:lvl7pPr>
            <a:lvl8pPr fontAlgn="base">
              <a:spcBef>
                <a:spcPct val="0"/>
              </a:spcBef>
              <a:spcAft>
                <a:spcPct val="0"/>
              </a:spcAft>
              <a:defRPr sz="2400">
                <a:solidFill>
                  <a:schemeClr val="tx1"/>
                </a:solidFill>
                <a:latin typeface="Times" pitchFamily="18" charset="0"/>
              </a:defRPr>
            </a:lvl8pPr>
            <a:lvl9pPr fontAlgn="base">
              <a:spcBef>
                <a:spcPct val="0"/>
              </a:spcBef>
              <a:spcAft>
                <a:spcPct val="0"/>
              </a:spcAft>
              <a:defRPr sz="2400">
                <a:solidFill>
                  <a:schemeClr val="tx1"/>
                </a:solidFill>
                <a:latin typeface="Times" pitchFamily="18" charset="0"/>
              </a:defRPr>
            </a:lvl9pPr>
          </a:lstStyle>
          <a:p>
            <a:pPr>
              <a:lnSpc>
                <a:spcPct val="100000"/>
              </a:lnSpc>
              <a:buClr>
                <a:schemeClr val="accent1"/>
              </a:buClr>
              <a:buFont typeface="Wingdings" pitchFamily="2" charset="2"/>
              <a:buChar char="§"/>
            </a:pPr>
            <a:r>
              <a:rPr lang="en-GB" sz="2000" b="0">
                <a:latin typeface="Arial" charset="0"/>
              </a:rPr>
              <a:t>This command statically configures the priority (increments of 4096).</a:t>
            </a:r>
            <a:endParaRPr lang="en-US" sz="2000" b="0">
              <a:latin typeface="Arial" charset="0"/>
            </a:endParaRPr>
          </a:p>
        </p:txBody>
      </p:sp>
      <p:sp>
        <p:nvSpPr>
          <p:cNvPr id="253962" name="Rectangle 10"/>
          <p:cNvSpPr>
            <a:spLocks noChangeArrowheads="1"/>
          </p:cNvSpPr>
          <p:nvPr/>
        </p:nvSpPr>
        <p:spPr bwMode="auto">
          <a:xfrm>
            <a:off x="504825" y="1598613"/>
            <a:ext cx="195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ct val="20000"/>
              </a:spcBef>
            </a:pPr>
            <a:r>
              <a:rPr lang="en-GB" sz="1600">
                <a:latin typeface="Courier New" pitchFamily="49" charset="0"/>
              </a:rPr>
              <a:t>SwitchB(config)#</a:t>
            </a:r>
          </a:p>
        </p:txBody>
      </p:sp>
      <p:sp>
        <p:nvSpPr>
          <p:cNvPr id="253963" name="Rectangle 11"/>
          <p:cNvSpPr>
            <a:spLocks noChangeArrowheads="1"/>
          </p:cNvSpPr>
          <p:nvPr/>
        </p:nvSpPr>
        <p:spPr bwMode="auto">
          <a:xfrm>
            <a:off x="504825" y="2986088"/>
            <a:ext cx="195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ct val="20000"/>
              </a:spcBef>
            </a:pPr>
            <a:r>
              <a:rPr lang="en-GB" sz="1600">
                <a:latin typeface="Courier New" pitchFamily="49" charset="0"/>
              </a:rPr>
              <a:t>SwitchB(config)#</a:t>
            </a:r>
          </a:p>
        </p:txBody>
      </p:sp>
      <p:sp>
        <p:nvSpPr>
          <p:cNvPr id="253964" name="Rectangle 12"/>
          <p:cNvSpPr>
            <a:spLocks noChangeArrowheads="1"/>
          </p:cNvSpPr>
          <p:nvPr/>
        </p:nvSpPr>
        <p:spPr bwMode="auto">
          <a:xfrm>
            <a:off x="504825" y="5229225"/>
            <a:ext cx="1955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00000"/>
              </a:lnSpc>
              <a:spcBef>
                <a:spcPct val="20000"/>
              </a:spcBef>
            </a:pPr>
            <a:r>
              <a:rPr lang="en-GB" sz="1600">
                <a:latin typeface="Courier New" pitchFamily="49" charset="0"/>
              </a:rPr>
              <a:t>SwitchB(config)#</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87EE4CF-9758-D98C-CBE3-FF8018BD3F82}"/>
                  </a:ext>
                </a:extLst>
              </p14:cNvPr>
              <p14:cNvContentPartPr/>
              <p14:nvPr/>
            </p14:nvContentPartPr>
            <p14:xfrm>
              <a:off x="7706917" y="6335390"/>
              <a:ext cx="42120" cy="7560"/>
            </p14:xfrm>
          </p:contentPart>
        </mc:Choice>
        <mc:Fallback>
          <p:pic>
            <p:nvPicPr>
              <p:cNvPr id="2" name="Ink 1">
                <a:extLst>
                  <a:ext uri="{FF2B5EF4-FFF2-40B4-BE49-F238E27FC236}">
                    <a16:creationId xmlns:a16="http://schemas.microsoft.com/office/drawing/2014/main" id="{C87EE4CF-9758-D98C-CBE3-FF8018BD3F82}"/>
                  </a:ext>
                </a:extLst>
              </p:cNvPr>
              <p:cNvPicPr/>
              <p:nvPr/>
            </p:nvPicPr>
            <p:blipFill>
              <a:blip r:embed="rId4"/>
              <a:stretch>
                <a:fillRect/>
              </a:stretch>
            </p:blipFill>
            <p:spPr>
              <a:xfrm>
                <a:off x="7700797" y="6329270"/>
                <a:ext cx="5436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99B43B59-ECD2-86CA-E08F-59E46AA3CCA4}"/>
                  </a:ext>
                </a:extLst>
              </p14:cNvPr>
              <p14:cNvContentPartPr/>
              <p14:nvPr/>
            </p14:nvContentPartPr>
            <p14:xfrm>
              <a:off x="7632397" y="6328190"/>
              <a:ext cx="860760" cy="55440"/>
            </p14:xfrm>
          </p:contentPart>
        </mc:Choice>
        <mc:Fallback>
          <p:pic>
            <p:nvPicPr>
              <p:cNvPr id="3" name="Ink 2">
                <a:extLst>
                  <a:ext uri="{FF2B5EF4-FFF2-40B4-BE49-F238E27FC236}">
                    <a16:creationId xmlns:a16="http://schemas.microsoft.com/office/drawing/2014/main" id="{99B43B59-ECD2-86CA-E08F-59E46AA3CCA4}"/>
                  </a:ext>
                </a:extLst>
              </p:cNvPr>
              <p:cNvPicPr/>
              <p:nvPr/>
            </p:nvPicPr>
            <p:blipFill>
              <a:blip r:embed="rId6"/>
              <a:stretch>
                <a:fillRect/>
              </a:stretch>
            </p:blipFill>
            <p:spPr>
              <a:xfrm>
                <a:off x="7626277" y="6322070"/>
                <a:ext cx="873000" cy="67680"/>
              </a:xfrm>
              <a:prstGeom prst="rect">
                <a:avLst/>
              </a:prstGeom>
            </p:spPr>
          </p:pic>
        </mc:Fallback>
      </mc:AlternateContent>
      <p:grpSp>
        <p:nvGrpSpPr>
          <p:cNvPr id="7" name="Group 6">
            <a:extLst>
              <a:ext uri="{FF2B5EF4-FFF2-40B4-BE49-F238E27FC236}">
                <a16:creationId xmlns:a16="http://schemas.microsoft.com/office/drawing/2014/main" id="{690D7183-001C-3203-D55B-EE7398FF6B88}"/>
              </a:ext>
            </a:extLst>
          </p:cNvPr>
          <p:cNvGrpSpPr/>
          <p:nvPr/>
        </p:nvGrpSpPr>
        <p:grpSpPr>
          <a:xfrm>
            <a:off x="7727797" y="6394790"/>
            <a:ext cx="396000" cy="329040"/>
            <a:chOff x="7727797" y="6394790"/>
            <a:chExt cx="396000" cy="329040"/>
          </a:xfrm>
        </p:grpSpPr>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BD31D58E-07B5-87F9-AA79-B9DC7BD64AED}"/>
                    </a:ext>
                  </a:extLst>
                </p14:cNvPr>
                <p14:cNvContentPartPr/>
                <p14:nvPr/>
              </p14:nvContentPartPr>
              <p14:xfrm>
                <a:off x="7727797" y="6494150"/>
                <a:ext cx="97920" cy="229680"/>
              </p14:xfrm>
            </p:contentPart>
          </mc:Choice>
          <mc:Fallback>
            <p:pic>
              <p:nvPicPr>
                <p:cNvPr id="4" name="Ink 3">
                  <a:extLst>
                    <a:ext uri="{FF2B5EF4-FFF2-40B4-BE49-F238E27FC236}">
                      <a16:creationId xmlns:a16="http://schemas.microsoft.com/office/drawing/2014/main" id="{BD31D58E-07B5-87F9-AA79-B9DC7BD64AED}"/>
                    </a:ext>
                  </a:extLst>
                </p:cNvPr>
                <p:cNvPicPr/>
                <p:nvPr/>
              </p:nvPicPr>
              <p:blipFill>
                <a:blip r:embed="rId8"/>
                <a:stretch>
                  <a:fillRect/>
                </a:stretch>
              </p:blipFill>
              <p:spPr>
                <a:xfrm>
                  <a:off x="7721677" y="6488030"/>
                  <a:ext cx="11016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28AD2F07-1430-DD35-30AA-7E9654BF4A01}"/>
                    </a:ext>
                  </a:extLst>
                </p14:cNvPr>
                <p14:cNvContentPartPr/>
                <p14:nvPr/>
              </p14:nvContentPartPr>
              <p14:xfrm>
                <a:off x="7912477" y="6394790"/>
                <a:ext cx="54000" cy="142920"/>
              </p14:xfrm>
            </p:contentPart>
          </mc:Choice>
          <mc:Fallback>
            <p:pic>
              <p:nvPicPr>
                <p:cNvPr id="5" name="Ink 4">
                  <a:extLst>
                    <a:ext uri="{FF2B5EF4-FFF2-40B4-BE49-F238E27FC236}">
                      <a16:creationId xmlns:a16="http://schemas.microsoft.com/office/drawing/2014/main" id="{28AD2F07-1430-DD35-30AA-7E9654BF4A01}"/>
                    </a:ext>
                  </a:extLst>
                </p:cNvPr>
                <p:cNvPicPr/>
                <p:nvPr/>
              </p:nvPicPr>
              <p:blipFill>
                <a:blip r:embed="rId10"/>
                <a:stretch>
                  <a:fillRect/>
                </a:stretch>
              </p:blipFill>
              <p:spPr>
                <a:xfrm>
                  <a:off x="7906357" y="6388670"/>
                  <a:ext cx="6624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96813732-D7D8-8A04-DE48-0C555477EBEC}"/>
                    </a:ext>
                  </a:extLst>
                </p14:cNvPr>
                <p14:cNvContentPartPr/>
                <p14:nvPr/>
              </p14:nvContentPartPr>
              <p14:xfrm>
                <a:off x="8022277" y="6447350"/>
                <a:ext cx="101520" cy="187200"/>
              </p14:xfrm>
            </p:contentPart>
          </mc:Choice>
          <mc:Fallback>
            <p:pic>
              <p:nvPicPr>
                <p:cNvPr id="6" name="Ink 5">
                  <a:extLst>
                    <a:ext uri="{FF2B5EF4-FFF2-40B4-BE49-F238E27FC236}">
                      <a16:creationId xmlns:a16="http://schemas.microsoft.com/office/drawing/2014/main" id="{96813732-D7D8-8A04-DE48-0C555477EBEC}"/>
                    </a:ext>
                  </a:extLst>
                </p:cNvPr>
                <p:cNvPicPr/>
                <p:nvPr/>
              </p:nvPicPr>
              <p:blipFill>
                <a:blip r:embed="rId12"/>
                <a:stretch>
                  <a:fillRect/>
                </a:stretch>
              </p:blipFill>
              <p:spPr>
                <a:xfrm>
                  <a:off x="8016157" y="6441230"/>
                  <a:ext cx="113760" cy="199440"/>
                </a:xfrm>
                <a:prstGeom prst="rect">
                  <a:avLst/>
                </a:prstGeom>
              </p:spPr>
            </p:pic>
          </mc:Fallback>
        </mc:AlternateContent>
      </p:grpSp>
    </p:spTree>
    <p:extLst>
      <p:ext uri="{BB962C8B-B14F-4D97-AF65-F5344CB8AC3E}">
        <p14:creationId xmlns:p14="http://schemas.microsoft.com/office/powerpoint/2010/main" val="325163571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Summary</a:t>
            </a:r>
          </a:p>
        </p:txBody>
      </p:sp>
      <p:sp>
        <p:nvSpPr>
          <p:cNvPr id="12297" name="Rectangle 9"/>
          <p:cNvSpPr>
            <a:spLocks noGrp="1" noChangeArrowheads="1"/>
          </p:cNvSpPr>
          <p:nvPr>
            <p:ph type="body" idx="1"/>
          </p:nvPr>
        </p:nvSpPr>
        <p:spPr/>
        <p:txBody>
          <a:bodyPr/>
          <a:lstStyle/>
          <a:p>
            <a:pPr lvl="1"/>
            <a:r>
              <a:rPr lang="en-US"/>
              <a:t>A redundant switched topology includes multihomed switches and EtherChannel.</a:t>
            </a:r>
          </a:p>
          <a:p>
            <a:pPr lvl="1"/>
            <a:r>
              <a:rPr lang="en-US"/>
              <a:t>A redundant switched topology causes looping issues such as broadcast storms. </a:t>
            </a:r>
          </a:p>
          <a:p>
            <a:pPr lvl="1"/>
            <a:r>
              <a:rPr lang="en-US"/>
              <a:t>The 802.1D STP establishes a loop-free network. </a:t>
            </a:r>
          </a:p>
          <a:p>
            <a:pPr lvl="1"/>
            <a:r>
              <a:rPr lang="en-US"/>
              <a:t>The original STP has been enhanced by PVST+ and RSTP.</a:t>
            </a:r>
          </a:p>
        </p:txBody>
      </p:sp>
    </p:spTree>
    <p:extLst>
      <p:ext uri="{BB962C8B-B14F-4D97-AF65-F5344CB8AC3E}">
        <p14:creationId xmlns:p14="http://schemas.microsoft.com/office/powerpoint/2010/main" val="2640296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339" name="Picture 11" descr="327P_1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1436688"/>
            <a:ext cx="6396038" cy="5060950"/>
          </a:xfrm>
          <a:prstGeom prst="rect">
            <a:avLst/>
          </a:prstGeom>
          <a:noFill/>
          <a:extLst>
            <a:ext uri="{909E8E84-426E-40DD-AFC4-6F175D3DCCD1}">
              <a14:hiddenFill xmlns:a14="http://schemas.microsoft.com/office/drawing/2010/main">
                <a:solidFill>
                  <a:srgbClr val="FFFFFF"/>
                </a:solidFill>
              </a14:hiddenFill>
            </a:ext>
          </a:extLst>
        </p:spPr>
      </p:pic>
      <p:sp>
        <p:nvSpPr>
          <p:cNvPr id="227331" name="Rectangle 3"/>
          <p:cNvSpPr>
            <a:spLocks noGrp="1" noChangeArrowheads="1"/>
          </p:cNvSpPr>
          <p:nvPr>
            <p:ph type="title"/>
          </p:nvPr>
        </p:nvSpPr>
        <p:spPr/>
        <p:txBody>
          <a:bodyPr/>
          <a:lstStyle/>
          <a:p>
            <a:r>
              <a:rPr lang="en-US"/>
              <a:t>Advantages of Voice VLANs</a:t>
            </a:r>
          </a:p>
        </p:txBody>
      </p:sp>
      <p:sp>
        <p:nvSpPr>
          <p:cNvPr id="227338" name="Rectangle 10"/>
          <p:cNvSpPr>
            <a:spLocks noChangeArrowheads="1"/>
          </p:cNvSpPr>
          <p:nvPr/>
        </p:nvSpPr>
        <p:spPr bwMode="auto">
          <a:xfrm>
            <a:off x="365125" y="1436688"/>
            <a:ext cx="2522538" cy="280670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marL="174625" indent="-174625" defTabSz="814388">
              <a:lnSpc>
                <a:spcPct val="95000"/>
              </a:lnSpc>
              <a:spcBef>
                <a:spcPct val="35000"/>
              </a:spcBef>
              <a:buClr>
                <a:schemeClr val="accent1"/>
              </a:buClr>
              <a:buSzPct val="100000"/>
              <a:buFont typeface="Wingdings" pitchFamily="2" charset="2"/>
              <a:buChar char="§"/>
            </a:pPr>
            <a:r>
              <a:rPr lang="en-US" sz="1600">
                <a:solidFill>
                  <a:srgbClr val="000000"/>
                </a:solidFill>
              </a:rPr>
              <a:t>Phones segmented in </a:t>
            </a:r>
            <a:br>
              <a:rPr lang="en-US" sz="1600">
                <a:solidFill>
                  <a:srgbClr val="000000"/>
                </a:solidFill>
              </a:rPr>
            </a:br>
            <a:r>
              <a:rPr lang="en-US" sz="1600">
                <a:solidFill>
                  <a:srgbClr val="000000"/>
                </a:solidFill>
              </a:rPr>
              <a:t>separate logical networks </a:t>
            </a:r>
          </a:p>
          <a:p>
            <a:pPr marL="174625" indent="-174625" defTabSz="814388">
              <a:lnSpc>
                <a:spcPct val="95000"/>
              </a:lnSpc>
              <a:spcBef>
                <a:spcPct val="35000"/>
              </a:spcBef>
              <a:buClr>
                <a:schemeClr val="accent1"/>
              </a:buClr>
              <a:buSzPct val="100000"/>
              <a:buFont typeface="Wingdings" pitchFamily="2" charset="2"/>
              <a:buChar char="§"/>
            </a:pPr>
            <a:r>
              <a:rPr lang="en-US" sz="1600">
                <a:solidFill>
                  <a:srgbClr val="000000"/>
                </a:solidFill>
              </a:rPr>
              <a:t>Privides network </a:t>
            </a:r>
            <a:br>
              <a:rPr lang="en-US" sz="1600">
                <a:solidFill>
                  <a:srgbClr val="000000"/>
                </a:solidFill>
              </a:rPr>
            </a:br>
            <a:r>
              <a:rPr lang="en-US" sz="1600">
                <a:solidFill>
                  <a:srgbClr val="000000"/>
                </a:solidFill>
              </a:rPr>
              <a:t>segmentation </a:t>
            </a:r>
            <a:br>
              <a:rPr lang="en-US" sz="1600">
                <a:solidFill>
                  <a:srgbClr val="000000"/>
                </a:solidFill>
              </a:rPr>
            </a:br>
            <a:r>
              <a:rPr lang="en-US" sz="1600">
                <a:solidFill>
                  <a:srgbClr val="000000"/>
                </a:solidFill>
              </a:rPr>
              <a:t>and control </a:t>
            </a:r>
          </a:p>
          <a:p>
            <a:pPr marL="174625" indent="-174625" defTabSz="814388">
              <a:lnSpc>
                <a:spcPct val="95000"/>
              </a:lnSpc>
              <a:spcBef>
                <a:spcPct val="35000"/>
              </a:spcBef>
              <a:buClr>
                <a:schemeClr val="accent1"/>
              </a:buClr>
              <a:buSzPct val="100000"/>
              <a:buFont typeface="Wingdings" pitchFamily="2" charset="2"/>
              <a:buChar char="§"/>
            </a:pPr>
            <a:r>
              <a:rPr lang="en-US" sz="1600">
                <a:solidFill>
                  <a:srgbClr val="000000"/>
                </a:solidFill>
              </a:rPr>
              <a:t>Allows administrators </a:t>
            </a:r>
            <a:br>
              <a:rPr lang="en-US" sz="1600">
                <a:solidFill>
                  <a:srgbClr val="000000"/>
                </a:solidFill>
              </a:rPr>
            </a:br>
            <a:r>
              <a:rPr lang="en-US" sz="1600">
                <a:solidFill>
                  <a:srgbClr val="000000"/>
                </a:solidFill>
              </a:rPr>
              <a:t>to create and </a:t>
            </a:r>
            <a:br>
              <a:rPr lang="en-US" sz="1600">
                <a:solidFill>
                  <a:srgbClr val="000000"/>
                </a:solidFill>
              </a:rPr>
            </a:br>
            <a:r>
              <a:rPr lang="en-US" sz="1600">
                <a:solidFill>
                  <a:srgbClr val="000000"/>
                </a:solidFill>
              </a:rPr>
              <a:t>enforce QoS </a:t>
            </a:r>
          </a:p>
          <a:p>
            <a:pPr marL="174625" indent="-174625" defTabSz="814388">
              <a:lnSpc>
                <a:spcPct val="95000"/>
              </a:lnSpc>
              <a:spcBef>
                <a:spcPct val="35000"/>
              </a:spcBef>
              <a:buClr>
                <a:schemeClr val="accent1"/>
              </a:buClr>
              <a:buSzPct val="100000"/>
              <a:buFont typeface="Wingdings" pitchFamily="2" charset="2"/>
              <a:buChar char="§"/>
            </a:pPr>
            <a:r>
              <a:rPr lang="en-US" sz="1600">
                <a:solidFill>
                  <a:srgbClr val="000000"/>
                </a:solidFill>
              </a:rPr>
              <a:t>Lets administrators </a:t>
            </a:r>
            <a:br>
              <a:rPr lang="en-US" sz="1600">
                <a:solidFill>
                  <a:srgbClr val="000000"/>
                </a:solidFill>
              </a:rPr>
            </a:br>
            <a:r>
              <a:rPr lang="en-US" sz="1600">
                <a:solidFill>
                  <a:srgbClr val="000000"/>
                </a:solidFill>
              </a:rPr>
              <a:t>add and enforce </a:t>
            </a:r>
            <a:br>
              <a:rPr lang="en-US" sz="1600">
                <a:solidFill>
                  <a:srgbClr val="000000"/>
                </a:solidFill>
              </a:rPr>
            </a:br>
            <a:r>
              <a:rPr lang="en-US" sz="1600">
                <a:solidFill>
                  <a:srgbClr val="000000"/>
                </a:solidFill>
              </a:rPr>
              <a:t>security policies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8" name="Picture 4" descr="327P_5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88" y="2178050"/>
            <a:ext cx="7615237" cy="3444875"/>
          </a:xfrm>
          <a:prstGeom prst="rect">
            <a:avLst/>
          </a:prstGeom>
          <a:noFill/>
          <a:extLst>
            <a:ext uri="{909E8E84-426E-40DD-AFC4-6F175D3DCCD1}">
              <a14:hiddenFill xmlns:a14="http://schemas.microsoft.com/office/drawing/2010/main">
                <a:solidFill>
                  <a:srgbClr val="FFFFFF"/>
                </a:solidFill>
              </a14:hiddenFill>
            </a:ext>
          </a:extLst>
        </p:spPr>
      </p:pic>
      <p:sp>
        <p:nvSpPr>
          <p:cNvPr id="231426" name="Rectangle 2"/>
          <p:cNvSpPr>
            <a:spLocks noGrp="1" noChangeArrowheads="1"/>
          </p:cNvSpPr>
          <p:nvPr>
            <p:ph type="title"/>
          </p:nvPr>
        </p:nvSpPr>
        <p:spPr/>
        <p:txBody>
          <a:bodyPr/>
          <a:lstStyle/>
          <a:p>
            <a:r>
              <a:rPr lang="en-US"/>
              <a:t>VLAN Membership Modes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378" name="Picture 2" descr="327P_5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388" y="1600200"/>
            <a:ext cx="6719887" cy="4500563"/>
          </a:xfrm>
          <a:prstGeom prst="rect">
            <a:avLst/>
          </a:prstGeom>
          <a:noFill/>
          <a:extLst>
            <a:ext uri="{909E8E84-426E-40DD-AFC4-6F175D3DCCD1}">
              <a14:hiddenFill xmlns:a14="http://schemas.microsoft.com/office/drawing/2010/main">
                <a:solidFill>
                  <a:srgbClr val="FFFFFF"/>
                </a:solidFill>
              </a14:hiddenFill>
            </a:ext>
          </a:extLst>
        </p:spPr>
      </p:pic>
      <p:sp>
        <p:nvSpPr>
          <p:cNvPr id="229379" name="Rectangle 3"/>
          <p:cNvSpPr>
            <a:spLocks noGrp="1" noChangeArrowheads="1"/>
          </p:cNvSpPr>
          <p:nvPr>
            <p:ph type="title"/>
          </p:nvPr>
        </p:nvSpPr>
        <p:spPr/>
        <p:txBody>
          <a:bodyPr/>
          <a:lstStyle/>
          <a:p>
            <a:r>
              <a:rPr lang="en-US"/>
              <a:t>VLAN Operation</a:t>
            </a:r>
          </a:p>
        </p:txBody>
      </p:sp>
    </p:spTree>
  </p:cSld>
  <p:clrMapOvr>
    <a:masterClrMapping/>
  </p:clrMapOvr>
</p:sld>
</file>

<file path=ppt/theme/theme1.xml><?xml version="1.0" encoding="utf-8"?>
<a:theme xmlns:a="http://schemas.openxmlformats.org/drawingml/2006/main" name="TMP-DEV-PPT-v8.1">
  <a:themeElements>
    <a:clrScheme name="">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TMP-DEV-PPT-v8.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a:spPr>
      <a:bodyPr vert="horz" wrap="square" lIns="82124" tIns="41061" rIns="82124" bIns="41061" numCol="1" anchor="t" anchorCtr="0" compatLnSpc="1">
        <a:prstTxWarp prst="textNoShape">
          <a:avLst/>
        </a:prstTxWarp>
      </a:bodyPr>
      <a:lstStyle>
        <a:defPPr marL="0" marR="0" indent="0" algn="l" defTabSz="814388" rtl="0" eaLnBrk="0" fontAlgn="base" latinLnBrk="0" hangingPunct="0">
          <a:lnSpc>
            <a:spcPct val="9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a:spPr>
      <a:bodyPr vert="horz" wrap="square" lIns="82124" tIns="41061" rIns="82124" bIns="41061" numCol="1" anchor="t" anchorCtr="0" compatLnSpc="1">
        <a:prstTxWarp prst="textNoShape">
          <a:avLst/>
        </a:prstTxWarp>
      </a:bodyPr>
      <a:lstStyle>
        <a:defPPr marL="0" marR="0" indent="0" algn="l" defTabSz="814388" rtl="0" eaLnBrk="0" fontAlgn="base" latinLnBrk="0" hangingPunct="0">
          <a:lnSpc>
            <a:spcPct val="9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TMP-DEV-PPT-v8.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P-DEV-PPT-v8.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P-DEV-PPT-v8.1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P-DEV-PPT-v8.1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P-DEV-PPT-v8.1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P-DEV-PPT-v8.1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P-DEV-PPT-v8.1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MP-DEV-PPT-v8.1 8">
        <a:dk1>
          <a:srgbClr val="000000"/>
        </a:dk1>
        <a:lt1>
          <a:srgbClr val="FFFFFF"/>
        </a:lt1>
        <a:dk2>
          <a:srgbClr val="FFFFFF"/>
        </a:dk2>
        <a:lt2>
          <a:srgbClr val="000000"/>
        </a:lt2>
        <a:accent1>
          <a:srgbClr val="339999"/>
        </a:accent1>
        <a:accent2>
          <a:srgbClr val="B92B38"/>
        </a:accent2>
        <a:accent3>
          <a:srgbClr val="FFFFFF"/>
        </a:accent3>
        <a:accent4>
          <a:srgbClr val="000000"/>
        </a:accent4>
        <a:accent5>
          <a:srgbClr val="ADCACA"/>
        </a:accent5>
        <a:accent6>
          <a:srgbClr val="A72632"/>
        </a:accent6>
        <a:hlink>
          <a:srgbClr val="FF9900"/>
        </a:hlink>
        <a:folHlink>
          <a:srgbClr val="FF9900"/>
        </a:folHlink>
      </a:clrScheme>
      <a:clrMap bg1="lt1" tx1="dk1" bg2="lt2" tx2="dk2" accent1="accent1" accent2="accent2" accent3="accent3" accent4="accent4" accent5="accent5" accent6="accent6" hlink="hlink" folHlink="folHlink"/>
    </a:extraClrScheme>
    <a:extraClrScheme>
      <a:clrScheme name="TMP-DEV-PPT-v8.1 9">
        <a:dk1>
          <a:srgbClr val="000000"/>
        </a:dk1>
        <a:lt1>
          <a:srgbClr val="FFFFFF"/>
        </a:lt1>
        <a:dk2>
          <a:srgbClr val="FFFFFF"/>
        </a:dk2>
        <a:lt2>
          <a:srgbClr val="000000"/>
        </a:lt2>
        <a:accent1>
          <a:srgbClr val="339999"/>
        </a:accent1>
        <a:accent2>
          <a:srgbClr val="B92B38"/>
        </a:accent2>
        <a:accent3>
          <a:srgbClr val="FFFFFF"/>
        </a:accent3>
        <a:accent4>
          <a:srgbClr val="000000"/>
        </a:accent4>
        <a:accent5>
          <a:srgbClr val="ADCACA"/>
        </a:accent5>
        <a:accent6>
          <a:srgbClr val="A72632"/>
        </a:accent6>
        <a:hlink>
          <a:srgbClr val="9999CC"/>
        </a:hlink>
        <a:folHlink>
          <a:srgbClr val="FF9900"/>
        </a:folHlink>
      </a:clrScheme>
      <a:clrMap bg1="lt1" tx1="dk1" bg2="lt2" tx2="dk2" accent1="accent1" accent2="accent2" accent3="accent3" accent4="accent4" accent5="accent5" accent6="accent6" hlink="hlink" folHlink="folHlink"/>
    </a:extraClrScheme>
    <a:extraClrScheme>
      <a:clrScheme name="TMP-DEV-PPT-v8.1 10">
        <a:dk1>
          <a:srgbClr val="000000"/>
        </a:dk1>
        <a:lt1>
          <a:srgbClr val="FFFFFF"/>
        </a:lt1>
        <a:dk2>
          <a:srgbClr val="000000"/>
        </a:dk2>
        <a:lt2>
          <a:srgbClr val="000000"/>
        </a:lt2>
        <a:accent1>
          <a:srgbClr val="339999"/>
        </a:accent1>
        <a:accent2>
          <a:srgbClr val="B92B38"/>
        </a:accent2>
        <a:accent3>
          <a:srgbClr val="FFFFFF"/>
        </a:accent3>
        <a:accent4>
          <a:srgbClr val="000000"/>
        </a:accent4>
        <a:accent5>
          <a:srgbClr val="ADCACA"/>
        </a:accent5>
        <a:accent6>
          <a:srgbClr val="A72632"/>
        </a:accent6>
        <a:hlink>
          <a:srgbClr val="9999CC"/>
        </a:hlink>
        <a:folHlink>
          <a:srgbClr val="FF9900"/>
        </a:folHlink>
      </a:clrScheme>
      <a:clrMap bg1="lt1" tx1="dk1" bg2="lt2" tx2="dk2" accent1="accent1" accent2="accent2" accent3="accent3" accent4="accent4" accent5="accent5" accent6="accent6" hlink="hlink" folHlink="folHlink"/>
    </a:extraClrScheme>
    <a:extraClrScheme>
      <a:clrScheme name="TMP-DEV-PPT-v8.1 11">
        <a:dk1>
          <a:srgbClr val="000000"/>
        </a:dk1>
        <a:lt1>
          <a:srgbClr val="FFFFFF"/>
        </a:lt1>
        <a:dk2>
          <a:srgbClr val="000000"/>
        </a:dk2>
        <a:lt2>
          <a:srgbClr val="000000"/>
        </a:lt2>
        <a:accent1>
          <a:srgbClr val="339999"/>
        </a:accent1>
        <a:accent2>
          <a:srgbClr val="B92B38"/>
        </a:accent2>
        <a:accent3>
          <a:srgbClr val="FFFFFF"/>
        </a:accent3>
        <a:accent4>
          <a:srgbClr val="000000"/>
        </a:accent4>
        <a:accent5>
          <a:srgbClr val="ADCACA"/>
        </a:accent5>
        <a:accent6>
          <a:srgbClr val="A72632"/>
        </a:accent6>
        <a:hlink>
          <a:srgbClr val="9999CC"/>
        </a:hlink>
        <a:folHlink>
          <a:srgbClr val="EEB30E"/>
        </a:folHlink>
      </a:clrScheme>
      <a:clrMap bg1="lt1" tx1="dk1" bg2="lt2" tx2="dk2" accent1="accent1" accent2="accent2" accent3="accent3" accent4="accent4" accent5="accent5" accent6="accent6" hlink="hlink" folHlink="folHlink"/>
    </a:extraClrScheme>
    <a:extraClrScheme>
      <a:clrScheme name="TMP-DEV-PPT-v8.1 12">
        <a:dk1>
          <a:srgbClr val="000000"/>
        </a:dk1>
        <a:lt1>
          <a:srgbClr val="FFFFFF"/>
        </a:lt1>
        <a:dk2>
          <a:srgbClr val="000000"/>
        </a:dk2>
        <a:lt2>
          <a:srgbClr val="000000"/>
        </a:lt2>
        <a:accent1>
          <a:srgbClr val="306774"/>
        </a:accent1>
        <a:accent2>
          <a:srgbClr val="B92B38"/>
        </a:accent2>
        <a:accent3>
          <a:srgbClr val="FFFFFF"/>
        </a:accent3>
        <a:accent4>
          <a:srgbClr val="000000"/>
        </a:accent4>
        <a:accent5>
          <a:srgbClr val="ADB8BC"/>
        </a:accent5>
        <a:accent6>
          <a:srgbClr val="A72632"/>
        </a:accent6>
        <a:hlink>
          <a:srgbClr val="9999CC"/>
        </a:hlink>
        <a:folHlink>
          <a:srgbClr val="EEB30E"/>
        </a:folHlink>
      </a:clrScheme>
      <a:clrMap bg1="lt1" tx1="dk1" bg2="lt2" tx2="dk2" accent1="accent1" accent2="accent2" accent3="accent3" accent4="accent4" accent5="accent5" accent6="accent6" hlink="hlink" folHlink="folHlink"/>
    </a:extraClrScheme>
    <a:extraClrScheme>
      <a:clrScheme name="TMP-DEV-PPT-v8.1 13">
        <a:dk1>
          <a:srgbClr val="000000"/>
        </a:dk1>
        <a:lt1>
          <a:srgbClr val="FFFFFF"/>
        </a:lt1>
        <a:dk2>
          <a:srgbClr val="000000"/>
        </a:dk2>
        <a:lt2>
          <a:srgbClr val="000000"/>
        </a:lt2>
        <a:accent1>
          <a:srgbClr val="306774"/>
        </a:accent1>
        <a:accent2>
          <a:srgbClr val="B92B38"/>
        </a:accent2>
        <a:accent3>
          <a:srgbClr val="FFFFFF"/>
        </a:accent3>
        <a:accent4>
          <a:srgbClr val="000000"/>
        </a:accent4>
        <a:accent5>
          <a:srgbClr val="ADB8BC"/>
        </a:accent5>
        <a:accent6>
          <a:srgbClr val="A72632"/>
        </a:accent6>
        <a:hlink>
          <a:srgbClr val="336599"/>
        </a:hlink>
        <a:folHlink>
          <a:srgbClr val="EEB30E"/>
        </a:folHlink>
      </a:clrScheme>
      <a:clrMap bg1="lt1" tx1="dk1" bg2="lt2" tx2="dk2" accent1="accent1" accent2="accent2" accent3="accent3" accent4="accent4" accent5="accent5" accent6="accent6" hlink="hlink" folHlink="folHlink"/>
    </a:extraClrScheme>
    <a:extraClrScheme>
      <a:clrScheme name="TMP-DEV-PPT-v8.1 14">
        <a:dk1>
          <a:srgbClr val="000000"/>
        </a:dk1>
        <a:lt1>
          <a:srgbClr val="FFFFFF"/>
        </a:lt1>
        <a:dk2>
          <a:srgbClr val="000000"/>
        </a:dk2>
        <a:lt2>
          <a:srgbClr val="000000"/>
        </a:lt2>
        <a:accent1>
          <a:srgbClr val="306774"/>
        </a:accent1>
        <a:accent2>
          <a:srgbClr val="B92B38"/>
        </a:accent2>
        <a:accent3>
          <a:srgbClr val="FFFFFF"/>
        </a:accent3>
        <a:accent4>
          <a:srgbClr val="000000"/>
        </a:accent4>
        <a:accent5>
          <a:srgbClr val="ADB8BC"/>
        </a:accent5>
        <a:accent6>
          <a:srgbClr val="A72632"/>
        </a:accent6>
        <a:hlink>
          <a:srgbClr val="4B87C3"/>
        </a:hlink>
        <a:folHlink>
          <a:srgbClr val="EEB30E"/>
        </a:folHlink>
      </a:clrScheme>
      <a:clrMap bg1="lt1" tx1="dk1" bg2="lt2" tx2="dk2" accent1="accent1" accent2="accent2" accent3="accent3" accent4="accent4" accent5="accent5" accent6="accent6" hlink="hlink" folHlink="folHlink"/>
    </a:extraClrScheme>
    <a:extraClrScheme>
      <a:clrScheme name="TMP-DEV-PPT-v8.1 15">
        <a:dk1>
          <a:srgbClr val="000000"/>
        </a:dk1>
        <a:lt1>
          <a:srgbClr val="FFFFFF"/>
        </a:lt1>
        <a:dk2>
          <a:srgbClr val="0183B7"/>
        </a:dk2>
        <a:lt2>
          <a:srgbClr val="000000"/>
        </a:lt2>
        <a:accent1>
          <a:srgbClr val="0183B7"/>
        </a:accent1>
        <a:accent2>
          <a:srgbClr val="B92B38"/>
        </a:accent2>
        <a:accent3>
          <a:srgbClr val="FFFFFF"/>
        </a:accent3>
        <a:accent4>
          <a:srgbClr val="000000"/>
        </a:accent4>
        <a:accent5>
          <a:srgbClr val="AAC1D8"/>
        </a:accent5>
        <a:accent6>
          <a:srgbClr val="A72632"/>
        </a:accent6>
        <a:hlink>
          <a:srgbClr val="4B87C3"/>
        </a:hlink>
        <a:folHlink>
          <a:srgbClr val="EEB30E"/>
        </a:folHlink>
      </a:clrScheme>
      <a:clrMap bg1="lt1" tx1="dk1" bg2="lt2" tx2="dk2" accent1="accent1" accent2="accent2" accent3="accent3" accent4="accent4" accent5="accent5" accent6="accent6" hlink="hlink" folHlink="folHlink"/>
    </a:extraClrScheme>
    <a:extraClrScheme>
      <a:clrScheme name="TMP-DEV-PPT-v8.1 16">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4B87C3"/>
        </a:hlink>
        <a:folHlink>
          <a:srgbClr val="EEB30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MP-DEV-PPT-v8.1">
  <a:themeElements>
    <a:clrScheme name="">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TMP-DEV-PPT-v8.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a:spPr>
      <a:bodyPr vert="horz" wrap="square" lIns="82124" tIns="41061" rIns="82124" bIns="41061" numCol="1" anchor="t" anchorCtr="0" compatLnSpc="1">
        <a:prstTxWarp prst="textNoShape">
          <a:avLst/>
        </a:prstTxWarp>
      </a:bodyPr>
      <a:lstStyle>
        <a:defPPr marL="0" marR="0" indent="0" algn="l" defTabSz="814388" rtl="0" eaLnBrk="0" fontAlgn="base" latinLnBrk="0" hangingPunct="0">
          <a:lnSpc>
            <a:spcPct val="90000"/>
          </a:lnSpc>
          <a:spcBef>
            <a:spcPct val="0"/>
          </a:spcBef>
          <a:spcAft>
            <a:spcPct val="0"/>
          </a:spcAft>
          <a:buClrTx/>
          <a:buSzTx/>
          <a:buFontTx/>
          <a:buNone/>
          <a:tabLst/>
          <a:defRPr kumimoji="0" lang="en-US" sz="3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a:spPr>
      <a:bodyPr vert="horz" wrap="square" lIns="82124" tIns="41061" rIns="82124" bIns="41061" numCol="1" anchor="t" anchorCtr="0" compatLnSpc="1">
        <a:prstTxWarp prst="textNoShape">
          <a:avLst/>
        </a:prstTxWarp>
      </a:bodyPr>
      <a:lstStyle>
        <a:defPPr marL="0" marR="0" indent="0" algn="l" defTabSz="814388" rtl="0" eaLnBrk="0" fontAlgn="base" latinLnBrk="0" hangingPunct="0">
          <a:lnSpc>
            <a:spcPct val="90000"/>
          </a:lnSpc>
          <a:spcBef>
            <a:spcPct val="0"/>
          </a:spcBef>
          <a:spcAft>
            <a:spcPct val="0"/>
          </a:spcAft>
          <a:buClrTx/>
          <a:buSzTx/>
          <a:buFontTx/>
          <a:buNone/>
          <a:tabLst/>
          <a:defRPr kumimoji="0" lang="en-US" sz="3000" b="1" i="0" u="none" strike="noStrike" cap="none" normalizeH="0" baseline="0" smtClean="0">
            <a:ln>
              <a:noFill/>
            </a:ln>
            <a:solidFill>
              <a:schemeClr val="tx1"/>
            </a:solidFill>
            <a:effectLst/>
            <a:latin typeface="Arial" charset="0"/>
          </a:defRPr>
        </a:defPPr>
      </a:lstStyle>
    </a:lnDef>
  </a:objectDefaults>
  <a:extraClrSchemeLst>
    <a:extraClrScheme>
      <a:clrScheme name="TMP-DEV-PPT-v8.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P-DEV-PPT-v8.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P-DEV-PPT-v8.1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P-DEV-PPT-v8.1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P-DEV-PPT-v8.1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P-DEV-PPT-v8.1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P-DEV-PPT-v8.1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MP-DEV-PPT-v8.1 8">
        <a:dk1>
          <a:srgbClr val="000000"/>
        </a:dk1>
        <a:lt1>
          <a:srgbClr val="FFFFFF"/>
        </a:lt1>
        <a:dk2>
          <a:srgbClr val="FFFFFF"/>
        </a:dk2>
        <a:lt2>
          <a:srgbClr val="000000"/>
        </a:lt2>
        <a:accent1>
          <a:srgbClr val="339999"/>
        </a:accent1>
        <a:accent2>
          <a:srgbClr val="B92B38"/>
        </a:accent2>
        <a:accent3>
          <a:srgbClr val="FFFFFF"/>
        </a:accent3>
        <a:accent4>
          <a:srgbClr val="000000"/>
        </a:accent4>
        <a:accent5>
          <a:srgbClr val="ADCACA"/>
        </a:accent5>
        <a:accent6>
          <a:srgbClr val="A72632"/>
        </a:accent6>
        <a:hlink>
          <a:srgbClr val="FF9900"/>
        </a:hlink>
        <a:folHlink>
          <a:srgbClr val="FF9900"/>
        </a:folHlink>
      </a:clrScheme>
      <a:clrMap bg1="lt1" tx1="dk1" bg2="lt2" tx2="dk2" accent1="accent1" accent2="accent2" accent3="accent3" accent4="accent4" accent5="accent5" accent6="accent6" hlink="hlink" folHlink="folHlink"/>
    </a:extraClrScheme>
    <a:extraClrScheme>
      <a:clrScheme name="TMP-DEV-PPT-v8.1 9">
        <a:dk1>
          <a:srgbClr val="000000"/>
        </a:dk1>
        <a:lt1>
          <a:srgbClr val="FFFFFF"/>
        </a:lt1>
        <a:dk2>
          <a:srgbClr val="FFFFFF"/>
        </a:dk2>
        <a:lt2>
          <a:srgbClr val="000000"/>
        </a:lt2>
        <a:accent1>
          <a:srgbClr val="339999"/>
        </a:accent1>
        <a:accent2>
          <a:srgbClr val="B92B38"/>
        </a:accent2>
        <a:accent3>
          <a:srgbClr val="FFFFFF"/>
        </a:accent3>
        <a:accent4>
          <a:srgbClr val="000000"/>
        </a:accent4>
        <a:accent5>
          <a:srgbClr val="ADCACA"/>
        </a:accent5>
        <a:accent6>
          <a:srgbClr val="A72632"/>
        </a:accent6>
        <a:hlink>
          <a:srgbClr val="9999CC"/>
        </a:hlink>
        <a:folHlink>
          <a:srgbClr val="FF9900"/>
        </a:folHlink>
      </a:clrScheme>
      <a:clrMap bg1="lt1" tx1="dk1" bg2="lt2" tx2="dk2" accent1="accent1" accent2="accent2" accent3="accent3" accent4="accent4" accent5="accent5" accent6="accent6" hlink="hlink" folHlink="folHlink"/>
    </a:extraClrScheme>
    <a:extraClrScheme>
      <a:clrScheme name="TMP-DEV-PPT-v8.1 10">
        <a:dk1>
          <a:srgbClr val="000000"/>
        </a:dk1>
        <a:lt1>
          <a:srgbClr val="FFFFFF"/>
        </a:lt1>
        <a:dk2>
          <a:srgbClr val="000000"/>
        </a:dk2>
        <a:lt2>
          <a:srgbClr val="000000"/>
        </a:lt2>
        <a:accent1>
          <a:srgbClr val="339999"/>
        </a:accent1>
        <a:accent2>
          <a:srgbClr val="B92B38"/>
        </a:accent2>
        <a:accent3>
          <a:srgbClr val="FFFFFF"/>
        </a:accent3>
        <a:accent4>
          <a:srgbClr val="000000"/>
        </a:accent4>
        <a:accent5>
          <a:srgbClr val="ADCACA"/>
        </a:accent5>
        <a:accent6>
          <a:srgbClr val="A72632"/>
        </a:accent6>
        <a:hlink>
          <a:srgbClr val="9999CC"/>
        </a:hlink>
        <a:folHlink>
          <a:srgbClr val="FF9900"/>
        </a:folHlink>
      </a:clrScheme>
      <a:clrMap bg1="lt1" tx1="dk1" bg2="lt2" tx2="dk2" accent1="accent1" accent2="accent2" accent3="accent3" accent4="accent4" accent5="accent5" accent6="accent6" hlink="hlink" folHlink="folHlink"/>
    </a:extraClrScheme>
    <a:extraClrScheme>
      <a:clrScheme name="TMP-DEV-PPT-v8.1 11">
        <a:dk1>
          <a:srgbClr val="000000"/>
        </a:dk1>
        <a:lt1>
          <a:srgbClr val="FFFFFF"/>
        </a:lt1>
        <a:dk2>
          <a:srgbClr val="000000"/>
        </a:dk2>
        <a:lt2>
          <a:srgbClr val="000000"/>
        </a:lt2>
        <a:accent1>
          <a:srgbClr val="339999"/>
        </a:accent1>
        <a:accent2>
          <a:srgbClr val="B92B38"/>
        </a:accent2>
        <a:accent3>
          <a:srgbClr val="FFFFFF"/>
        </a:accent3>
        <a:accent4>
          <a:srgbClr val="000000"/>
        </a:accent4>
        <a:accent5>
          <a:srgbClr val="ADCACA"/>
        </a:accent5>
        <a:accent6>
          <a:srgbClr val="A72632"/>
        </a:accent6>
        <a:hlink>
          <a:srgbClr val="9999CC"/>
        </a:hlink>
        <a:folHlink>
          <a:srgbClr val="EEB30E"/>
        </a:folHlink>
      </a:clrScheme>
      <a:clrMap bg1="lt1" tx1="dk1" bg2="lt2" tx2="dk2" accent1="accent1" accent2="accent2" accent3="accent3" accent4="accent4" accent5="accent5" accent6="accent6" hlink="hlink" folHlink="folHlink"/>
    </a:extraClrScheme>
    <a:extraClrScheme>
      <a:clrScheme name="TMP-DEV-PPT-v8.1 12">
        <a:dk1>
          <a:srgbClr val="000000"/>
        </a:dk1>
        <a:lt1>
          <a:srgbClr val="FFFFFF"/>
        </a:lt1>
        <a:dk2>
          <a:srgbClr val="000000"/>
        </a:dk2>
        <a:lt2>
          <a:srgbClr val="000000"/>
        </a:lt2>
        <a:accent1>
          <a:srgbClr val="306774"/>
        </a:accent1>
        <a:accent2>
          <a:srgbClr val="B92B38"/>
        </a:accent2>
        <a:accent3>
          <a:srgbClr val="FFFFFF"/>
        </a:accent3>
        <a:accent4>
          <a:srgbClr val="000000"/>
        </a:accent4>
        <a:accent5>
          <a:srgbClr val="ADB8BC"/>
        </a:accent5>
        <a:accent6>
          <a:srgbClr val="A72632"/>
        </a:accent6>
        <a:hlink>
          <a:srgbClr val="9999CC"/>
        </a:hlink>
        <a:folHlink>
          <a:srgbClr val="EEB30E"/>
        </a:folHlink>
      </a:clrScheme>
      <a:clrMap bg1="lt1" tx1="dk1" bg2="lt2" tx2="dk2" accent1="accent1" accent2="accent2" accent3="accent3" accent4="accent4" accent5="accent5" accent6="accent6" hlink="hlink" folHlink="folHlink"/>
    </a:extraClrScheme>
    <a:extraClrScheme>
      <a:clrScheme name="TMP-DEV-PPT-v8.1 13">
        <a:dk1>
          <a:srgbClr val="000000"/>
        </a:dk1>
        <a:lt1>
          <a:srgbClr val="FFFFFF"/>
        </a:lt1>
        <a:dk2>
          <a:srgbClr val="000000"/>
        </a:dk2>
        <a:lt2>
          <a:srgbClr val="000000"/>
        </a:lt2>
        <a:accent1>
          <a:srgbClr val="306774"/>
        </a:accent1>
        <a:accent2>
          <a:srgbClr val="B92B38"/>
        </a:accent2>
        <a:accent3>
          <a:srgbClr val="FFFFFF"/>
        </a:accent3>
        <a:accent4>
          <a:srgbClr val="000000"/>
        </a:accent4>
        <a:accent5>
          <a:srgbClr val="ADB8BC"/>
        </a:accent5>
        <a:accent6>
          <a:srgbClr val="A72632"/>
        </a:accent6>
        <a:hlink>
          <a:srgbClr val="336599"/>
        </a:hlink>
        <a:folHlink>
          <a:srgbClr val="EEB30E"/>
        </a:folHlink>
      </a:clrScheme>
      <a:clrMap bg1="lt1" tx1="dk1" bg2="lt2" tx2="dk2" accent1="accent1" accent2="accent2" accent3="accent3" accent4="accent4" accent5="accent5" accent6="accent6" hlink="hlink" folHlink="folHlink"/>
    </a:extraClrScheme>
    <a:extraClrScheme>
      <a:clrScheme name="TMP-DEV-PPT-v8.1 14">
        <a:dk1>
          <a:srgbClr val="000000"/>
        </a:dk1>
        <a:lt1>
          <a:srgbClr val="FFFFFF"/>
        </a:lt1>
        <a:dk2>
          <a:srgbClr val="000000"/>
        </a:dk2>
        <a:lt2>
          <a:srgbClr val="000000"/>
        </a:lt2>
        <a:accent1>
          <a:srgbClr val="306774"/>
        </a:accent1>
        <a:accent2>
          <a:srgbClr val="B92B38"/>
        </a:accent2>
        <a:accent3>
          <a:srgbClr val="FFFFFF"/>
        </a:accent3>
        <a:accent4>
          <a:srgbClr val="000000"/>
        </a:accent4>
        <a:accent5>
          <a:srgbClr val="ADB8BC"/>
        </a:accent5>
        <a:accent6>
          <a:srgbClr val="A72632"/>
        </a:accent6>
        <a:hlink>
          <a:srgbClr val="4B87C3"/>
        </a:hlink>
        <a:folHlink>
          <a:srgbClr val="EEB30E"/>
        </a:folHlink>
      </a:clrScheme>
      <a:clrMap bg1="lt1" tx1="dk1" bg2="lt2" tx2="dk2" accent1="accent1" accent2="accent2" accent3="accent3" accent4="accent4" accent5="accent5" accent6="accent6" hlink="hlink" folHlink="folHlink"/>
    </a:extraClrScheme>
    <a:extraClrScheme>
      <a:clrScheme name="TMP-DEV-PPT-v8.1 15">
        <a:dk1>
          <a:srgbClr val="000000"/>
        </a:dk1>
        <a:lt1>
          <a:srgbClr val="FFFFFF"/>
        </a:lt1>
        <a:dk2>
          <a:srgbClr val="0183B7"/>
        </a:dk2>
        <a:lt2>
          <a:srgbClr val="000000"/>
        </a:lt2>
        <a:accent1>
          <a:srgbClr val="0183B7"/>
        </a:accent1>
        <a:accent2>
          <a:srgbClr val="B92B38"/>
        </a:accent2>
        <a:accent3>
          <a:srgbClr val="FFFFFF"/>
        </a:accent3>
        <a:accent4>
          <a:srgbClr val="000000"/>
        </a:accent4>
        <a:accent5>
          <a:srgbClr val="AAC1D8"/>
        </a:accent5>
        <a:accent6>
          <a:srgbClr val="A72632"/>
        </a:accent6>
        <a:hlink>
          <a:srgbClr val="4B87C3"/>
        </a:hlink>
        <a:folHlink>
          <a:srgbClr val="EEB30E"/>
        </a:folHlink>
      </a:clrScheme>
      <a:clrMap bg1="lt1" tx1="dk1" bg2="lt2" tx2="dk2" accent1="accent1" accent2="accent2" accent3="accent3" accent4="accent4" accent5="accent5" accent6="accent6" hlink="hlink" folHlink="folHlink"/>
    </a:extraClrScheme>
    <a:extraClrScheme>
      <a:clrScheme name="TMP-DEV-PPT-v8.1 16">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4B87C3"/>
        </a:hlink>
        <a:folHlink>
          <a:srgbClr val="EEB30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TMP-DEV-PPT-v8.0</Template>
  <TotalTime>5160</TotalTime>
  <Words>3763</Words>
  <Application>Microsoft Office PowerPoint</Application>
  <PresentationFormat>On-screen Show (4:3)</PresentationFormat>
  <Paragraphs>541</Paragraphs>
  <Slides>65</Slides>
  <Notes>64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65</vt:i4>
      </vt:variant>
    </vt:vector>
  </HeadingPairs>
  <TitlesOfParts>
    <vt:vector size="73" baseType="lpstr">
      <vt:lpstr>ＭＳ Ｐゴシック</vt:lpstr>
      <vt:lpstr>Arial</vt:lpstr>
      <vt:lpstr>Courier New</vt:lpstr>
      <vt:lpstr>Times</vt:lpstr>
      <vt:lpstr>Times New Roman</vt:lpstr>
      <vt:lpstr>Wingdings</vt:lpstr>
      <vt:lpstr>TMP-DEV-PPT-v8.1</vt:lpstr>
      <vt:lpstr>1_TMP-DEV-PPT-v8.1</vt:lpstr>
      <vt:lpstr>Medium-Sized Switched Network Construction </vt:lpstr>
      <vt:lpstr>Issues in a Poorly Designed Network</vt:lpstr>
      <vt:lpstr>VLAN Overview</vt:lpstr>
      <vt:lpstr>Designing VLANs for an Organization</vt:lpstr>
      <vt:lpstr>Guidelines for Applying IP  Address Space </vt:lpstr>
      <vt:lpstr>Network Traffic Types</vt:lpstr>
      <vt:lpstr>Advantages of Voice VLANs</vt:lpstr>
      <vt:lpstr>VLAN Membership Modes</vt:lpstr>
      <vt:lpstr>VLAN Operation</vt:lpstr>
      <vt:lpstr>802.1Q Trunking</vt:lpstr>
      <vt:lpstr>802.1Q Frame</vt:lpstr>
      <vt:lpstr>Understanding Native VLANs</vt:lpstr>
      <vt:lpstr>VTP Features</vt:lpstr>
      <vt:lpstr>VTP Modes</vt:lpstr>
      <vt:lpstr>VTP Operation</vt:lpstr>
      <vt:lpstr>VTP Pruning</vt:lpstr>
      <vt:lpstr>Configuring VLANs and Trunks</vt:lpstr>
      <vt:lpstr>VTP Configuration Guidelines</vt:lpstr>
      <vt:lpstr>Creating a VTP Domain</vt:lpstr>
      <vt:lpstr>VTP Configuration and Verification Example</vt:lpstr>
      <vt:lpstr>802.1Q Trunking Issues</vt:lpstr>
      <vt:lpstr>Configuring 802.1Q Trunking</vt:lpstr>
      <vt:lpstr>Verifying a Trunk</vt:lpstr>
      <vt:lpstr>VLAN Creation Guidelines</vt:lpstr>
      <vt:lpstr>Adding a VLAN</vt:lpstr>
      <vt:lpstr>Verifying a VLAN</vt:lpstr>
      <vt:lpstr>Assigning Switch Ports to a VLAN</vt:lpstr>
      <vt:lpstr>Verifying VLAN Membership</vt:lpstr>
      <vt:lpstr>Verifying VLAN Membership (Cont.)</vt:lpstr>
      <vt:lpstr>Executing Adds, Moves, and Changes  for VLANs</vt:lpstr>
      <vt:lpstr>Summary</vt:lpstr>
      <vt:lpstr>Medium-Sized Switched Network Construction </vt:lpstr>
      <vt:lpstr>VLAN-to-VLAN Overview</vt:lpstr>
      <vt:lpstr>Dividing a Physical Interface into Subinterfaces</vt:lpstr>
      <vt:lpstr>Routing Between VLANs with 802.1Q Trunks</vt:lpstr>
      <vt:lpstr>Summary</vt:lpstr>
      <vt:lpstr>Medium-Sized Switched Network Construction </vt:lpstr>
      <vt:lpstr>Interconnection Technologies</vt:lpstr>
      <vt:lpstr>Determining Equipment and  Cabling Needs</vt:lpstr>
      <vt:lpstr>Advantages of EtherChannel</vt:lpstr>
      <vt:lpstr>Redundant Topology</vt:lpstr>
      <vt:lpstr>Broadcast Frames</vt:lpstr>
      <vt:lpstr>Broadcast Storms</vt:lpstr>
      <vt:lpstr>Multiple Frame Copies</vt:lpstr>
      <vt:lpstr>MAC Database Instability</vt:lpstr>
      <vt:lpstr>Loop Resolution with STP</vt:lpstr>
      <vt:lpstr>Spanning-Tree Operation</vt:lpstr>
      <vt:lpstr>STP Root Bridge Selection </vt:lpstr>
      <vt:lpstr>Spanning-Tree Port States</vt:lpstr>
      <vt:lpstr>Describing PortFast</vt:lpstr>
      <vt:lpstr>Configuring and Verifying PortFast</vt:lpstr>
      <vt:lpstr>Spanning-Tree Operation Example</vt:lpstr>
      <vt:lpstr>Spanning-Tree Path Cost</vt:lpstr>
      <vt:lpstr>Spanning-Tree Recalculation</vt:lpstr>
      <vt:lpstr>Per VLAN Spanning Tree Plus</vt:lpstr>
      <vt:lpstr>PVST+ Extended Bridge ID</vt:lpstr>
      <vt:lpstr>Rapid Spanning Tree Protocol</vt:lpstr>
      <vt:lpstr>Default Spanning-Tree Configuration</vt:lpstr>
      <vt:lpstr>PVRST+ Configuration Guidelines</vt:lpstr>
      <vt:lpstr>PVRST+ Implementation Commands</vt:lpstr>
      <vt:lpstr>Verifying PVRST+</vt:lpstr>
      <vt:lpstr>Configuring the Root and  Secondary Bridges</vt:lpstr>
      <vt:lpstr>Configuring the Root and  Secondary Bridges: SwitchA</vt:lpstr>
      <vt:lpstr>Configuring the Root and  Secondary Bridges: SwitchB</vt:lpstr>
      <vt:lpstr>Summary</vt:lpstr>
    </vt:vector>
  </TitlesOfParts>
  <Manager>Erin Stanley</Manager>
  <Company>Cisco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MA-ILT-Lesson-v4.2.ppt</dc:title>
  <dc:creator>Editorial, Production, and Graphics Services (EPGS)</dc:creator>
  <dc:description>04/04, v3.1, Libby Goga_x000d_
applied new ILSG learning design_x000d_
04/24/04, v3.1, Erin Stanley_x000d_
prepared for production_x000d_
Updated; dmachado:  01.04.05_x000d_
04.07.06: jbangloy: Applied Template QACS-PPT-v7.0_x000d_
04.10.06: kayclark: DTP Check_x000d_
Edit: Michele Gilfether: 04.24.06</dc:description>
  <cp:lastModifiedBy>Nguyen Ngoc Hai</cp:lastModifiedBy>
  <cp:revision>193</cp:revision>
  <dcterms:created xsi:type="dcterms:W3CDTF">2003-04-02T15:29:42Z</dcterms:created>
  <dcterms:modified xsi:type="dcterms:W3CDTF">2024-10-08T02:53:38Z</dcterms:modified>
  <cp:category>Masters</cp:category>
</cp:coreProperties>
</file>