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91" r:id="rId12"/>
    <p:sldId id="269" r:id="rId13"/>
    <p:sldId id="270" r:id="rId14"/>
    <p:sldId id="271" r:id="rId15"/>
    <p:sldId id="272" r:id="rId16"/>
    <p:sldId id="276" r:id="rId17"/>
    <p:sldId id="273" r:id="rId18"/>
    <p:sldId id="277" r:id="rId19"/>
    <p:sldId id="278" r:id="rId20"/>
    <p:sldId id="279" r:id="rId21"/>
    <p:sldId id="274" r:id="rId22"/>
    <p:sldId id="275" r:id="rId23"/>
    <p:sldId id="284" r:id="rId24"/>
    <p:sldId id="286" r:id="rId25"/>
    <p:sldId id="285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5A4DC-0592-488B-BE90-0191D6D76C59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3C84CF9-5030-42B3-9F7E-D7C4B83F92B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vi-VN" dirty="0"/>
        </a:p>
      </dgm:t>
    </dgm:pt>
    <dgm:pt modelId="{31968EA2-B3E0-48E7-991B-4E0C0A8CED8E}" type="parTrans" cxnId="{176B76B8-77CC-4518-952C-0E017EF22FE1}">
      <dgm:prSet/>
      <dgm:spPr/>
      <dgm:t>
        <a:bodyPr/>
        <a:lstStyle/>
        <a:p>
          <a:endParaRPr lang="vi-VN"/>
        </a:p>
      </dgm:t>
    </dgm:pt>
    <dgm:pt modelId="{7E6A590A-177F-476F-A293-F164D8DB1EC4}" type="sibTrans" cxnId="{176B76B8-77CC-4518-952C-0E017EF22FE1}">
      <dgm:prSet/>
      <dgm:spPr/>
      <dgm:t>
        <a:bodyPr/>
        <a:lstStyle/>
        <a:p>
          <a:endParaRPr lang="vi-VN"/>
        </a:p>
      </dgm:t>
    </dgm:pt>
    <dgm:pt modelId="{50CB3D17-0120-4296-AA7D-DC2EF4F9AB64}">
      <dgm:prSet phldrT="[Text]" custT="1"/>
      <dgm:spPr/>
      <dgm:t>
        <a:bodyPr/>
        <a:lstStyle/>
        <a:p>
          <a:r>
            <a:rPr lang="en-US" sz="2200" b="1" dirty="0" err="1" smtClean="0"/>
            <a:t>Hành</a:t>
          </a:r>
          <a:r>
            <a:rPr lang="en-US" sz="2200" b="1" dirty="0" smtClean="0"/>
            <a:t> vi </a:t>
          </a:r>
          <a:r>
            <a:rPr lang="en-US" sz="2200" b="1" dirty="0" err="1" smtClean="0"/>
            <a:t>xác</a:t>
          </a:r>
          <a:r>
            <a:rPr lang="en-US" sz="2200" b="1" dirty="0" smtClean="0"/>
            <a:t> </a:t>
          </a:r>
          <a:r>
            <a:rPr lang="en-US" sz="2200" b="1" dirty="0" err="1" smtClean="0"/>
            <a:t>định</a:t>
          </a:r>
          <a:r>
            <a:rPr lang="en-US" sz="2200" b="1" dirty="0" smtClean="0"/>
            <a:t> </a:t>
          </a:r>
          <a:r>
            <a:rPr lang="en-US" sz="2200" b="1" dirty="0" err="1" smtClean="0"/>
            <a:t>của</a:t>
          </a:r>
          <a:r>
            <a:rPr lang="en-US" sz="2200" b="1" dirty="0" smtClean="0"/>
            <a:t> con </a:t>
          </a:r>
          <a:r>
            <a:rPr lang="en-US" sz="2200" b="1" dirty="0" err="1" smtClean="0"/>
            <a:t>người</a:t>
          </a:r>
          <a:endParaRPr lang="vi-VN" sz="2200" b="1" dirty="0"/>
        </a:p>
      </dgm:t>
    </dgm:pt>
    <dgm:pt modelId="{123C096E-B007-4D1D-8B74-1831CF018F2D}" type="parTrans" cxnId="{94EBDB3D-60F3-4BE5-814C-CD3717141C83}">
      <dgm:prSet/>
      <dgm:spPr/>
      <dgm:t>
        <a:bodyPr/>
        <a:lstStyle/>
        <a:p>
          <a:endParaRPr lang="vi-VN"/>
        </a:p>
      </dgm:t>
    </dgm:pt>
    <dgm:pt modelId="{7135F5D5-7E8E-44AA-9002-4A5E0E185EAB}" type="sibTrans" cxnId="{94EBDB3D-60F3-4BE5-814C-CD3717141C83}">
      <dgm:prSet/>
      <dgm:spPr/>
      <dgm:t>
        <a:bodyPr/>
        <a:lstStyle/>
        <a:p>
          <a:endParaRPr lang="vi-VN"/>
        </a:p>
      </dgm:t>
    </dgm:pt>
    <dgm:pt modelId="{B23DFCDB-FC7A-468F-A92E-A5454D0E30B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2</a:t>
          </a:r>
          <a:endParaRPr lang="vi-VN" dirty="0"/>
        </a:p>
      </dgm:t>
    </dgm:pt>
    <dgm:pt modelId="{8B2F5323-A6A6-42B5-B679-CB771D0BC2E6}" type="parTrans" cxnId="{6B534FD7-B9A1-4F58-8C4A-0DCA3BC29EAB}">
      <dgm:prSet/>
      <dgm:spPr/>
      <dgm:t>
        <a:bodyPr/>
        <a:lstStyle/>
        <a:p>
          <a:endParaRPr lang="vi-VN"/>
        </a:p>
      </dgm:t>
    </dgm:pt>
    <dgm:pt modelId="{D12E4BC2-2971-49B9-8F8F-B47F8E2E2ACA}" type="sibTrans" cxnId="{6B534FD7-B9A1-4F58-8C4A-0DCA3BC29EAB}">
      <dgm:prSet/>
      <dgm:spPr/>
      <dgm:t>
        <a:bodyPr/>
        <a:lstStyle/>
        <a:p>
          <a:endParaRPr lang="vi-VN"/>
        </a:p>
      </dgm:t>
    </dgm:pt>
    <dgm:pt modelId="{0BE8B487-EB83-48E7-A0A1-3C3150C0877B}">
      <dgm:prSet phldrT="[Text]" custT="1"/>
      <dgm:spPr/>
      <dgm:t>
        <a:bodyPr/>
        <a:lstStyle/>
        <a:p>
          <a:r>
            <a:rPr lang="en-US" sz="2200" b="1" dirty="0" err="1" smtClean="0"/>
            <a:t>Hành</a:t>
          </a:r>
          <a:r>
            <a:rPr lang="en-US" sz="2200" b="1" dirty="0" smtClean="0"/>
            <a:t> vi </a:t>
          </a:r>
          <a:r>
            <a:rPr lang="en-US" sz="2200" b="1" dirty="0" err="1" smtClean="0"/>
            <a:t>trái</a:t>
          </a:r>
          <a:r>
            <a:rPr lang="en-US" sz="2200" b="1" dirty="0" smtClean="0"/>
            <a:t> </a:t>
          </a:r>
          <a:r>
            <a:rPr lang="en-US" sz="2200" b="1" dirty="0" err="1" smtClean="0"/>
            <a:t>pháp</a:t>
          </a:r>
          <a:r>
            <a:rPr lang="en-US" sz="2200" b="1" dirty="0" smtClean="0"/>
            <a:t> </a:t>
          </a:r>
          <a:r>
            <a:rPr lang="en-US" sz="2200" b="1" dirty="0" err="1" smtClean="0"/>
            <a:t>luật</a:t>
          </a:r>
          <a:endParaRPr lang="vi-VN" sz="2200" b="1" dirty="0"/>
        </a:p>
      </dgm:t>
    </dgm:pt>
    <dgm:pt modelId="{9432C054-E951-4F78-B15A-ACECF96B655C}" type="parTrans" cxnId="{1170361D-86DA-465A-A978-E91BE99DE11E}">
      <dgm:prSet/>
      <dgm:spPr/>
      <dgm:t>
        <a:bodyPr/>
        <a:lstStyle/>
        <a:p>
          <a:endParaRPr lang="vi-VN"/>
        </a:p>
      </dgm:t>
    </dgm:pt>
    <dgm:pt modelId="{792988FB-AE8A-4674-973F-C5B528650A2D}" type="sibTrans" cxnId="{1170361D-86DA-465A-A978-E91BE99DE11E}">
      <dgm:prSet/>
      <dgm:spPr/>
      <dgm:t>
        <a:bodyPr/>
        <a:lstStyle/>
        <a:p>
          <a:endParaRPr lang="vi-VN"/>
        </a:p>
      </dgm:t>
    </dgm:pt>
    <dgm:pt modelId="{5515C8D1-102C-4514-B905-C52352CCE91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vi-VN" dirty="0"/>
        </a:p>
      </dgm:t>
    </dgm:pt>
    <dgm:pt modelId="{2874F81E-C9FC-4D20-B3CF-016C6688763F}" type="parTrans" cxnId="{D07A6B21-5EFD-4B7E-8CE4-66E0A748E0C0}">
      <dgm:prSet/>
      <dgm:spPr/>
      <dgm:t>
        <a:bodyPr/>
        <a:lstStyle/>
        <a:p>
          <a:endParaRPr lang="vi-VN"/>
        </a:p>
      </dgm:t>
    </dgm:pt>
    <dgm:pt modelId="{FB102585-489F-44FD-A993-953FFE323C34}" type="sibTrans" cxnId="{D07A6B21-5EFD-4B7E-8CE4-66E0A748E0C0}">
      <dgm:prSet/>
      <dgm:spPr/>
      <dgm:t>
        <a:bodyPr/>
        <a:lstStyle/>
        <a:p>
          <a:endParaRPr lang="vi-VN"/>
        </a:p>
      </dgm:t>
    </dgm:pt>
    <dgm:pt modelId="{CED060E1-3432-48B3-B47A-90F718621AE7}">
      <dgm:prSet phldrT="[Text]" custT="1"/>
      <dgm:spPr/>
      <dgm:t>
        <a:bodyPr/>
        <a:lstStyle/>
        <a:p>
          <a:pPr algn="ctr"/>
          <a:r>
            <a:rPr lang="en-US" sz="2200" b="1" dirty="0" err="1" smtClean="0"/>
            <a:t>Lỗi</a:t>
          </a:r>
          <a:r>
            <a:rPr lang="en-US" sz="2100" dirty="0" smtClean="0"/>
            <a:t> </a:t>
          </a:r>
          <a:endParaRPr lang="vi-VN" sz="2100" dirty="0"/>
        </a:p>
      </dgm:t>
    </dgm:pt>
    <dgm:pt modelId="{5B6714D2-387B-4385-877A-31F47765B81E}" type="parTrans" cxnId="{7E1AF8C6-738C-4106-A4B8-49B936653670}">
      <dgm:prSet/>
      <dgm:spPr/>
      <dgm:t>
        <a:bodyPr/>
        <a:lstStyle/>
        <a:p>
          <a:endParaRPr lang="vi-VN"/>
        </a:p>
      </dgm:t>
    </dgm:pt>
    <dgm:pt modelId="{4528730F-1EA0-47B5-B47D-8C34091457C3}" type="sibTrans" cxnId="{7E1AF8C6-738C-4106-A4B8-49B936653670}">
      <dgm:prSet/>
      <dgm:spPr/>
      <dgm:t>
        <a:bodyPr/>
        <a:lstStyle/>
        <a:p>
          <a:endParaRPr lang="vi-VN"/>
        </a:p>
      </dgm:t>
    </dgm:pt>
    <dgm:pt modelId="{60BA0756-FDCC-47AF-9D40-E5741B5FF81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4</a:t>
          </a:r>
          <a:endParaRPr lang="vi-VN" dirty="0"/>
        </a:p>
      </dgm:t>
    </dgm:pt>
    <dgm:pt modelId="{7AADFF9F-A568-4F2F-B82D-8E61E95EEA53}" type="parTrans" cxnId="{F12B11E8-6424-4927-A31F-2650ED1F3CB6}">
      <dgm:prSet/>
      <dgm:spPr/>
      <dgm:t>
        <a:bodyPr/>
        <a:lstStyle/>
        <a:p>
          <a:endParaRPr lang="vi-VN"/>
        </a:p>
      </dgm:t>
    </dgm:pt>
    <dgm:pt modelId="{ACFC19B9-A617-405B-80D4-AC0F84A0A973}" type="sibTrans" cxnId="{F12B11E8-6424-4927-A31F-2650ED1F3CB6}">
      <dgm:prSet/>
      <dgm:spPr/>
      <dgm:t>
        <a:bodyPr/>
        <a:lstStyle/>
        <a:p>
          <a:endParaRPr lang="vi-VN"/>
        </a:p>
      </dgm:t>
    </dgm:pt>
    <dgm:pt modelId="{14679060-370E-485B-AF12-FA04F9DE59D7}">
      <dgm:prSet phldrT="[Text]" custT="1"/>
      <dgm:spPr/>
      <dgm:t>
        <a:bodyPr/>
        <a:lstStyle/>
        <a:p>
          <a:r>
            <a:rPr lang="en-US" sz="2200" b="1" dirty="0" smtClean="0"/>
            <a:t>Do </a:t>
          </a:r>
          <a:r>
            <a:rPr lang="en-US" sz="2200" b="1" dirty="0" err="1" smtClean="0"/>
            <a:t>người</a:t>
          </a:r>
          <a:r>
            <a:rPr lang="en-US" sz="2200" b="1" dirty="0" smtClean="0"/>
            <a:t> </a:t>
          </a:r>
          <a:r>
            <a:rPr lang="en-US" sz="2200" b="1" dirty="0" err="1" smtClean="0"/>
            <a:t>có</a:t>
          </a:r>
          <a:r>
            <a:rPr lang="en-US" sz="2200" b="1" dirty="0" smtClean="0"/>
            <a:t> </a:t>
          </a:r>
          <a:r>
            <a:rPr lang="en-US" sz="2200" b="1" dirty="0" err="1" smtClean="0"/>
            <a:t>năng</a:t>
          </a:r>
          <a:r>
            <a:rPr lang="en-US" sz="2200" b="1" dirty="0" smtClean="0"/>
            <a:t> </a:t>
          </a:r>
          <a:r>
            <a:rPr lang="en-US" sz="2200" b="1" dirty="0" err="1" smtClean="0"/>
            <a:t>lực</a:t>
          </a:r>
          <a:r>
            <a:rPr lang="en-US" sz="2200" b="1" dirty="0" smtClean="0"/>
            <a:t> TNPL </a:t>
          </a:r>
          <a:r>
            <a:rPr lang="en-US" sz="2200" b="1" dirty="0" err="1" smtClean="0"/>
            <a:t>thực</a:t>
          </a:r>
          <a:r>
            <a:rPr lang="en-US" sz="2200" b="1" dirty="0" smtClean="0"/>
            <a:t> </a:t>
          </a:r>
          <a:r>
            <a:rPr lang="en-US" sz="2200" b="1" dirty="0" err="1" smtClean="0"/>
            <a:t>hiện</a:t>
          </a:r>
          <a:endParaRPr lang="vi-VN" sz="2200" b="1" dirty="0"/>
        </a:p>
      </dgm:t>
    </dgm:pt>
    <dgm:pt modelId="{8A020877-A631-4AEB-91E0-6A42FC81BFB6}" type="parTrans" cxnId="{31271D6B-53B1-492E-9CB6-645C0F3FD7DC}">
      <dgm:prSet/>
      <dgm:spPr/>
      <dgm:t>
        <a:bodyPr/>
        <a:lstStyle/>
        <a:p>
          <a:endParaRPr lang="vi-VN"/>
        </a:p>
      </dgm:t>
    </dgm:pt>
    <dgm:pt modelId="{953F2349-5211-416B-BDEA-AEBD780F7AE3}" type="sibTrans" cxnId="{31271D6B-53B1-492E-9CB6-645C0F3FD7DC}">
      <dgm:prSet/>
      <dgm:spPr/>
      <dgm:t>
        <a:bodyPr/>
        <a:lstStyle/>
        <a:p>
          <a:endParaRPr lang="vi-VN"/>
        </a:p>
      </dgm:t>
    </dgm:pt>
    <dgm:pt modelId="{A3708D7C-81DE-44C0-8821-4196A4F6F391}" type="pres">
      <dgm:prSet presAssocID="{3705A4DC-0592-488B-BE90-0191D6D76C5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A6B5E0D-6667-41D1-A4FB-18C2D15BC988}" type="pres">
      <dgm:prSet presAssocID="{3705A4DC-0592-488B-BE90-0191D6D76C59}" presName="children" presStyleCnt="0"/>
      <dgm:spPr/>
    </dgm:pt>
    <dgm:pt modelId="{BE0DBAE3-BAE8-4D1C-A9B6-E874C9CFEF03}" type="pres">
      <dgm:prSet presAssocID="{3705A4DC-0592-488B-BE90-0191D6D76C59}" presName="child1group" presStyleCnt="0"/>
      <dgm:spPr/>
    </dgm:pt>
    <dgm:pt modelId="{B7282820-5831-47BE-A316-9A1354950048}" type="pres">
      <dgm:prSet presAssocID="{3705A4DC-0592-488B-BE90-0191D6D76C59}" presName="child1" presStyleLbl="bgAcc1" presStyleIdx="0" presStyleCnt="4" custScaleX="142379"/>
      <dgm:spPr/>
      <dgm:t>
        <a:bodyPr/>
        <a:lstStyle/>
        <a:p>
          <a:endParaRPr lang="vi-VN"/>
        </a:p>
      </dgm:t>
    </dgm:pt>
    <dgm:pt modelId="{28DFB506-ACD8-4C5C-85AB-84E16173F0D7}" type="pres">
      <dgm:prSet presAssocID="{3705A4DC-0592-488B-BE90-0191D6D76C5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2CEDA5E-50C6-4CC0-9D09-1CCA49FCB0F9}" type="pres">
      <dgm:prSet presAssocID="{3705A4DC-0592-488B-BE90-0191D6D76C59}" presName="child2group" presStyleCnt="0"/>
      <dgm:spPr/>
    </dgm:pt>
    <dgm:pt modelId="{EEC44231-0A14-40D0-AED6-BEBC88E63042}" type="pres">
      <dgm:prSet presAssocID="{3705A4DC-0592-488B-BE90-0191D6D76C59}" presName="child2" presStyleLbl="bgAcc1" presStyleIdx="1" presStyleCnt="4" custScaleX="147306"/>
      <dgm:spPr/>
      <dgm:t>
        <a:bodyPr/>
        <a:lstStyle/>
        <a:p>
          <a:endParaRPr lang="vi-VN"/>
        </a:p>
      </dgm:t>
    </dgm:pt>
    <dgm:pt modelId="{03E4FA80-7AFD-4203-84D7-4284A9E86FC0}" type="pres">
      <dgm:prSet presAssocID="{3705A4DC-0592-488B-BE90-0191D6D76C5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0CBE02-512C-41F7-AC5F-21FE603F9F93}" type="pres">
      <dgm:prSet presAssocID="{3705A4DC-0592-488B-BE90-0191D6D76C59}" presName="child3group" presStyleCnt="0"/>
      <dgm:spPr/>
    </dgm:pt>
    <dgm:pt modelId="{7CFC29AC-07E3-4EDF-A67A-39F46CFE34A6}" type="pres">
      <dgm:prSet presAssocID="{3705A4DC-0592-488B-BE90-0191D6D76C59}" presName="child3" presStyleLbl="bgAcc1" presStyleIdx="2" presStyleCnt="4" custScaleX="153192"/>
      <dgm:spPr/>
      <dgm:t>
        <a:bodyPr/>
        <a:lstStyle/>
        <a:p>
          <a:endParaRPr lang="vi-VN"/>
        </a:p>
      </dgm:t>
    </dgm:pt>
    <dgm:pt modelId="{5FD82130-BE31-4901-AB89-87B6BF4D96BD}" type="pres">
      <dgm:prSet presAssocID="{3705A4DC-0592-488B-BE90-0191D6D76C5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8235A04-D8BE-4937-BCC6-BB4CB3748807}" type="pres">
      <dgm:prSet presAssocID="{3705A4DC-0592-488B-BE90-0191D6D76C59}" presName="child4group" presStyleCnt="0"/>
      <dgm:spPr/>
    </dgm:pt>
    <dgm:pt modelId="{5B02411F-E00A-4002-B5E5-AB94E7A3A2CB}" type="pres">
      <dgm:prSet presAssocID="{3705A4DC-0592-488B-BE90-0191D6D76C59}" presName="child4" presStyleLbl="bgAcc1" presStyleIdx="3" presStyleCnt="4" custScaleX="142306"/>
      <dgm:spPr/>
      <dgm:t>
        <a:bodyPr/>
        <a:lstStyle/>
        <a:p>
          <a:endParaRPr lang="vi-VN"/>
        </a:p>
      </dgm:t>
    </dgm:pt>
    <dgm:pt modelId="{FB395ED9-F9B5-484C-862A-35C3F0F7A1F9}" type="pres">
      <dgm:prSet presAssocID="{3705A4DC-0592-488B-BE90-0191D6D76C5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8173393-BB50-4C85-8240-BCB5B1777CD8}" type="pres">
      <dgm:prSet presAssocID="{3705A4DC-0592-488B-BE90-0191D6D76C59}" presName="childPlaceholder" presStyleCnt="0"/>
      <dgm:spPr/>
    </dgm:pt>
    <dgm:pt modelId="{B15AB7E2-2A51-4D2B-9503-76D75C84E535}" type="pres">
      <dgm:prSet presAssocID="{3705A4DC-0592-488B-BE90-0191D6D76C59}" presName="circle" presStyleCnt="0"/>
      <dgm:spPr/>
    </dgm:pt>
    <dgm:pt modelId="{677FAE51-9C12-4018-B5C6-1786BCB46BA0}" type="pres">
      <dgm:prSet presAssocID="{3705A4DC-0592-488B-BE90-0191D6D76C5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EFA646-5DE2-42AF-9FFA-6ED35FCA1A23}" type="pres">
      <dgm:prSet presAssocID="{3705A4DC-0592-488B-BE90-0191D6D76C5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BA674FF-FA4D-40BE-A534-CE9F23960744}" type="pres">
      <dgm:prSet presAssocID="{3705A4DC-0592-488B-BE90-0191D6D76C5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FACD905-04D1-48C0-8ED3-A93A82AF379D}" type="pres">
      <dgm:prSet presAssocID="{3705A4DC-0592-488B-BE90-0191D6D76C5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20DDA74-EBDD-416B-BA71-3B3D60A4A7C1}" type="pres">
      <dgm:prSet presAssocID="{3705A4DC-0592-488B-BE90-0191D6D76C59}" presName="quadrantPlaceholder" presStyleCnt="0"/>
      <dgm:spPr/>
    </dgm:pt>
    <dgm:pt modelId="{4B09445C-BC23-4371-93C0-BC53A0649037}" type="pres">
      <dgm:prSet presAssocID="{3705A4DC-0592-488B-BE90-0191D6D76C59}" presName="center1" presStyleLbl="fgShp" presStyleIdx="0" presStyleCnt="2"/>
      <dgm:spPr/>
    </dgm:pt>
    <dgm:pt modelId="{EEA2254E-9359-4D84-9F49-59CC55D98EB8}" type="pres">
      <dgm:prSet presAssocID="{3705A4DC-0592-488B-BE90-0191D6D76C59}" presName="center2" presStyleLbl="fgShp" presStyleIdx="1" presStyleCnt="2"/>
      <dgm:spPr/>
    </dgm:pt>
  </dgm:ptLst>
  <dgm:cxnLst>
    <dgm:cxn modelId="{25A21AD8-F786-4A33-872A-8140E016C6B5}" type="presOf" srcId="{0BE8B487-EB83-48E7-A0A1-3C3150C0877B}" destId="{03E4FA80-7AFD-4203-84D7-4284A9E86FC0}" srcOrd="1" destOrd="0" presId="urn:microsoft.com/office/officeart/2005/8/layout/cycle4#1"/>
    <dgm:cxn modelId="{7E1AF8C6-738C-4106-A4B8-49B936653670}" srcId="{5515C8D1-102C-4514-B905-C52352CCE911}" destId="{CED060E1-3432-48B3-B47A-90F718621AE7}" srcOrd="0" destOrd="0" parTransId="{5B6714D2-387B-4385-877A-31F47765B81E}" sibTransId="{4528730F-1EA0-47B5-B47D-8C34091457C3}"/>
    <dgm:cxn modelId="{36B764CD-CCE8-42A7-B1F8-A0A2ACA77AB5}" type="presOf" srcId="{5515C8D1-102C-4514-B905-C52352CCE911}" destId="{6BA674FF-FA4D-40BE-A534-CE9F23960744}" srcOrd="0" destOrd="0" presId="urn:microsoft.com/office/officeart/2005/8/layout/cycle4#1"/>
    <dgm:cxn modelId="{6B534FD7-B9A1-4F58-8C4A-0DCA3BC29EAB}" srcId="{3705A4DC-0592-488B-BE90-0191D6D76C59}" destId="{B23DFCDB-FC7A-468F-A92E-A5454D0E30BF}" srcOrd="1" destOrd="0" parTransId="{8B2F5323-A6A6-42B5-B679-CB771D0BC2E6}" sibTransId="{D12E4BC2-2971-49B9-8F8F-B47F8E2E2ACA}"/>
    <dgm:cxn modelId="{6B6C1327-6E63-48B4-926B-21EAB960CA3A}" type="presOf" srcId="{14679060-370E-485B-AF12-FA04F9DE59D7}" destId="{FB395ED9-F9B5-484C-862A-35C3F0F7A1F9}" srcOrd="1" destOrd="0" presId="urn:microsoft.com/office/officeart/2005/8/layout/cycle4#1"/>
    <dgm:cxn modelId="{8F6BC807-672B-4504-B8F2-7309F4BC7E45}" type="presOf" srcId="{50CB3D17-0120-4296-AA7D-DC2EF4F9AB64}" destId="{28DFB506-ACD8-4C5C-85AB-84E16173F0D7}" srcOrd="1" destOrd="0" presId="urn:microsoft.com/office/officeart/2005/8/layout/cycle4#1"/>
    <dgm:cxn modelId="{350CA26D-3443-4E3E-8EA9-F4875D43F1B4}" type="presOf" srcId="{B23DFCDB-FC7A-468F-A92E-A5454D0E30BF}" destId="{0EEFA646-5DE2-42AF-9FFA-6ED35FCA1A23}" srcOrd="0" destOrd="0" presId="urn:microsoft.com/office/officeart/2005/8/layout/cycle4#1"/>
    <dgm:cxn modelId="{17432839-2A25-40C0-9748-04A5DD881C91}" type="presOf" srcId="{50CB3D17-0120-4296-AA7D-DC2EF4F9AB64}" destId="{B7282820-5831-47BE-A316-9A1354950048}" srcOrd="0" destOrd="0" presId="urn:microsoft.com/office/officeart/2005/8/layout/cycle4#1"/>
    <dgm:cxn modelId="{1170361D-86DA-465A-A978-E91BE99DE11E}" srcId="{B23DFCDB-FC7A-468F-A92E-A5454D0E30BF}" destId="{0BE8B487-EB83-48E7-A0A1-3C3150C0877B}" srcOrd="0" destOrd="0" parTransId="{9432C054-E951-4F78-B15A-ACECF96B655C}" sibTransId="{792988FB-AE8A-4674-973F-C5B528650A2D}"/>
    <dgm:cxn modelId="{D07A6B21-5EFD-4B7E-8CE4-66E0A748E0C0}" srcId="{3705A4DC-0592-488B-BE90-0191D6D76C59}" destId="{5515C8D1-102C-4514-B905-C52352CCE911}" srcOrd="2" destOrd="0" parTransId="{2874F81E-C9FC-4D20-B3CF-016C6688763F}" sibTransId="{FB102585-489F-44FD-A993-953FFE323C34}"/>
    <dgm:cxn modelId="{6B7995D8-D625-463E-B3FB-795353AA6E51}" type="presOf" srcId="{CED060E1-3432-48B3-B47A-90F718621AE7}" destId="{7CFC29AC-07E3-4EDF-A67A-39F46CFE34A6}" srcOrd="0" destOrd="0" presId="urn:microsoft.com/office/officeart/2005/8/layout/cycle4#1"/>
    <dgm:cxn modelId="{10549C25-E2C3-4547-A71F-0BDB42B76568}" type="presOf" srcId="{63C84CF9-5030-42B3-9F7E-D7C4B83F92B6}" destId="{677FAE51-9C12-4018-B5C6-1786BCB46BA0}" srcOrd="0" destOrd="0" presId="urn:microsoft.com/office/officeart/2005/8/layout/cycle4#1"/>
    <dgm:cxn modelId="{176B76B8-77CC-4518-952C-0E017EF22FE1}" srcId="{3705A4DC-0592-488B-BE90-0191D6D76C59}" destId="{63C84CF9-5030-42B3-9F7E-D7C4B83F92B6}" srcOrd="0" destOrd="0" parTransId="{31968EA2-B3E0-48E7-991B-4E0C0A8CED8E}" sibTransId="{7E6A590A-177F-476F-A293-F164D8DB1EC4}"/>
    <dgm:cxn modelId="{E79B514E-0623-45DF-AB69-D7427E7C9D7C}" type="presOf" srcId="{60BA0756-FDCC-47AF-9D40-E5741B5FF813}" destId="{5FACD905-04D1-48C0-8ED3-A93A82AF379D}" srcOrd="0" destOrd="0" presId="urn:microsoft.com/office/officeart/2005/8/layout/cycle4#1"/>
    <dgm:cxn modelId="{94EBDB3D-60F3-4BE5-814C-CD3717141C83}" srcId="{63C84CF9-5030-42B3-9F7E-D7C4B83F92B6}" destId="{50CB3D17-0120-4296-AA7D-DC2EF4F9AB64}" srcOrd="0" destOrd="0" parTransId="{123C096E-B007-4D1D-8B74-1831CF018F2D}" sibTransId="{7135F5D5-7E8E-44AA-9002-4A5E0E185EAB}"/>
    <dgm:cxn modelId="{07889965-275A-4771-B05D-BD19B4249FCA}" type="presOf" srcId="{CED060E1-3432-48B3-B47A-90F718621AE7}" destId="{5FD82130-BE31-4901-AB89-87B6BF4D96BD}" srcOrd="1" destOrd="0" presId="urn:microsoft.com/office/officeart/2005/8/layout/cycle4#1"/>
    <dgm:cxn modelId="{BF764AC7-1CF3-4217-B1BD-81DA9E251AD1}" type="presOf" srcId="{3705A4DC-0592-488B-BE90-0191D6D76C59}" destId="{A3708D7C-81DE-44C0-8821-4196A4F6F391}" srcOrd="0" destOrd="0" presId="urn:microsoft.com/office/officeart/2005/8/layout/cycle4#1"/>
    <dgm:cxn modelId="{9C8D92E5-E673-4A3D-9215-5F5CEB1A49CC}" type="presOf" srcId="{14679060-370E-485B-AF12-FA04F9DE59D7}" destId="{5B02411F-E00A-4002-B5E5-AB94E7A3A2CB}" srcOrd="0" destOrd="0" presId="urn:microsoft.com/office/officeart/2005/8/layout/cycle4#1"/>
    <dgm:cxn modelId="{31271D6B-53B1-492E-9CB6-645C0F3FD7DC}" srcId="{60BA0756-FDCC-47AF-9D40-E5741B5FF813}" destId="{14679060-370E-485B-AF12-FA04F9DE59D7}" srcOrd="0" destOrd="0" parTransId="{8A020877-A631-4AEB-91E0-6A42FC81BFB6}" sibTransId="{953F2349-5211-416B-BDEA-AEBD780F7AE3}"/>
    <dgm:cxn modelId="{F12B11E8-6424-4927-A31F-2650ED1F3CB6}" srcId="{3705A4DC-0592-488B-BE90-0191D6D76C59}" destId="{60BA0756-FDCC-47AF-9D40-E5741B5FF813}" srcOrd="3" destOrd="0" parTransId="{7AADFF9F-A568-4F2F-B82D-8E61E95EEA53}" sibTransId="{ACFC19B9-A617-405B-80D4-AC0F84A0A973}"/>
    <dgm:cxn modelId="{27E1968C-879B-452A-B7BC-7DF42DD8456D}" type="presOf" srcId="{0BE8B487-EB83-48E7-A0A1-3C3150C0877B}" destId="{EEC44231-0A14-40D0-AED6-BEBC88E63042}" srcOrd="0" destOrd="0" presId="urn:microsoft.com/office/officeart/2005/8/layout/cycle4#1"/>
    <dgm:cxn modelId="{36EC9FA3-9CCB-4906-A653-93CF859552A1}" type="presParOf" srcId="{A3708D7C-81DE-44C0-8821-4196A4F6F391}" destId="{AA6B5E0D-6667-41D1-A4FB-18C2D15BC988}" srcOrd="0" destOrd="0" presId="urn:microsoft.com/office/officeart/2005/8/layout/cycle4#1"/>
    <dgm:cxn modelId="{62E63ED3-F765-4346-97FF-0EC6017A9171}" type="presParOf" srcId="{AA6B5E0D-6667-41D1-A4FB-18C2D15BC988}" destId="{BE0DBAE3-BAE8-4D1C-A9B6-E874C9CFEF03}" srcOrd="0" destOrd="0" presId="urn:microsoft.com/office/officeart/2005/8/layout/cycle4#1"/>
    <dgm:cxn modelId="{20BCC653-68D5-4C67-B6FE-28DAA6C33125}" type="presParOf" srcId="{BE0DBAE3-BAE8-4D1C-A9B6-E874C9CFEF03}" destId="{B7282820-5831-47BE-A316-9A1354950048}" srcOrd="0" destOrd="0" presId="urn:microsoft.com/office/officeart/2005/8/layout/cycle4#1"/>
    <dgm:cxn modelId="{D10AD490-B2F4-4952-8EC8-D730B50D4FB7}" type="presParOf" srcId="{BE0DBAE3-BAE8-4D1C-A9B6-E874C9CFEF03}" destId="{28DFB506-ACD8-4C5C-85AB-84E16173F0D7}" srcOrd="1" destOrd="0" presId="urn:microsoft.com/office/officeart/2005/8/layout/cycle4#1"/>
    <dgm:cxn modelId="{A36F4CF4-0C17-4255-AB3D-0048E4DEFFC6}" type="presParOf" srcId="{AA6B5E0D-6667-41D1-A4FB-18C2D15BC988}" destId="{F2CEDA5E-50C6-4CC0-9D09-1CCA49FCB0F9}" srcOrd="1" destOrd="0" presId="urn:microsoft.com/office/officeart/2005/8/layout/cycle4#1"/>
    <dgm:cxn modelId="{F15C11D7-0C12-42E0-AE65-8975C86B1940}" type="presParOf" srcId="{F2CEDA5E-50C6-4CC0-9D09-1CCA49FCB0F9}" destId="{EEC44231-0A14-40D0-AED6-BEBC88E63042}" srcOrd="0" destOrd="0" presId="urn:microsoft.com/office/officeart/2005/8/layout/cycle4#1"/>
    <dgm:cxn modelId="{CC8089EB-0670-4A0E-9B24-692A07D3CDC8}" type="presParOf" srcId="{F2CEDA5E-50C6-4CC0-9D09-1CCA49FCB0F9}" destId="{03E4FA80-7AFD-4203-84D7-4284A9E86FC0}" srcOrd="1" destOrd="0" presId="urn:microsoft.com/office/officeart/2005/8/layout/cycle4#1"/>
    <dgm:cxn modelId="{D8DD4831-0F8B-4F29-81C6-4EF1A8D980AA}" type="presParOf" srcId="{AA6B5E0D-6667-41D1-A4FB-18C2D15BC988}" destId="{3F0CBE02-512C-41F7-AC5F-21FE603F9F93}" srcOrd="2" destOrd="0" presId="urn:microsoft.com/office/officeart/2005/8/layout/cycle4#1"/>
    <dgm:cxn modelId="{5A689028-AB36-4695-A459-19A0FF8E41EB}" type="presParOf" srcId="{3F0CBE02-512C-41F7-AC5F-21FE603F9F93}" destId="{7CFC29AC-07E3-4EDF-A67A-39F46CFE34A6}" srcOrd="0" destOrd="0" presId="urn:microsoft.com/office/officeart/2005/8/layout/cycle4#1"/>
    <dgm:cxn modelId="{92AC1525-FC60-4777-B3B8-8450FF92F323}" type="presParOf" srcId="{3F0CBE02-512C-41F7-AC5F-21FE603F9F93}" destId="{5FD82130-BE31-4901-AB89-87B6BF4D96BD}" srcOrd="1" destOrd="0" presId="urn:microsoft.com/office/officeart/2005/8/layout/cycle4#1"/>
    <dgm:cxn modelId="{A111E187-1496-4A75-9B2C-33265D6493E8}" type="presParOf" srcId="{AA6B5E0D-6667-41D1-A4FB-18C2D15BC988}" destId="{88235A04-D8BE-4937-BCC6-BB4CB3748807}" srcOrd="3" destOrd="0" presId="urn:microsoft.com/office/officeart/2005/8/layout/cycle4#1"/>
    <dgm:cxn modelId="{16187E6F-CF88-4E81-87A2-91A54D2D103B}" type="presParOf" srcId="{88235A04-D8BE-4937-BCC6-BB4CB3748807}" destId="{5B02411F-E00A-4002-B5E5-AB94E7A3A2CB}" srcOrd="0" destOrd="0" presId="urn:microsoft.com/office/officeart/2005/8/layout/cycle4#1"/>
    <dgm:cxn modelId="{D9764A2E-F30B-4069-AB93-0497B8CBAA54}" type="presParOf" srcId="{88235A04-D8BE-4937-BCC6-BB4CB3748807}" destId="{FB395ED9-F9B5-484C-862A-35C3F0F7A1F9}" srcOrd="1" destOrd="0" presId="urn:microsoft.com/office/officeart/2005/8/layout/cycle4#1"/>
    <dgm:cxn modelId="{084F1744-4A50-49F5-A50E-CEC55F0C0D48}" type="presParOf" srcId="{AA6B5E0D-6667-41D1-A4FB-18C2D15BC988}" destId="{88173393-BB50-4C85-8240-BCB5B1777CD8}" srcOrd="4" destOrd="0" presId="urn:microsoft.com/office/officeart/2005/8/layout/cycle4#1"/>
    <dgm:cxn modelId="{B6175045-9C0D-42C3-A7FD-6A3D084D18B4}" type="presParOf" srcId="{A3708D7C-81DE-44C0-8821-4196A4F6F391}" destId="{B15AB7E2-2A51-4D2B-9503-76D75C84E535}" srcOrd="1" destOrd="0" presId="urn:microsoft.com/office/officeart/2005/8/layout/cycle4#1"/>
    <dgm:cxn modelId="{CC1DD951-645B-4625-911E-49D530A09328}" type="presParOf" srcId="{B15AB7E2-2A51-4D2B-9503-76D75C84E535}" destId="{677FAE51-9C12-4018-B5C6-1786BCB46BA0}" srcOrd="0" destOrd="0" presId="urn:microsoft.com/office/officeart/2005/8/layout/cycle4#1"/>
    <dgm:cxn modelId="{1F1FD5D1-CB99-496A-A29F-241E3605DFC6}" type="presParOf" srcId="{B15AB7E2-2A51-4D2B-9503-76D75C84E535}" destId="{0EEFA646-5DE2-42AF-9FFA-6ED35FCA1A23}" srcOrd="1" destOrd="0" presId="urn:microsoft.com/office/officeart/2005/8/layout/cycle4#1"/>
    <dgm:cxn modelId="{5EF64517-7835-4E0B-AA48-7879C2A4FA72}" type="presParOf" srcId="{B15AB7E2-2A51-4D2B-9503-76D75C84E535}" destId="{6BA674FF-FA4D-40BE-A534-CE9F23960744}" srcOrd="2" destOrd="0" presId="urn:microsoft.com/office/officeart/2005/8/layout/cycle4#1"/>
    <dgm:cxn modelId="{863397C6-7586-43F0-8451-8D81771D12AA}" type="presParOf" srcId="{B15AB7E2-2A51-4D2B-9503-76D75C84E535}" destId="{5FACD905-04D1-48C0-8ED3-A93A82AF379D}" srcOrd="3" destOrd="0" presId="urn:microsoft.com/office/officeart/2005/8/layout/cycle4#1"/>
    <dgm:cxn modelId="{332ACF11-2657-4871-86A2-95306CDC3A33}" type="presParOf" srcId="{B15AB7E2-2A51-4D2B-9503-76D75C84E535}" destId="{220DDA74-EBDD-416B-BA71-3B3D60A4A7C1}" srcOrd="4" destOrd="0" presId="urn:microsoft.com/office/officeart/2005/8/layout/cycle4#1"/>
    <dgm:cxn modelId="{DCCC01A5-1E24-45D1-B954-B1C71CCDB49D}" type="presParOf" srcId="{A3708D7C-81DE-44C0-8821-4196A4F6F391}" destId="{4B09445C-BC23-4371-93C0-BC53A0649037}" srcOrd="2" destOrd="0" presId="urn:microsoft.com/office/officeart/2005/8/layout/cycle4#1"/>
    <dgm:cxn modelId="{C1CD87EE-6A31-4D28-A6BD-A0DF6E3D933E}" type="presParOf" srcId="{A3708D7C-81DE-44C0-8821-4196A4F6F391}" destId="{EEA2254E-9359-4D84-9F49-59CC55D98EB8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A3B38-0515-4625-B363-8923C0EB5EDA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</dgm:pt>
    <dgm:pt modelId="{026F361B-C40D-476E-87CA-E660B7DEAACE}">
      <dgm:prSet phldrT="[Text]" phldr="1"/>
      <dgm:spPr/>
      <dgm:t>
        <a:bodyPr/>
        <a:lstStyle/>
        <a:p>
          <a:endParaRPr lang="vi-VN" dirty="0"/>
        </a:p>
      </dgm:t>
    </dgm:pt>
    <dgm:pt modelId="{8D12AE10-F2B9-426F-A244-5A45E00EA599}" type="parTrans" cxnId="{84C92D74-F9ED-4914-8847-8B9B52E02E5E}">
      <dgm:prSet/>
      <dgm:spPr/>
      <dgm:t>
        <a:bodyPr/>
        <a:lstStyle/>
        <a:p>
          <a:endParaRPr lang="vi-VN"/>
        </a:p>
      </dgm:t>
    </dgm:pt>
    <dgm:pt modelId="{634AF9B3-0133-4C6B-BB37-38826B83E4CB}" type="sibTrans" cxnId="{84C92D74-F9ED-4914-8847-8B9B52E02E5E}">
      <dgm:prSet/>
      <dgm:spPr/>
      <dgm:t>
        <a:bodyPr/>
        <a:lstStyle/>
        <a:p>
          <a:endParaRPr lang="vi-VN"/>
        </a:p>
      </dgm:t>
    </dgm:pt>
    <dgm:pt modelId="{0AFAD524-BF39-4E4A-8A55-0D56870417C3}">
      <dgm:prSet phldrT="[Text]"/>
      <dgm:spPr/>
      <dgm:t>
        <a:bodyPr/>
        <a:lstStyle/>
        <a:p>
          <a:r>
            <a:rPr lang="vi-VN" dirty="0" smtClean="0"/>
            <a:t>Vượt quá giới hạn phòng vệ chính đáng</a:t>
          </a:r>
          <a:endParaRPr lang="vi-VN" dirty="0"/>
        </a:p>
      </dgm:t>
    </dgm:pt>
    <dgm:pt modelId="{33342541-4235-434A-A381-9637BFF76A11}" type="parTrans" cxnId="{309366D2-2FAE-4415-80F8-DC0B542AA8DE}">
      <dgm:prSet/>
      <dgm:spPr/>
      <dgm:t>
        <a:bodyPr/>
        <a:lstStyle/>
        <a:p>
          <a:endParaRPr lang="vi-VN"/>
        </a:p>
      </dgm:t>
    </dgm:pt>
    <dgm:pt modelId="{16D6756A-7C59-441F-BB60-4BAAC378B96F}" type="sibTrans" cxnId="{309366D2-2FAE-4415-80F8-DC0B542AA8DE}">
      <dgm:prSet/>
      <dgm:spPr/>
      <dgm:t>
        <a:bodyPr/>
        <a:lstStyle/>
        <a:p>
          <a:endParaRPr lang="vi-VN"/>
        </a:p>
      </dgm:t>
    </dgm:pt>
    <dgm:pt modelId="{BEB21454-FC7C-411E-BDA1-D396E2B07D0F}">
      <dgm:prSet phldrT="[Text]"/>
      <dgm:spPr/>
      <dgm:t>
        <a:bodyPr/>
        <a:lstStyle/>
        <a:p>
          <a:r>
            <a:rPr lang="vi-VN" dirty="0" smtClean="0"/>
            <a:t>DNTN, Cty</a:t>
          </a:r>
          <a:endParaRPr lang="vi-VN" dirty="0"/>
        </a:p>
      </dgm:t>
    </dgm:pt>
    <dgm:pt modelId="{4E1CEDDF-5CBC-44F6-B5F2-0ACE93F72A0F}" type="parTrans" cxnId="{E6692D9C-03F6-42A2-A3BE-ABB3321FD6AD}">
      <dgm:prSet/>
      <dgm:spPr/>
      <dgm:t>
        <a:bodyPr/>
        <a:lstStyle/>
        <a:p>
          <a:endParaRPr lang="vi-VN"/>
        </a:p>
      </dgm:t>
    </dgm:pt>
    <dgm:pt modelId="{FFB15507-DCC4-427F-9029-8F7284322989}" type="sibTrans" cxnId="{E6692D9C-03F6-42A2-A3BE-ABB3321FD6AD}">
      <dgm:prSet/>
      <dgm:spPr/>
      <dgm:t>
        <a:bodyPr/>
        <a:lstStyle/>
        <a:p>
          <a:endParaRPr lang="vi-VN"/>
        </a:p>
      </dgm:t>
    </dgm:pt>
    <dgm:pt modelId="{0CAF90AF-65AA-4AA8-BA2E-A198D05A4155}">
      <dgm:prSet/>
      <dgm:spPr/>
      <dgm:t>
        <a:bodyPr/>
        <a:lstStyle/>
        <a:p>
          <a:r>
            <a:rPr lang="en-US" dirty="0" err="1" smtClean="0"/>
            <a:t>Chủ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mà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cấm</a:t>
          </a:r>
          <a:endParaRPr lang="vi-VN" dirty="0"/>
        </a:p>
      </dgm:t>
    </dgm:pt>
    <dgm:pt modelId="{00A5E723-7469-4DCD-87A6-417FE37A48DF}" type="parTrans" cxnId="{FED06E70-82B5-4901-888E-1F5B689642B2}">
      <dgm:prSet/>
      <dgm:spPr/>
      <dgm:t>
        <a:bodyPr/>
        <a:lstStyle/>
        <a:p>
          <a:endParaRPr lang="vi-VN"/>
        </a:p>
      </dgm:t>
    </dgm:pt>
    <dgm:pt modelId="{9E720034-1905-41E9-B647-C93B0A0A3AF3}" type="sibTrans" cxnId="{FED06E70-82B5-4901-888E-1F5B689642B2}">
      <dgm:prSet/>
      <dgm:spPr/>
      <dgm:t>
        <a:bodyPr/>
        <a:lstStyle/>
        <a:p>
          <a:endParaRPr lang="vi-VN"/>
        </a:p>
      </dgm:t>
    </dgm:pt>
    <dgm:pt modelId="{C2DE2BA1-21DE-4EDA-8669-154167FFCA19}">
      <dgm:prSet/>
      <dgm:spPr/>
      <dgm:t>
        <a:bodyPr/>
        <a:lstStyle/>
        <a:p>
          <a:r>
            <a:rPr lang="en-US" dirty="0" err="1" smtClean="0"/>
            <a:t>Chủ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vược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hạn</a:t>
          </a:r>
          <a:r>
            <a:rPr lang="en-US" dirty="0" smtClean="0"/>
            <a:t> </a:t>
          </a:r>
          <a:r>
            <a:rPr lang="en-US" dirty="0" err="1" smtClean="0"/>
            <a:t>mà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phép</a:t>
          </a:r>
          <a:endParaRPr lang="vi-VN" dirty="0"/>
        </a:p>
      </dgm:t>
    </dgm:pt>
    <dgm:pt modelId="{DACDA25B-B8E2-4C05-B234-C8F7FE072809}" type="parTrans" cxnId="{153A242E-3E4D-4CFE-86DD-0F627C41FD5A}">
      <dgm:prSet/>
      <dgm:spPr/>
      <dgm:t>
        <a:bodyPr/>
        <a:lstStyle/>
        <a:p>
          <a:endParaRPr lang="vi-VN"/>
        </a:p>
      </dgm:t>
    </dgm:pt>
    <dgm:pt modelId="{BB227B9B-D872-4F43-BC75-5DEFE2337096}" type="sibTrans" cxnId="{153A242E-3E4D-4CFE-86DD-0F627C41FD5A}">
      <dgm:prSet/>
      <dgm:spPr/>
      <dgm:t>
        <a:bodyPr/>
        <a:lstStyle/>
        <a:p>
          <a:endParaRPr lang="vi-VN"/>
        </a:p>
      </dgm:t>
    </dgm:pt>
    <dgm:pt modelId="{A0C224DD-FBC7-4C24-A467-807F14858C6A}">
      <dgm:prSet/>
      <dgm:spPr/>
      <dgm:t>
        <a:bodyPr/>
        <a:lstStyle/>
        <a:p>
          <a:r>
            <a:rPr lang="en-US" dirty="0" err="1" smtClean="0"/>
            <a:t>Chủ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nghĩa</a:t>
          </a:r>
          <a:r>
            <a:rPr lang="en-US" dirty="0" smtClean="0"/>
            <a:t> </a:t>
          </a:r>
          <a:r>
            <a:rPr lang="en-US" dirty="0" err="1" smtClean="0"/>
            <a:t>vụ</a:t>
          </a:r>
          <a:r>
            <a:rPr lang="en-US" dirty="0" smtClean="0"/>
            <a:t> </a:t>
          </a:r>
          <a:r>
            <a:rPr lang="en-US" dirty="0" err="1" smtClean="0"/>
            <a:t>mà</a:t>
          </a:r>
          <a:r>
            <a:rPr lang="en-US" dirty="0" smtClean="0"/>
            <a:t> </a:t>
          </a:r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nước</a:t>
          </a:r>
          <a:r>
            <a:rPr lang="en-US" dirty="0" smtClean="0"/>
            <a:t> </a:t>
          </a:r>
          <a:r>
            <a:rPr lang="en-US" dirty="0" err="1" smtClean="0"/>
            <a:t>bắt</a:t>
          </a:r>
          <a:r>
            <a:rPr lang="en-US" dirty="0" smtClean="0"/>
            <a:t> </a:t>
          </a:r>
          <a:r>
            <a:rPr lang="en-US" dirty="0" err="1" smtClean="0"/>
            <a:t>buộc</a:t>
          </a:r>
          <a:endParaRPr lang="vi-VN" dirty="0"/>
        </a:p>
      </dgm:t>
    </dgm:pt>
    <dgm:pt modelId="{BAE69EFD-4827-4059-85B8-C976B92A615B}" type="parTrans" cxnId="{CCE7093E-9F51-4578-8C5E-2A11924992C4}">
      <dgm:prSet/>
      <dgm:spPr/>
      <dgm:t>
        <a:bodyPr/>
        <a:lstStyle/>
        <a:p>
          <a:endParaRPr lang="vi-VN"/>
        </a:p>
      </dgm:t>
    </dgm:pt>
    <dgm:pt modelId="{4A15FEBB-8A76-4A8D-82E5-3131A5E0C76F}" type="sibTrans" cxnId="{CCE7093E-9F51-4578-8C5E-2A11924992C4}">
      <dgm:prSet/>
      <dgm:spPr/>
      <dgm:t>
        <a:bodyPr/>
        <a:lstStyle/>
        <a:p>
          <a:endParaRPr lang="vi-VN"/>
        </a:p>
      </dgm:t>
    </dgm:pt>
    <dgm:pt modelId="{D0E4DD5F-A8AF-4AFA-86FB-A480B2BC42C1}" type="pres">
      <dgm:prSet presAssocID="{8B8A3B38-0515-4625-B363-8923C0EB5EDA}" presName="diagram" presStyleCnt="0">
        <dgm:presLayoutVars>
          <dgm:dir/>
          <dgm:animLvl val="lvl"/>
          <dgm:resizeHandles val="exact"/>
        </dgm:presLayoutVars>
      </dgm:prSet>
      <dgm:spPr/>
    </dgm:pt>
    <dgm:pt modelId="{0338F735-D63B-4FAB-9580-3276A09526A8}" type="pres">
      <dgm:prSet presAssocID="{026F361B-C40D-476E-87CA-E660B7DEAACE}" presName="compNode" presStyleCnt="0"/>
      <dgm:spPr/>
    </dgm:pt>
    <dgm:pt modelId="{0F493974-C493-4CD1-8671-863FB51A65B2}" type="pres">
      <dgm:prSet presAssocID="{026F361B-C40D-476E-87CA-E660B7DEAACE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AC7D9B3-2E03-4005-966C-B94BA3430C10}" type="pres">
      <dgm:prSet presAssocID="{026F361B-C40D-476E-87CA-E660B7DEAAC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9D2BE7C-DD13-49AC-B369-F1368D7AFCD6}" type="pres">
      <dgm:prSet presAssocID="{026F361B-C40D-476E-87CA-E660B7DEAACE}" presName="parentRect" presStyleLbl="alignNode1" presStyleIdx="0" presStyleCnt="3"/>
      <dgm:spPr/>
      <dgm:t>
        <a:bodyPr/>
        <a:lstStyle/>
        <a:p>
          <a:endParaRPr lang="vi-VN"/>
        </a:p>
      </dgm:t>
    </dgm:pt>
    <dgm:pt modelId="{D4CB8F59-E106-4B76-B0AA-549E05D5B795}" type="pres">
      <dgm:prSet presAssocID="{026F361B-C40D-476E-87CA-E660B7DEAACE}" presName="adorn" presStyleLbl="fgAccFollowNode1" presStyleIdx="0" presStyleCnt="3" custScaleX="121873" custScaleY="15530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B396EEC-3C05-4EA0-874C-57BF83E2BC2A}" type="pres">
      <dgm:prSet presAssocID="{634AF9B3-0133-4C6B-BB37-38826B83E4CB}" presName="sibTrans" presStyleLbl="sibTrans2D1" presStyleIdx="0" presStyleCnt="0"/>
      <dgm:spPr/>
      <dgm:t>
        <a:bodyPr/>
        <a:lstStyle/>
        <a:p>
          <a:endParaRPr lang="vi-VN"/>
        </a:p>
      </dgm:t>
    </dgm:pt>
    <dgm:pt modelId="{CD14435F-F216-444A-8B87-E100F7C5ADF2}" type="pres">
      <dgm:prSet presAssocID="{0AFAD524-BF39-4E4A-8A55-0D56870417C3}" presName="compNode" presStyleCnt="0"/>
      <dgm:spPr/>
    </dgm:pt>
    <dgm:pt modelId="{BCC13FB9-C302-40FC-9906-64DF309B1225}" type="pres">
      <dgm:prSet presAssocID="{0AFAD524-BF39-4E4A-8A55-0D56870417C3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7C06D23-5280-451B-A5D8-E819255208BA}" type="pres">
      <dgm:prSet presAssocID="{0AFAD524-BF39-4E4A-8A55-0D56870417C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A428A3F-D956-4F5E-929F-F339C93C8B6F}" type="pres">
      <dgm:prSet presAssocID="{0AFAD524-BF39-4E4A-8A55-0D56870417C3}" presName="parentRect" presStyleLbl="alignNode1" presStyleIdx="1" presStyleCnt="3"/>
      <dgm:spPr/>
      <dgm:t>
        <a:bodyPr/>
        <a:lstStyle/>
        <a:p>
          <a:endParaRPr lang="vi-VN"/>
        </a:p>
      </dgm:t>
    </dgm:pt>
    <dgm:pt modelId="{11035150-B862-4F50-92F8-3B3D649C2C62}" type="pres">
      <dgm:prSet presAssocID="{0AFAD524-BF39-4E4A-8A55-0D56870417C3}" presName="adorn" presStyleLbl="fgAccFollowNode1" presStyleIdx="1" presStyleCnt="3" custScaleY="14119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A77507E-2BCF-4D91-9BAB-25CE5B6AC711}" type="pres">
      <dgm:prSet presAssocID="{16D6756A-7C59-441F-BB60-4BAAC378B96F}" presName="sibTrans" presStyleLbl="sibTrans2D1" presStyleIdx="0" presStyleCnt="0"/>
      <dgm:spPr/>
      <dgm:t>
        <a:bodyPr/>
        <a:lstStyle/>
        <a:p>
          <a:endParaRPr lang="vi-VN"/>
        </a:p>
      </dgm:t>
    </dgm:pt>
    <dgm:pt modelId="{4989E262-6A1C-43EC-AAF5-2315A35A2A69}" type="pres">
      <dgm:prSet presAssocID="{BEB21454-FC7C-411E-BDA1-D396E2B07D0F}" presName="compNode" presStyleCnt="0"/>
      <dgm:spPr/>
    </dgm:pt>
    <dgm:pt modelId="{D0C18EDB-C8D9-40E9-840C-9068E765839C}" type="pres">
      <dgm:prSet presAssocID="{BEB21454-FC7C-411E-BDA1-D396E2B07D0F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865182-EBB5-4471-B894-6B58FA2C312B}" type="pres">
      <dgm:prSet presAssocID="{BEB21454-FC7C-411E-BDA1-D396E2B07D0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4993C43-B5BF-4E23-B35B-3FB3C8797015}" type="pres">
      <dgm:prSet presAssocID="{BEB21454-FC7C-411E-BDA1-D396E2B07D0F}" presName="parentRect" presStyleLbl="alignNode1" presStyleIdx="2" presStyleCnt="3"/>
      <dgm:spPr/>
      <dgm:t>
        <a:bodyPr/>
        <a:lstStyle/>
        <a:p>
          <a:endParaRPr lang="vi-VN"/>
        </a:p>
      </dgm:t>
    </dgm:pt>
    <dgm:pt modelId="{D6C56577-F56D-4597-8EC7-076CD0FBC363}" type="pres">
      <dgm:prSet presAssocID="{BEB21454-FC7C-411E-BDA1-D396E2B07D0F}" presName="adorn" presStyleLbl="fgAccFollowNode1" presStyleIdx="2" presStyleCnt="3" custScaleY="17236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1F3E2608-0087-4214-BCC9-F6083C1BC819}" type="presOf" srcId="{026F361B-C40D-476E-87CA-E660B7DEAACE}" destId="{B9D2BE7C-DD13-49AC-B369-F1368D7AFCD6}" srcOrd="1" destOrd="0" presId="urn:microsoft.com/office/officeart/2005/8/layout/bList2#1"/>
    <dgm:cxn modelId="{309366D2-2FAE-4415-80F8-DC0B542AA8DE}" srcId="{8B8A3B38-0515-4625-B363-8923C0EB5EDA}" destId="{0AFAD524-BF39-4E4A-8A55-0D56870417C3}" srcOrd="1" destOrd="0" parTransId="{33342541-4235-434A-A381-9637BFF76A11}" sibTransId="{16D6756A-7C59-441F-BB60-4BAAC378B96F}"/>
    <dgm:cxn modelId="{84C92D74-F9ED-4914-8847-8B9B52E02E5E}" srcId="{8B8A3B38-0515-4625-B363-8923C0EB5EDA}" destId="{026F361B-C40D-476E-87CA-E660B7DEAACE}" srcOrd="0" destOrd="0" parTransId="{8D12AE10-F2B9-426F-A244-5A45E00EA599}" sibTransId="{634AF9B3-0133-4C6B-BB37-38826B83E4CB}"/>
    <dgm:cxn modelId="{CB9C345C-B695-46BD-90FD-2C661F27F819}" type="presOf" srcId="{A0C224DD-FBC7-4C24-A467-807F14858C6A}" destId="{D0C18EDB-C8D9-40E9-840C-9068E765839C}" srcOrd="0" destOrd="0" presId="urn:microsoft.com/office/officeart/2005/8/layout/bList2#1"/>
    <dgm:cxn modelId="{7552B24A-9478-43FF-8531-52C4F8275591}" type="presOf" srcId="{026F361B-C40D-476E-87CA-E660B7DEAACE}" destId="{0AC7D9B3-2E03-4005-966C-B94BA3430C10}" srcOrd="0" destOrd="0" presId="urn:microsoft.com/office/officeart/2005/8/layout/bList2#1"/>
    <dgm:cxn modelId="{E6692D9C-03F6-42A2-A3BE-ABB3321FD6AD}" srcId="{8B8A3B38-0515-4625-B363-8923C0EB5EDA}" destId="{BEB21454-FC7C-411E-BDA1-D396E2B07D0F}" srcOrd="2" destOrd="0" parTransId="{4E1CEDDF-5CBC-44F6-B5F2-0ACE93F72A0F}" sibTransId="{FFB15507-DCC4-427F-9029-8F7284322989}"/>
    <dgm:cxn modelId="{2A6B96D1-BE1A-4391-8ECE-3F7742B4F077}" type="presOf" srcId="{BEB21454-FC7C-411E-BDA1-D396E2B07D0F}" destId="{0E865182-EBB5-4471-B894-6B58FA2C312B}" srcOrd="0" destOrd="0" presId="urn:microsoft.com/office/officeart/2005/8/layout/bList2#1"/>
    <dgm:cxn modelId="{C9BBF742-CF05-4229-AB11-5AD999CCDEBA}" type="presOf" srcId="{0AFAD524-BF39-4E4A-8A55-0D56870417C3}" destId="{8A428A3F-D956-4F5E-929F-F339C93C8B6F}" srcOrd="1" destOrd="0" presId="urn:microsoft.com/office/officeart/2005/8/layout/bList2#1"/>
    <dgm:cxn modelId="{017B4E1C-088B-41C3-9B8B-C737CF25CF41}" type="presOf" srcId="{BEB21454-FC7C-411E-BDA1-D396E2B07D0F}" destId="{64993C43-B5BF-4E23-B35B-3FB3C8797015}" srcOrd="1" destOrd="0" presId="urn:microsoft.com/office/officeart/2005/8/layout/bList2#1"/>
    <dgm:cxn modelId="{153A242E-3E4D-4CFE-86DD-0F627C41FD5A}" srcId="{0AFAD524-BF39-4E4A-8A55-0D56870417C3}" destId="{C2DE2BA1-21DE-4EDA-8669-154167FFCA19}" srcOrd="0" destOrd="0" parTransId="{DACDA25B-B8E2-4C05-B234-C8F7FE072809}" sibTransId="{BB227B9B-D872-4F43-BC75-5DEFE2337096}"/>
    <dgm:cxn modelId="{56E3C1B0-0314-4F4B-9BB9-8EC8D85245CE}" type="presOf" srcId="{16D6756A-7C59-441F-BB60-4BAAC378B96F}" destId="{EA77507E-2BCF-4D91-9BAB-25CE5B6AC711}" srcOrd="0" destOrd="0" presId="urn:microsoft.com/office/officeart/2005/8/layout/bList2#1"/>
    <dgm:cxn modelId="{38095763-7B13-4079-B5A6-CADFD36EF6DC}" type="presOf" srcId="{8B8A3B38-0515-4625-B363-8923C0EB5EDA}" destId="{D0E4DD5F-A8AF-4AFA-86FB-A480B2BC42C1}" srcOrd="0" destOrd="0" presId="urn:microsoft.com/office/officeart/2005/8/layout/bList2#1"/>
    <dgm:cxn modelId="{FED06E70-82B5-4901-888E-1F5B689642B2}" srcId="{026F361B-C40D-476E-87CA-E660B7DEAACE}" destId="{0CAF90AF-65AA-4AA8-BA2E-A198D05A4155}" srcOrd="0" destOrd="0" parTransId="{00A5E723-7469-4DCD-87A6-417FE37A48DF}" sibTransId="{9E720034-1905-41E9-B647-C93B0A0A3AF3}"/>
    <dgm:cxn modelId="{B6F82080-876D-487F-BACF-E016E381938E}" type="presOf" srcId="{C2DE2BA1-21DE-4EDA-8669-154167FFCA19}" destId="{BCC13FB9-C302-40FC-9906-64DF309B1225}" srcOrd="0" destOrd="0" presId="urn:microsoft.com/office/officeart/2005/8/layout/bList2#1"/>
    <dgm:cxn modelId="{CCE7093E-9F51-4578-8C5E-2A11924992C4}" srcId="{BEB21454-FC7C-411E-BDA1-D396E2B07D0F}" destId="{A0C224DD-FBC7-4C24-A467-807F14858C6A}" srcOrd="0" destOrd="0" parTransId="{BAE69EFD-4827-4059-85B8-C976B92A615B}" sibTransId="{4A15FEBB-8A76-4A8D-82E5-3131A5E0C76F}"/>
    <dgm:cxn modelId="{9B282353-9706-4488-A1CC-88485C114596}" type="presOf" srcId="{0CAF90AF-65AA-4AA8-BA2E-A198D05A4155}" destId="{0F493974-C493-4CD1-8671-863FB51A65B2}" srcOrd="0" destOrd="0" presId="urn:microsoft.com/office/officeart/2005/8/layout/bList2#1"/>
    <dgm:cxn modelId="{160301A2-4D59-4A7D-B7C6-3D4DFD775325}" type="presOf" srcId="{0AFAD524-BF39-4E4A-8A55-0D56870417C3}" destId="{87C06D23-5280-451B-A5D8-E819255208BA}" srcOrd="0" destOrd="0" presId="urn:microsoft.com/office/officeart/2005/8/layout/bList2#1"/>
    <dgm:cxn modelId="{505FE503-6FA2-4BC9-9EC5-C15A7ECD2BEC}" type="presOf" srcId="{634AF9B3-0133-4C6B-BB37-38826B83E4CB}" destId="{FB396EEC-3C05-4EA0-874C-57BF83E2BC2A}" srcOrd="0" destOrd="0" presId="urn:microsoft.com/office/officeart/2005/8/layout/bList2#1"/>
    <dgm:cxn modelId="{FBEB6C1B-BBC3-40A9-916F-6EC8762B6D93}" type="presParOf" srcId="{D0E4DD5F-A8AF-4AFA-86FB-A480B2BC42C1}" destId="{0338F735-D63B-4FAB-9580-3276A09526A8}" srcOrd="0" destOrd="0" presId="urn:microsoft.com/office/officeart/2005/8/layout/bList2#1"/>
    <dgm:cxn modelId="{27564695-8BDE-4482-B02B-4E7C2FB65DDC}" type="presParOf" srcId="{0338F735-D63B-4FAB-9580-3276A09526A8}" destId="{0F493974-C493-4CD1-8671-863FB51A65B2}" srcOrd="0" destOrd="0" presId="urn:microsoft.com/office/officeart/2005/8/layout/bList2#1"/>
    <dgm:cxn modelId="{18E8D429-8438-4CA1-B1CC-07C7CE915F2D}" type="presParOf" srcId="{0338F735-D63B-4FAB-9580-3276A09526A8}" destId="{0AC7D9B3-2E03-4005-966C-B94BA3430C10}" srcOrd="1" destOrd="0" presId="urn:microsoft.com/office/officeart/2005/8/layout/bList2#1"/>
    <dgm:cxn modelId="{D532EF9F-6666-4FC2-8025-7633782D323D}" type="presParOf" srcId="{0338F735-D63B-4FAB-9580-3276A09526A8}" destId="{B9D2BE7C-DD13-49AC-B369-F1368D7AFCD6}" srcOrd="2" destOrd="0" presId="urn:microsoft.com/office/officeart/2005/8/layout/bList2#1"/>
    <dgm:cxn modelId="{D04F6860-E516-4154-A229-AA2B33551475}" type="presParOf" srcId="{0338F735-D63B-4FAB-9580-3276A09526A8}" destId="{D4CB8F59-E106-4B76-B0AA-549E05D5B795}" srcOrd="3" destOrd="0" presId="urn:microsoft.com/office/officeart/2005/8/layout/bList2#1"/>
    <dgm:cxn modelId="{DECBDCDA-7BD7-4FEA-AD1C-BC8B59628EBD}" type="presParOf" srcId="{D0E4DD5F-A8AF-4AFA-86FB-A480B2BC42C1}" destId="{FB396EEC-3C05-4EA0-874C-57BF83E2BC2A}" srcOrd="1" destOrd="0" presId="urn:microsoft.com/office/officeart/2005/8/layout/bList2#1"/>
    <dgm:cxn modelId="{D99F0D44-0CD6-4CB1-9C93-26E62C41C8C1}" type="presParOf" srcId="{D0E4DD5F-A8AF-4AFA-86FB-A480B2BC42C1}" destId="{CD14435F-F216-444A-8B87-E100F7C5ADF2}" srcOrd="2" destOrd="0" presId="urn:microsoft.com/office/officeart/2005/8/layout/bList2#1"/>
    <dgm:cxn modelId="{7376E91A-47D6-481E-AD6E-7376BE91752A}" type="presParOf" srcId="{CD14435F-F216-444A-8B87-E100F7C5ADF2}" destId="{BCC13FB9-C302-40FC-9906-64DF309B1225}" srcOrd="0" destOrd="0" presId="urn:microsoft.com/office/officeart/2005/8/layout/bList2#1"/>
    <dgm:cxn modelId="{F6D086A0-D4DC-4D87-BA59-D3F59BCEB277}" type="presParOf" srcId="{CD14435F-F216-444A-8B87-E100F7C5ADF2}" destId="{87C06D23-5280-451B-A5D8-E819255208BA}" srcOrd="1" destOrd="0" presId="urn:microsoft.com/office/officeart/2005/8/layout/bList2#1"/>
    <dgm:cxn modelId="{26EEB2C7-7FD2-4C94-8755-554A59119D11}" type="presParOf" srcId="{CD14435F-F216-444A-8B87-E100F7C5ADF2}" destId="{8A428A3F-D956-4F5E-929F-F339C93C8B6F}" srcOrd="2" destOrd="0" presId="urn:microsoft.com/office/officeart/2005/8/layout/bList2#1"/>
    <dgm:cxn modelId="{7396CC07-929E-4B85-989D-7DD5BF9A4AA6}" type="presParOf" srcId="{CD14435F-F216-444A-8B87-E100F7C5ADF2}" destId="{11035150-B862-4F50-92F8-3B3D649C2C62}" srcOrd="3" destOrd="0" presId="urn:microsoft.com/office/officeart/2005/8/layout/bList2#1"/>
    <dgm:cxn modelId="{6FEA9C5E-F0AE-460C-BE1E-5DAC72FEE439}" type="presParOf" srcId="{D0E4DD5F-A8AF-4AFA-86FB-A480B2BC42C1}" destId="{EA77507E-2BCF-4D91-9BAB-25CE5B6AC711}" srcOrd="3" destOrd="0" presId="urn:microsoft.com/office/officeart/2005/8/layout/bList2#1"/>
    <dgm:cxn modelId="{2839C45C-24A9-4C0D-885E-A89826983381}" type="presParOf" srcId="{D0E4DD5F-A8AF-4AFA-86FB-A480B2BC42C1}" destId="{4989E262-6A1C-43EC-AAF5-2315A35A2A69}" srcOrd="4" destOrd="0" presId="urn:microsoft.com/office/officeart/2005/8/layout/bList2#1"/>
    <dgm:cxn modelId="{545EA32F-CA08-442A-96D9-9F1F6570F271}" type="presParOf" srcId="{4989E262-6A1C-43EC-AAF5-2315A35A2A69}" destId="{D0C18EDB-C8D9-40E9-840C-9068E765839C}" srcOrd="0" destOrd="0" presId="urn:microsoft.com/office/officeart/2005/8/layout/bList2#1"/>
    <dgm:cxn modelId="{F9F0B31C-8EFF-415A-858B-8506BCD90A04}" type="presParOf" srcId="{4989E262-6A1C-43EC-AAF5-2315A35A2A69}" destId="{0E865182-EBB5-4471-B894-6B58FA2C312B}" srcOrd="1" destOrd="0" presId="urn:microsoft.com/office/officeart/2005/8/layout/bList2#1"/>
    <dgm:cxn modelId="{C98505A4-7F27-400A-AC81-B03233344299}" type="presParOf" srcId="{4989E262-6A1C-43EC-AAF5-2315A35A2A69}" destId="{64993C43-B5BF-4E23-B35B-3FB3C8797015}" srcOrd="2" destOrd="0" presId="urn:microsoft.com/office/officeart/2005/8/layout/bList2#1"/>
    <dgm:cxn modelId="{CE5D3996-E954-469D-AD34-E35DB9759D15}" type="presParOf" srcId="{4989E262-6A1C-43EC-AAF5-2315A35A2A69}" destId="{D6C56577-F56D-4597-8EC7-076CD0FBC363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39173-24D6-4CF1-9D8D-2886F27B147F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177F51A8-8D7A-4F2F-8BA4-7E6C7159BC97}">
      <dgm:prSet phldrT="[Text]"/>
      <dgm:spPr/>
      <dgm:t>
        <a:bodyPr/>
        <a:lstStyle/>
        <a:p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cố</a:t>
          </a:r>
          <a:r>
            <a:rPr lang="en-US" dirty="0" smtClean="0"/>
            <a:t> ý</a:t>
          </a:r>
          <a:endParaRPr lang="vi-VN" dirty="0"/>
        </a:p>
      </dgm:t>
    </dgm:pt>
    <dgm:pt modelId="{6FCA4FE6-5C1F-4B4E-AC89-9F63F58F9FE8}" type="parTrans" cxnId="{9D25CA3D-D930-42AB-9263-27C16F0C3458}">
      <dgm:prSet/>
      <dgm:spPr/>
      <dgm:t>
        <a:bodyPr/>
        <a:lstStyle/>
        <a:p>
          <a:endParaRPr lang="vi-VN"/>
        </a:p>
      </dgm:t>
    </dgm:pt>
    <dgm:pt modelId="{DAD1A117-51B8-444E-BDD0-4F09E6495775}" type="sibTrans" cxnId="{9D25CA3D-D930-42AB-9263-27C16F0C3458}">
      <dgm:prSet/>
      <dgm:spPr/>
      <dgm:t>
        <a:bodyPr/>
        <a:lstStyle/>
        <a:p>
          <a:endParaRPr lang="vi-VN"/>
        </a:p>
      </dgm:t>
    </dgm:pt>
    <dgm:pt modelId="{0C03EE72-A404-4371-B8B7-8C7773933E1A}">
      <dgm:prSet phldrT="[Text]"/>
      <dgm:spPr/>
      <dgm:t>
        <a:bodyPr/>
        <a:lstStyle/>
        <a:p>
          <a:r>
            <a:rPr lang="en-US" dirty="0" err="1" smtClean="0"/>
            <a:t>Cố</a:t>
          </a:r>
          <a:r>
            <a:rPr lang="en-US" dirty="0" smtClean="0"/>
            <a:t> ý </a:t>
          </a:r>
          <a:r>
            <a:rPr lang="en-US" dirty="0" err="1" smtClean="0"/>
            <a:t>trực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endParaRPr lang="vi-VN" dirty="0"/>
        </a:p>
      </dgm:t>
    </dgm:pt>
    <dgm:pt modelId="{A8DE961E-A506-4233-ADEC-9B19A08EB6B1}" type="parTrans" cxnId="{0421EEB6-572A-4CD3-81EC-A71924ACAC42}">
      <dgm:prSet/>
      <dgm:spPr/>
      <dgm:t>
        <a:bodyPr/>
        <a:lstStyle/>
        <a:p>
          <a:endParaRPr lang="vi-VN"/>
        </a:p>
      </dgm:t>
    </dgm:pt>
    <dgm:pt modelId="{A98DE05E-0E24-4F9D-B25B-C6D31880E560}" type="sibTrans" cxnId="{0421EEB6-572A-4CD3-81EC-A71924ACAC42}">
      <dgm:prSet/>
      <dgm:spPr/>
      <dgm:t>
        <a:bodyPr/>
        <a:lstStyle/>
        <a:p>
          <a:endParaRPr lang="vi-VN"/>
        </a:p>
      </dgm:t>
    </dgm:pt>
    <dgm:pt modelId="{F9CD8AB0-E655-4C4D-A6D9-85A42FD4EB15}">
      <dgm:prSet phldrT="[Text]"/>
      <dgm:spPr/>
      <dgm:t>
        <a:bodyPr/>
        <a:lstStyle/>
        <a:p>
          <a:r>
            <a:rPr lang="en-US" dirty="0" err="1" smtClean="0"/>
            <a:t>Cố</a:t>
          </a:r>
          <a:r>
            <a:rPr lang="en-US" dirty="0" smtClean="0"/>
            <a:t> ý </a:t>
          </a:r>
          <a:r>
            <a:rPr lang="en-US" dirty="0" err="1" smtClean="0"/>
            <a:t>gián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endParaRPr lang="vi-VN" dirty="0"/>
        </a:p>
      </dgm:t>
    </dgm:pt>
    <dgm:pt modelId="{0A43F13E-BD2A-4822-A137-7B5A7D6B3012}" type="parTrans" cxnId="{BF739571-3927-411A-BE15-6E56739570BC}">
      <dgm:prSet/>
      <dgm:spPr/>
      <dgm:t>
        <a:bodyPr/>
        <a:lstStyle/>
        <a:p>
          <a:endParaRPr lang="vi-VN"/>
        </a:p>
      </dgm:t>
    </dgm:pt>
    <dgm:pt modelId="{C2D351F7-FAAD-4D34-8202-C39A5235D651}" type="sibTrans" cxnId="{BF739571-3927-411A-BE15-6E56739570BC}">
      <dgm:prSet/>
      <dgm:spPr/>
      <dgm:t>
        <a:bodyPr/>
        <a:lstStyle/>
        <a:p>
          <a:endParaRPr lang="vi-VN"/>
        </a:p>
      </dgm:t>
    </dgm:pt>
    <dgm:pt modelId="{AF3552C3-31B5-47CC-8E86-9D49E25708B2}">
      <dgm:prSet phldrT="[Text]"/>
      <dgm:spPr/>
      <dgm:t>
        <a:bodyPr/>
        <a:lstStyle/>
        <a:p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vô</a:t>
          </a:r>
          <a:r>
            <a:rPr lang="en-US" dirty="0" smtClean="0"/>
            <a:t> ý</a:t>
          </a:r>
          <a:endParaRPr lang="vi-VN" dirty="0"/>
        </a:p>
      </dgm:t>
    </dgm:pt>
    <dgm:pt modelId="{7CD68F86-2884-4B94-B147-EA81A88F76D2}" type="parTrans" cxnId="{83361205-CECC-40C9-94EB-4C60901077B3}">
      <dgm:prSet/>
      <dgm:spPr/>
      <dgm:t>
        <a:bodyPr/>
        <a:lstStyle/>
        <a:p>
          <a:endParaRPr lang="vi-VN"/>
        </a:p>
      </dgm:t>
    </dgm:pt>
    <dgm:pt modelId="{66820517-F399-481B-9A36-C440A2C0B31D}" type="sibTrans" cxnId="{83361205-CECC-40C9-94EB-4C60901077B3}">
      <dgm:prSet/>
      <dgm:spPr/>
      <dgm:t>
        <a:bodyPr/>
        <a:lstStyle/>
        <a:p>
          <a:endParaRPr lang="vi-VN"/>
        </a:p>
      </dgm:t>
    </dgm:pt>
    <dgm:pt modelId="{853E07F7-608F-412B-8F4D-D84BD6FDBCF0}">
      <dgm:prSet phldrT="[Text]"/>
      <dgm:spPr/>
      <dgm:t>
        <a:bodyPr/>
        <a:lstStyle/>
        <a:p>
          <a:r>
            <a:rPr lang="en-US" dirty="0" err="1" smtClean="0"/>
            <a:t>Vô</a:t>
          </a:r>
          <a:r>
            <a:rPr lang="en-US" dirty="0" smtClean="0"/>
            <a:t> ý </a:t>
          </a:r>
          <a:r>
            <a:rPr lang="en-US" dirty="0" err="1" smtClean="0"/>
            <a:t>vì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tin</a:t>
          </a:r>
          <a:endParaRPr lang="vi-VN" dirty="0"/>
        </a:p>
      </dgm:t>
    </dgm:pt>
    <dgm:pt modelId="{CEE2FCBD-9912-47E2-9E38-B5260E320EF8}" type="parTrans" cxnId="{74C0C9BC-F577-4BC4-9F64-E83EA9EE4009}">
      <dgm:prSet/>
      <dgm:spPr/>
      <dgm:t>
        <a:bodyPr/>
        <a:lstStyle/>
        <a:p>
          <a:endParaRPr lang="vi-VN"/>
        </a:p>
      </dgm:t>
    </dgm:pt>
    <dgm:pt modelId="{D7CD8741-29E2-498A-BD9B-10FC8B760C3B}" type="sibTrans" cxnId="{74C0C9BC-F577-4BC4-9F64-E83EA9EE4009}">
      <dgm:prSet/>
      <dgm:spPr/>
      <dgm:t>
        <a:bodyPr/>
        <a:lstStyle/>
        <a:p>
          <a:endParaRPr lang="vi-VN"/>
        </a:p>
      </dgm:t>
    </dgm:pt>
    <dgm:pt modelId="{3D14BDC9-810E-49F3-BDCF-9CC32E818F43}">
      <dgm:prSet phldrT="[Text]"/>
      <dgm:spPr/>
      <dgm:t>
        <a:bodyPr/>
        <a:lstStyle/>
        <a:p>
          <a:r>
            <a:rPr lang="en-US" dirty="0" err="1" smtClean="0"/>
            <a:t>Vô</a:t>
          </a:r>
          <a:r>
            <a:rPr lang="en-US" dirty="0" smtClean="0"/>
            <a:t> ý do </a:t>
          </a:r>
          <a:r>
            <a:rPr lang="en-US" dirty="0" err="1" smtClean="0"/>
            <a:t>cẩu</a:t>
          </a:r>
          <a:r>
            <a:rPr lang="en-US" dirty="0" smtClean="0"/>
            <a:t> </a:t>
          </a:r>
          <a:r>
            <a:rPr lang="en-US" dirty="0" err="1" smtClean="0"/>
            <a:t>thả</a:t>
          </a:r>
          <a:endParaRPr lang="vi-VN" dirty="0"/>
        </a:p>
      </dgm:t>
    </dgm:pt>
    <dgm:pt modelId="{627F4060-EA86-46CF-B673-EFC399A93DB8}" type="parTrans" cxnId="{0EA65201-9F87-4E2C-8E60-46FD3FCF9A09}">
      <dgm:prSet/>
      <dgm:spPr/>
      <dgm:t>
        <a:bodyPr/>
        <a:lstStyle/>
        <a:p>
          <a:endParaRPr lang="vi-VN"/>
        </a:p>
      </dgm:t>
    </dgm:pt>
    <dgm:pt modelId="{7F6E1EA1-DE3F-4204-A823-E1DF7B814821}" type="sibTrans" cxnId="{0EA65201-9F87-4E2C-8E60-46FD3FCF9A09}">
      <dgm:prSet/>
      <dgm:spPr/>
      <dgm:t>
        <a:bodyPr/>
        <a:lstStyle/>
        <a:p>
          <a:endParaRPr lang="vi-VN"/>
        </a:p>
      </dgm:t>
    </dgm:pt>
    <dgm:pt modelId="{8A92AD54-6265-474E-A62D-8AF874C35E89}" type="pres">
      <dgm:prSet presAssocID="{C2039173-24D6-4CF1-9D8D-2886F27B147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C1D53AA-63A0-4738-884C-1ED4D65777DA}" type="pres">
      <dgm:prSet presAssocID="{177F51A8-8D7A-4F2F-8BA4-7E6C7159BC97}" presName="root" presStyleCnt="0"/>
      <dgm:spPr/>
    </dgm:pt>
    <dgm:pt modelId="{2868A78B-4DCC-4757-8704-488DA18984CE}" type="pres">
      <dgm:prSet presAssocID="{177F51A8-8D7A-4F2F-8BA4-7E6C7159BC97}" presName="rootComposite" presStyleCnt="0"/>
      <dgm:spPr/>
    </dgm:pt>
    <dgm:pt modelId="{00F10220-F412-4CA0-9229-AC6EF4EE57D5}" type="pres">
      <dgm:prSet presAssocID="{177F51A8-8D7A-4F2F-8BA4-7E6C7159BC97}" presName="rootText" presStyleLbl="node1" presStyleIdx="0" presStyleCnt="2"/>
      <dgm:spPr/>
      <dgm:t>
        <a:bodyPr/>
        <a:lstStyle/>
        <a:p>
          <a:endParaRPr lang="vi-VN"/>
        </a:p>
      </dgm:t>
    </dgm:pt>
    <dgm:pt modelId="{D59C3DBE-2359-4715-A289-AAAD1823291E}" type="pres">
      <dgm:prSet presAssocID="{177F51A8-8D7A-4F2F-8BA4-7E6C7159BC97}" presName="rootConnector" presStyleLbl="node1" presStyleIdx="0" presStyleCnt="2"/>
      <dgm:spPr/>
      <dgm:t>
        <a:bodyPr/>
        <a:lstStyle/>
        <a:p>
          <a:endParaRPr lang="vi-VN"/>
        </a:p>
      </dgm:t>
    </dgm:pt>
    <dgm:pt modelId="{957CD2D9-1259-46DF-B7CA-B2D8CC4DF097}" type="pres">
      <dgm:prSet presAssocID="{177F51A8-8D7A-4F2F-8BA4-7E6C7159BC97}" presName="childShape" presStyleCnt="0"/>
      <dgm:spPr/>
    </dgm:pt>
    <dgm:pt modelId="{D2868E41-F518-4B6D-8182-C93A3FD7331C}" type="pres">
      <dgm:prSet presAssocID="{A8DE961E-A506-4233-ADEC-9B19A08EB6B1}" presName="Name13" presStyleLbl="parChTrans1D2" presStyleIdx="0" presStyleCnt="4"/>
      <dgm:spPr/>
      <dgm:t>
        <a:bodyPr/>
        <a:lstStyle/>
        <a:p>
          <a:endParaRPr lang="vi-VN"/>
        </a:p>
      </dgm:t>
    </dgm:pt>
    <dgm:pt modelId="{CA8B24B7-9BAD-4A7A-962E-5776CD5F4D60}" type="pres">
      <dgm:prSet presAssocID="{0C03EE72-A404-4371-B8B7-8C7773933E1A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1A0238-43BC-4A64-A830-AC4650E0CBB5}" type="pres">
      <dgm:prSet presAssocID="{0A43F13E-BD2A-4822-A137-7B5A7D6B3012}" presName="Name13" presStyleLbl="parChTrans1D2" presStyleIdx="1" presStyleCnt="4"/>
      <dgm:spPr/>
      <dgm:t>
        <a:bodyPr/>
        <a:lstStyle/>
        <a:p>
          <a:endParaRPr lang="vi-VN"/>
        </a:p>
      </dgm:t>
    </dgm:pt>
    <dgm:pt modelId="{3D7CD406-701E-4EAC-97DD-5A4E3EF68101}" type="pres">
      <dgm:prSet presAssocID="{F9CD8AB0-E655-4C4D-A6D9-85A42FD4EB1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4C84FC3-33B1-41D8-9A07-4F99B4F5440E}" type="pres">
      <dgm:prSet presAssocID="{AF3552C3-31B5-47CC-8E86-9D49E25708B2}" presName="root" presStyleCnt="0"/>
      <dgm:spPr/>
    </dgm:pt>
    <dgm:pt modelId="{652C0EDD-0597-49A0-A181-AB142EDDF36B}" type="pres">
      <dgm:prSet presAssocID="{AF3552C3-31B5-47CC-8E86-9D49E25708B2}" presName="rootComposite" presStyleCnt="0"/>
      <dgm:spPr/>
    </dgm:pt>
    <dgm:pt modelId="{C61A9544-8D6B-4F46-86DB-098D70D92D01}" type="pres">
      <dgm:prSet presAssocID="{AF3552C3-31B5-47CC-8E86-9D49E25708B2}" presName="rootText" presStyleLbl="node1" presStyleIdx="1" presStyleCnt="2"/>
      <dgm:spPr/>
      <dgm:t>
        <a:bodyPr/>
        <a:lstStyle/>
        <a:p>
          <a:endParaRPr lang="vi-VN"/>
        </a:p>
      </dgm:t>
    </dgm:pt>
    <dgm:pt modelId="{E47C542B-3298-4909-A7C6-442C6AC20B21}" type="pres">
      <dgm:prSet presAssocID="{AF3552C3-31B5-47CC-8E86-9D49E25708B2}" presName="rootConnector" presStyleLbl="node1" presStyleIdx="1" presStyleCnt="2"/>
      <dgm:spPr/>
      <dgm:t>
        <a:bodyPr/>
        <a:lstStyle/>
        <a:p>
          <a:endParaRPr lang="vi-VN"/>
        </a:p>
      </dgm:t>
    </dgm:pt>
    <dgm:pt modelId="{5E649200-6A8F-46AC-A41D-1EECD491B35A}" type="pres">
      <dgm:prSet presAssocID="{AF3552C3-31B5-47CC-8E86-9D49E25708B2}" presName="childShape" presStyleCnt="0"/>
      <dgm:spPr/>
    </dgm:pt>
    <dgm:pt modelId="{A280B9DF-8C34-44C3-AD08-485BE27C8E94}" type="pres">
      <dgm:prSet presAssocID="{CEE2FCBD-9912-47E2-9E38-B5260E320EF8}" presName="Name13" presStyleLbl="parChTrans1D2" presStyleIdx="2" presStyleCnt="4"/>
      <dgm:spPr/>
      <dgm:t>
        <a:bodyPr/>
        <a:lstStyle/>
        <a:p>
          <a:endParaRPr lang="vi-VN"/>
        </a:p>
      </dgm:t>
    </dgm:pt>
    <dgm:pt modelId="{F821DB59-9D22-4DFA-AA36-53E64842D95E}" type="pres">
      <dgm:prSet presAssocID="{853E07F7-608F-412B-8F4D-D84BD6FDBCF0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86273AC-F147-4A14-AC1C-3F8C6035AE61}" type="pres">
      <dgm:prSet presAssocID="{627F4060-EA86-46CF-B673-EFC399A93DB8}" presName="Name13" presStyleLbl="parChTrans1D2" presStyleIdx="3" presStyleCnt="4"/>
      <dgm:spPr/>
      <dgm:t>
        <a:bodyPr/>
        <a:lstStyle/>
        <a:p>
          <a:endParaRPr lang="vi-VN"/>
        </a:p>
      </dgm:t>
    </dgm:pt>
    <dgm:pt modelId="{0EDB16AB-D30D-4EB6-97E0-60748EDFE0CC}" type="pres">
      <dgm:prSet presAssocID="{3D14BDC9-810E-49F3-BDCF-9CC32E818F43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0EA65201-9F87-4E2C-8E60-46FD3FCF9A09}" srcId="{AF3552C3-31B5-47CC-8E86-9D49E25708B2}" destId="{3D14BDC9-810E-49F3-BDCF-9CC32E818F43}" srcOrd="1" destOrd="0" parTransId="{627F4060-EA86-46CF-B673-EFC399A93DB8}" sibTransId="{7F6E1EA1-DE3F-4204-A823-E1DF7B814821}"/>
    <dgm:cxn modelId="{B1427940-1CF9-4F4A-84C9-7D36BD652666}" type="presOf" srcId="{A8DE961E-A506-4233-ADEC-9B19A08EB6B1}" destId="{D2868E41-F518-4B6D-8182-C93A3FD7331C}" srcOrd="0" destOrd="0" presId="urn:microsoft.com/office/officeart/2005/8/layout/hierarchy3"/>
    <dgm:cxn modelId="{1026C823-3A26-4BBA-858B-5CE108AF80EE}" type="presOf" srcId="{853E07F7-608F-412B-8F4D-D84BD6FDBCF0}" destId="{F821DB59-9D22-4DFA-AA36-53E64842D95E}" srcOrd="0" destOrd="0" presId="urn:microsoft.com/office/officeart/2005/8/layout/hierarchy3"/>
    <dgm:cxn modelId="{D4E9A4C1-5AB5-4167-A05E-25AE905E0C1D}" type="presOf" srcId="{AF3552C3-31B5-47CC-8E86-9D49E25708B2}" destId="{C61A9544-8D6B-4F46-86DB-098D70D92D01}" srcOrd="0" destOrd="0" presId="urn:microsoft.com/office/officeart/2005/8/layout/hierarchy3"/>
    <dgm:cxn modelId="{453B8B29-3327-4236-BA68-F1D3E02FC746}" type="presOf" srcId="{627F4060-EA86-46CF-B673-EFC399A93DB8}" destId="{586273AC-F147-4A14-AC1C-3F8C6035AE61}" srcOrd="0" destOrd="0" presId="urn:microsoft.com/office/officeart/2005/8/layout/hierarchy3"/>
    <dgm:cxn modelId="{FC77D4D1-E5DD-49E2-9440-D1EAE15F3BF6}" type="presOf" srcId="{AF3552C3-31B5-47CC-8E86-9D49E25708B2}" destId="{E47C542B-3298-4909-A7C6-442C6AC20B21}" srcOrd="1" destOrd="0" presId="urn:microsoft.com/office/officeart/2005/8/layout/hierarchy3"/>
    <dgm:cxn modelId="{9D25CA3D-D930-42AB-9263-27C16F0C3458}" srcId="{C2039173-24D6-4CF1-9D8D-2886F27B147F}" destId="{177F51A8-8D7A-4F2F-8BA4-7E6C7159BC97}" srcOrd="0" destOrd="0" parTransId="{6FCA4FE6-5C1F-4B4E-AC89-9F63F58F9FE8}" sibTransId="{DAD1A117-51B8-444E-BDD0-4F09E6495775}"/>
    <dgm:cxn modelId="{74C0C9BC-F577-4BC4-9F64-E83EA9EE4009}" srcId="{AF3552C3-31B5-47CC-8E86-9D49E25708B2}" destId="{853E07F7-608F-412B-8F4D-D84BD6FDBCF0}" srcOrd="0" destOrd="0" parTransId="{CEE2FCBD-9912-47E2-9E38-B5260E320EF8}" sibTransId="{D7CD8741-29E2-498A-BD9B-10FC8B760C3B}"/>
    <dgm:cxn modelId="{7B84B99D-00E4-4E21-AF9C-3F7A6B6090CC}" type="presOf" srcId="{0A43F13E-BD2A-4822-A137-7B5A7D6B3012}" destId="{561A0238-43BC-4A64-A830-AC4650E0CBB5}" srcOrd="0" destOrd="0" presId="urn:microsoft.com/office/officeart/2005/8/layout/hierarchy3"/>
    <dgm:cxn modelId="{0421EEB6-572A-4CD3-81EC-A71924ACAC42}" srcId="{177F51A8-8D7A-4F2F-8BA4-7E6C7159BC97}" destId="{0C03EE72-A404-4371-B8B7-8C7773933E1A}" srcOrd="0" destOrd="0" parTransId="{A8DE961E-A506-4233-ADEC-9B19A08EB6B1}" sibTransId="{A98DE05E-0E24-4F9D-B25B-C6D31880E560}"/>
    <dgm:cxn modelId="{33ADA473-FFEC-456C-9F3C-46E8CC6EE387}" type="presOf" srcId="{177F51A8-8D7A-4F2F-8BA4-7E6C7159BC97}" destId="{D59C3DBE-2359-4715-A289-AAAD1823291E}" srcOrd="1" destOrd="0" presId="urn:microsoft.com/office/officeart/2005/8/layout/hierarchy3"/>
    <dgm:cxn modelId="{B1AC4E60-08B7-48EA-B02D-10C5EE2C8AFE}" type="presOf" srcId="{177F51A8-8D7A-4F2F-8BA4-7E6C7159BC97}" destId="{00F10220-F412-4CA0-9229-AC6EF4EE57D5}" srcOrd="0" destOrd="0" presId="urn:microsoft.com/office/officeart/2005/8/layout/hierarchy3"/>
    <dgm:cxn modelId="{F06D5509-9EC9-490E-9FC4-ADDBBB6CA4E7}" type="presOf" srcId="{F9CD8AB0-E655-4C4D-A6D9-85A42FD4EB15}" destId="{3D7CD406-701E-4EAC-97DD-5A4E3EF68101}" srcOrd="0" destOrd="0" presId="urn:microsoft.com/office/officeart/2005/8/layout/hierarchy3"/>
    <dgm:cxn modelId="{263ACCD4-BB88-43A4-A1F1-73B77EB8CB97}" type="presOf" srcId="{3D14BDC9-810E-49F3-BDCF-9CC32E818F43}" destId="{0EDB16AB-D30D-4EB6-97E0-60748EDFE0CC}" srcOrd="0" destOrd="0" presId="urn:microsoft.com/office/officeart/2005/8/layout/hierarchy3"/>
    <dgm:cxn modelId="{FF45CDBB-E85E-4DEE-9CC4-6364F9A1C349}" type="presOf" srcId="{CEE2FCBD-9912-47E2-9E38-B5260E320EF8}" destId="{A280B9DF-8C34-44C3-AD08-485BE27C8E94}" srcOrd="0" destOrd="0" presId="urn:microsoft.com/office/officeart/2005/8/layout/hierarchy3"/>
    <dgm:cxn modelId="{BF739571-3927-411A-BE15-6E56739570BC}" srcId="{177F51A8-8D7A-4F2F-8BA4-7E6C7159BC97}" destId="{F9CD8AB0-E655-4C4D-A6D9-85A42FD4EB15}" srcOrd="1" destOrd="0" parTransId="{0A43F13E-BD2A-4822-A137-7B5A7D6B3012}" sibTransId="{C2D351F7-FAAD-4D34-8202-C39A5235D651}"/>
    <dgm:cxn modelId="{022D3C7C-6E78-467F-B670-69B3EEABD20D}" type="presOf" srcId="{0C03EE72-A404-4371-B8B7-8C7773933E1A}" destId="{CA8B24B7-9BAD-4A7A-962E-5776CD5F4D60}" srcOrd="0" destOrd="0" presId="urn:microsoft.com/office/officeart/2005/8/layout/hierarchy3"/>
    <dgm:cxn modelId="{83361205-CECC-40C9-94EB-4C60901077B3}" srcId="{C2039173-24D6-4CF1-9D8D-2886F27B147F}" destId="{AF3552C3-31B5-47CC-8E86-9D49E25708B2}" srcOrd="1" destOrd="0" parTransId="{7CD68F86-2884-4B94-B147-EA81A88F76D2}" sibTransId="{66820517-F399-481B-9A36-C440A2C0B31D}"/>
    <dgm:cxn modelId="{5E98C3BC-C6FA-4BBD-8716-60D3E8548633}" type="presOf" srcId="{C2039173-24D6-4CF1-9D8D-2886F27B147F}" destId="{8A92AD54-6265-474E-A62D-8AF874C35E89}" srcOrd="0" destOrd="0" presId="urn:microsoft.com/office/officeart/2005/8/layout/hierarchy3"/>
    <dgm:cxn modelId="{F995D2C8-E7ED-4E24-BCA8-2FB9623DE558}" type="presParOf" srcId="{8A92AD54-6265-474E-A62D-8AF874C35E89}" destId="{0C1D53AA-63A0-4738-884C-1ED4D65777DA}" srcOrd="0" destOrd="0" presId="urn:microsoft.com/office/officeart/2005/8/layout/hierarchy3"/>
    <dgm:cxn modelId="{CB8DFA2C-5313-4ED1-811D-B45BDB98D798}" type="presParOf" srcId="{0C1D53AA-63A0-4738-884C-1ED4D65777DA}" destId="{2868A78B-4DCC-4757-8704-488DA18984CE}" srcOrd="0" destOrd="0" presId="urn:microsoft.com/office/officeart/2005/8/layout/hierarchy3"/>
    <dgm:cxn modelId="{E7D57281-DBCA-4CE5-BC4A-ACB04687E894}" type="presParOf" srcId="{2868A78B-4DCC-4757-8704-488DA18984CE}" destId="{00F10220-F412-4CA0-9229-AC6EF4EE57D5}" srcOrd="0" destOrd="0" presId="urn:microsoft.com/office/officeart/2005/8/layout/hierarchy3"/>
    <dgm:cxn modelId="{33FC02CF-3A5D-4A5A-A2E1-98B8F5D56FC4}" type="presParOf" srcId="{2868A78B-4DCC-4757-8704-488DA18984CE}" destId="{D59C3DBE-2359-4715-A289-AAAD1823291E}" srcOrd="1" destOrd="0" presId="urn:microsoft.com/office/officeart/2005/8/layout/hierarchy3"/>
    <dgm:cxn modelId="{5B11BADC-0552-4248-B5A7-AE224985F92A}" type="presParOf" srcId="{0C1D53AA-63A0-4738-884C-1ED4D65777DA}" destId="{957CD2D9-1259-46DF-B7CA-B2D8CC4DF097}" srcOrd="1" destOrd="0" presId="urn:microsoft.com/office/officeart/2005/8/layout/hierarchy3"/>
    <dgm:cxn modelId="{67C3E1EA-A51A-4154-9564-E40CFBF32E80}" type="presParOf" srcId="{957CD2D9-1259-46DF-B7CA-B2D8CC4DF097}" destId="{D2868E41-F518-4B6D-8182-C93A3FD7331C}" srcOrd="0" destOrd="0" presId="urn:microsoft.com/office/officeart/2005/8/layout/hierarchy3"/>
    <dgm:cxn modelId="{337EFB48-AE9C-42A7-B720-5EC1B1946830}" type="presParOf" srcId="{957CD2D9-1259-46DF-B7CA-B2D8CC4DF097}" destId="{CA8B24B7-9BAD-4A7A-962E-5776CD5F4D60}" srcOrd="1" destOrd="0" presId="urn:microsoft.com/office/officeart/2005/8/layout/hierarchy3"/>
    <dgm:cxn modelId="{CECAA21B-A607-4357-82ED-B397BFDAF59C}" type="presParOf" srcId="{957CD2D9-1259-46DF-B7CA-B2D8CC4DF097}" destId="{561A0238-43BC-4A64-A830-AC4650E0CBB5}" srcOrd="2" destOrd="0" presId="urn:microsoft.com/office/officeart/2005/8/layout/hierarchy3"/>
    <dgm:cxn modelId="{591D80AD-9734-4F46-82BA-6AAC11E2110D}" type="presParOf" srcId="{957CD2D9-1259-46DF-B7CA-B2D8CC4DF097}" destId="{3D7CD406-701E-4EAC-97DD-5A4E3EF68101}" srcOrd="3" destOrd="0" presId="urn:microsoft.com/office/officeart/2005/8/layout/hierarchy3"/>
    <dgm:cxn modelId="{DF179DD7-8383-45C8-8DF3-8FB9EED64FE1}" type="presParOf" srcId="{8A92AD54-6265-474E-A62D-8AF874C35E89}" destId="{A4C84FC3-33B1-41D8-9A07-4F99B4F5440E}" srcOrd="1" destOrd="0" presId="urn:microsoft.com/office/officeart/2005/8/layout/hierarchy3"/>
    <dgm:cxn modelId="{59CE47DC-F040-4215-A226-A98E7DB5867D}" type="presParOf" srcId="{A4C84FC3-33B1-41D8-9A07-4F99B4F5440E}" destId="{652C0EDD-0597-49A0-A181-AB142EDDF36B}" srcOrd="0" destOrd="0" presId="urn:microsoft.com/office/officeart/2005/8/layout/hierarchy3"/>
    <dgm:cxn modelId="{3913B337-2041-4643-AD01-2F266284CE36}" type="presParOf" srcId="{652C0EDD-0597-49A0-A181-AB142EDDF36B}" destId="{C61A9544-8D6B-4F46-86DB-098D70D92D01}" srcOrd="0" destOrd="0" presId="urn:microsoft.com/office/officeart/2005/8/layout/hierarchy3"/>
    <dgm:cxn modelId="{7F790A8F-600C-471B-A78D-2C4212C8D596}" type="presParOf" srcId="{652C0EDD-0597-49A0-A181-AB142EDDF36B}" destId="{E47C542B-3298-4909-A7C6-442C6AC20B21}" srcOrd="1" destOrd="0" presId="urn:microsoft.com/office/officeart/2005/8/layout/hierarchy3"/>
    <dgm:cxn modelId="{8BD874BA-DCE0-499E-984E-1CB79BD17AC0}" type="presParOf" srcId="{A4C84FC3-33B1-41D8-9A07-4F99B4F5440E}" destId="{5E649200-6A8F-46AC-A41D-1EECD491B35A}" srcOrd="1" destOrd="0" presId="urn:microsoft.com/office/officeart/2005/8/layout/hierarchy3"/>
    <dgm:cxn modelId="{9FBA96C5-086A-4671-80F9-8DC915D0D1D4}" type="presParOf" srcId="{5E649200-6A8F-46AC-A41D-1EECD491B35A}" destId="{A280B9DF-8C34-44C3-AD08-485BE27C8E94}" srcOrd="0" destOrd="0" presId="urn:microsoft.com/office/officeart/2005/8/layout/hierarchy3"/>
    <dgm:cxn modelId="{87F99C57-E383-464D-B2D7-ADE4F9C0E367}" type="presParOf" srcId="{5E649200-6A8F-46AC-A41D-1EECD491B35A}" destId="{F821DB59-9D22-4DFA-AA36-53E64842D95E}" srcOrd="1" destOrd="0" presId="urn:microsoft.com/office/officeart/2005/8/layout/hierarchy3"/>
    <dgm:cxn modelId="{BF9E7B1E-C6E6-46BF-8C31-7627DC656893}" type="presParOf" srcId="{5E649200-6A8F-46AC-A41D-1EECD491B35A}" destId="{586273AC-F147-4A14-AC1C-3F8C6035AE61}" srcOrd="2" destOrd="0" presId="urn:microsoft.com/office/officeart/2005/8/layout/hierarchy3"/>
    <dgm:cxn modelId="{86C1E6BB-37AE-490D-85CA-E804BFFD9EE3}" type="presParOf" srcId="{5E649200-6A8F-46AC-A41D-1EECD491B35A}" destId="{0EDB16AB-D30D-4EB6-97E0-60748EDFE0C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DC055C-7598-4AF6-8B5F-83212A8EC24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18E8F575-2E43-41AD-BB2B-07C9E7637935}">
      <dgm:prSet phldrT="[Text]" custT="1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sz="4800" b="1" dirty="0" smtClean="0"/>
            <a:t>VPPL</a:t>
          </a:r>
          <a:endParaRPr lang="vi-VN" sz="4800" b="1" dirty="0"/>
        </a:p>
      </dgm:t>
    </dgm:pt>
    <dgm:pt modelId="{E44F71DE-C6C5-4C99-87F1-DF1015D35C70}" type="parTrans" cxnId="{E67FA63B-5B03-4132-A344-E57AB0BA5EAF}">
      <dgm:prSet/>
      <dgm:spPr/>
      <dgm:t>
        <a:bodyPr/>
        <a:lstStyle/>
        <a:p>
          <a:endParaRPr lang="vi-VN"/>
        </a:p>
      </dgm:t>
    </dgm:pt>
    <dgm:pt modelId="{C2B184A2-5383-4FCB-A029-8E23587CBD48}" type="sibTrans" cxnId="{E67FA63B-5B03-4132-A344-E57AB0BA5EAF}">
      <dgm:prSet/>
      <dgm:spPr/>
      <dgm:t>
        <a:bodyPr/>
        <a:lstStyle/>
        <a:p>
          <a:endParaRPr lang="vi-VN"/>
        </a:p>
      </dgm:t>
    </dgm:pt>
    <dgm:pt modelId="{66D220EC-367B-4976-B5B2-D40FFDD6C1D7}">
      <dgm:prSet phldrT="[Text]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dirty="0" smtClean="0"/>
            <a:t>MẶT KHÁCH QUAN</a:t>
          </a:r>
          <a:endParaRPr lang="vi-VN" dirty="0"/>
        </a:p>
      </dgm:t>
    </dgm:pt>
    <dgm:pt modelId="{26BE06DE-DC4F-4E8D-B368-D430DCF21953}" type="parTrans" cxnId="{BFEB7EF6-B9BB-4BCD-95DF-82737A732C24}">
      <dgm:prSet/>
      <dgm:spPr/>
      <dgm:t>
        <a:bodyPr/>
        <a:lstStyle/>
        <a:p>
          <a:endParaRPr lang="vi-VN"/>
        </a:p>
      </dgm:t>
    </dgm:pt>
    <dgm:pt modelId="{89E6697F-0223-4B57-BE95-EB003F134683}" type="sibTrans" cxnId="{BFEB7EF6-B9BB-4BCD-95DF-82737A732C24}">
      <dgm:prSet/>
      <dgm:spPr/>
      <dgm:t>
        <a:bodyPr/>
        <a:lstStyle/>
        <a:p>
          <a:endParaRPr lang="vi-VN"/>
        </a:p>
      </dgm:t>
    </dgm:pt>
    <dgm:pt modelId="{4BF7CBF1-9F6B-4168-8C6D-AF684E3405CD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dirty="0" smtClean="0"/>
            <a:t>MẶT CHỦ QUAN</a:t>
          </a:r>
          <a:endParaRPr lang="vi-VN" dirty="0"/>
        </a:p>
      </dgm:t>
    </dgm:pt>
    <dgm:pt modelId="{EE19405C-3D99-46C5-882A-422CD590B57E}" type="parTrans" cxnId="{B85DE32D-56F7-47A8-87B2-4D826D1F3AC8}">
      <dgm:prSet/>
      <dgm:spPr/>
      <dgm:t>
        <a:bodyPr/>
        <a:lstStyle/>
        <a:p>
          <a:endParaRPr lang="vi-VN"/>
        </a:p>
      </dgm:t>
    </dgm:pt>
    <dgm:pt modelId="{2287B042-A4C0-4814-9003-532E4E789978}" type="sibTrans" cxnId="{B85DE32D-56F7-47A8-87B2-4D826D1F3AC8}">
      <dgm:prSet/>
      <dgm:spPr/>
      <dgm:t>
        <a:bodyPr/>
        <a:lstStyle/>
        <a:p>
          <a:endParaRPr lang="vi-VN"/>
        </a:p>
      </dgm:t>
    </dgm:pt>
    <dgm:pt modelId="{08E87368-3A6D-4E04-A007-35D866FDE6B1}">
      <dgm:prSet phldrT="[Text]"/>
      <dgm:spPr>
        <a:solidFill>
          <a:schemeClr val="accent3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 smtClean="0"/>
            <a:t>KHÁCH THỂ</a:t>
          </a:r>
          <a:endParaRPr lang="vi-VN" dirty="0"/>
        </a:p>
      </dgm:t>
    </dgm:pt>
    <dgm:pt modelId="{5A11CD0B-2C45-4B44-A693-DC81CA8B6431}" type="parTrans" cxnId="{32EBEFDD-DC81-47AF-9E41-6DC02219D614}">
      <dgm:prSet/>
      <dgm:spPr/>
      <dgm:t>
        <a:bodyPr/>
        <a:lstStyle/>
        <a:p>
          <a:endParaRPr lang="vi-VN"/>
        </a:p>
      </dgm:t>
    </dgm:pt>
    <dgm:pt modelId="{297BF52B-3F1A-4F71-B5E3-A53BC16B7941}" type="sibTrans" cxnId="{32EBEFDD-DC81-47AF-9E41-6DC02219D614}">
      <dgm:prSet/>
      <dgm:spPr/>
      <dgm:t>
        <a:bodyPr/>
        <a:lstStyle/>
        <a:p>
          <a:endParaRPr lang="vi-VN"/>
        </a:p>
      </dgm:t>
    </dgm:pt>
    <dgm:pt modelId="{005BA7E9-D515-4BE5-B6D4-4E65C2D0294C}">
      <dgm:prSet phldrT="[Text]"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r>
            <a:rPr lang="en-US" dirty="0" smtClean="0"/>
            <a:t>CHỦ THỂ</a:t>
          </a:r>
          <a:endParaRPr lang="vi-VN" dirty="0"/>
        </a:p>
      </dgm:t>
    </dgm:pt>
    <dgm:pt modelId="{66CADB8C-D063-4587-A6B2-2E11552BFF9B}" type="parTrans" cxnId="{94017C02-A371-434B-8471-E7DA993AD951}">
      <dgm:prSet/>
      <dgm:spPr/>
      <dgm:t>
        <a:bodyPr/>
        <a:lstStyle/>
        <a:p>
          <a:endParaRPr lang="vi-VN"/>
        </a:p>
      </dgm:t>
    </dgm:pt>
    <dgm:pt modelId="{E9A3976D-DC9E-43B7-8C8C-3A0146F1E55A}" type="sibTrans" cxnId="{94017C02-A371-434B-8471-E7DA993AD951}">
      <dgm:prSet/>
      <dgm:spPr/>
      <dgm:t>
        <a:bodyPr/>
        <a:lstStyle/>
        <a:p>
          <a:endParaRPr lang="vi-VN"/>
        </a:p>
      </dgm:t>
    </dgm:pt>
    <dgm:pt modelId="{B4FFA950-5132-491E-B90C-80429AE3F297}" type="pres">
      <dgm:prSet presAssocID="{8DDC055C-7598-4AF6-8B5F-83212A8EC24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AD9347E-E31B-481D-8E38-7ED0D4B5F182}" type="pres">
      <dgm:prSet presAssocID="{8DDC055C-7598-4AF6-8B5F-83212A8EC243}" presName="radial" presStyleCnt="0">
        <dgm:presLayoutVars>
          <dgm:animLvl val="ctr"/>
        </dgm:presLayoutVars>
      </dgm:prSet>
      <dgm:spPr/>
    </dgm:pt>
    <dgm:pt modelId="{3491A6E4-0C33-404E-A25C-D651DEE3C55B}" type="pres">
      <dgm:prSet presAssocID="{18E8F575-2E43-41AD-BB2B-07C9E7637935}" presName="centerShape" presStyleLbl="vennNode1" presStyleIdx="0" presStyleCnt="5"/>
      <dgm:spPr/>
      <dgm:t>
        <a:bodyPr/>
        <a:lstStyle/>
        <a:p>
          <a:endParaRPr lang="vi-VN"/>
        </a:p>
      </dgm:t>
    </dgm:pt>
    <dgm:pt modelId="{AB8BD79D-66E9-4E4C-9BE8-0FF6EC479B7F}" type="pres">
      <dgm:prSet presAssocID="{66D220EC-367B-4976-B5B2-D40FFDD6C1D7}" presName="node" presStyleLbl="vennNode1" presStyleIdx="1" presStyleCnt="5" custScaleX="165632" custScaleY="11260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E37FBF3-DDE3-4EE2-8515-495A484C2DAC}" type="pres">
      <dgm:prSet presAssocID="{4BF7CBF1-9F6B-4168-8C6D-AF684E3405CD}" presName="node" presStyleLbl="vennNode1" presStyleIdx="2" presStyleCnt="5" custScaleX="145923" custScaleY="11795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442090A-2E94-458E-AD9E-5D1DBAFDB517}" type="pres">
      <dgm:prSet presAssocID="{08E87368-3A6D-4E04-A007-35D866FDE6B1}" presName="node" presStyleLbl="vennNode1" presStyleIdx="3" presStyleCnt="5" custScaleX="145102" custScaleY="12570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D93497-285B-4598-952C-EFC4D7F805A1}" type="pres">
      <dgm:prSet presAssocID="{005BA7E9-D515-4BE5-B6D4-4E65C2D0294C}" presName="node" presStyleLbl="vennNode1" presStyleIdx="4" presStyleCnt="5" custScaleX="150455" custScaleY="10740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786C88A3-AFA9-446F-9014-E1CD4580D12A}" type="presOf" srcId="{4BF7CBF1-9F6B-4168-8C6D-AF684E3405CD}" destId="{3E37FBF3-DDE3-4EE2-8515-495A484C2DAC}" srcOrd="0" destOrd="0" presId="urn:microsoft.com/office/officeart/2005/8/layout/radial3"/>
    <dgm:cxn modelId="{741F5D0B-026F-4377-8833-08E3892B71C2}" type="presOf" srcId="{18E8F575-2E43-41AD-BB2B-07C9E7637935}" destId="{3491A6E4-0C33-404E-A25C-D651DEE3C55B}" srcOrd="0" destOrd="0" presId="urn:microsoft.com/office/officeart/2005/8/layout/radial3"/>
    <dgm:cxn modelId="{BFEB7EF6-B9BB-4BCD-95DF-82737A732C24}" srcId="{18E8F575-2E43-41AD-BB2B-07C9E7637935}" destId="{66D220EC-367B-4976-B5B2-D40FFDD6C1D7}" srcOrd="0" destOrd="0" parTransId="{26BE06DE-DC4F-4E8D-B368-D430DCF21953}" sibTransId="{89E6697F-0223-4B57-BE95-EB003F134683}"/>
    <dgm:cxn modelId="{222F4E2D-0D6A-4381-A57C-3F271419C1E5}" type="presOf" srcId="{08E87368-3A6D-4E04-A007-35D866FDE6B1}" destId="{0442090A-2E94-458E-AD9E-5D1DBAFDB517}" srcOrd="0" destOrd="0" presId="urn:microsoft.com/office/officeart/2005/8/layout/radial3"/>
    <dgm:cxn modelId="{010B13D8-0187-4FFA-AB54-5BFADC7BD645}" type="presOf" srcId="{66D220EC-367B-4976-B5B2-D40FFDD6C1D7}" destId="{AB8BD79D-66E9-4E4C-9BE8-0FF6EC479B7F}" srcOrd="0" destOrd="0" presId="urn:microsoft.com/office/officeart/2005/8/layout/radial3"/>
    <dgm:cxn modelId="{B85DE32D-56F7-47A8-87B2-4D826D1F3AC8}" srcId="{18E8F575-2E43-41AD-BB2B-07C9E7637935}" destId="{4BF7CBF1-9F6B-4168-8C6D-AF684E3405CD}" srcOrd="1" destOrd="0" parTransId="{EE19405C-3D99-46C5-882A-422CD590B57E}" sibTransId="{2287B042-A4C0-4814-9003-532E4E789978}"/>
    <dgm:cxn modelId="{32EBEFDD-DC81-47AF-9E41-6DC02219D614}" srcId="{18E8F575-2E43-41AD-BB2B-07C9E7637935}" destId="{08E87368-3A6D-4E04-A007-35D866FDE6B1}" srcOrd="2" destOrd="0" parTransId="{5A11CD0B-2C45-4B44-A693-DC81CA8B6431}" sibTransId="{297BF52B-3F1A-4F71-B5E3-A53BC16B7941}"/>
    <dgm:cxn modelId="{E67FA63B-5B03-4132-A344-E57AB0BA5EAF}" srcId="{8DDC055C-7598-4AF6-8B5F-83212A8EC243}" destId="{18E8F575-2E43-41AD-BB2B-07C9E7637935}" srcOrd="0" destOrd="0" parTransId="{E44F71DE-C6C5-4C99-87F1-DF1015D35C70}" sibTransId="{C2B184A2-5383-4FCB-A029-8E23587CBD48}"/>
    <dgm:cxn modelId="{551AEFE1-3F44-4536-B2EE-88731B44E54E}" type="presOf" srcId="{005BA7E9-D515-4BE5-B6D4-4E65C2D0294C}" destId="{49D93497-285B-4598-952C-EFC4D7F805A1}" srcOrd="0" destOrd="0" presId="urn:microsoft.com/office/officeart/2005/8/layout/radial3"/>
    <dgm:cxn modelId="{EFA9A7C7-D822-4D10-9C91-FF40ECEE9D5E}" type="presOf" srcId="{8DDC055C-7598-4AF6-8B5F-83212A8EC243}" destId="{B4FFA950-5132-491E-B90C-80429AE3F297}" srcOrd="0" destOrd="0" presId="urn:microsoft.com/office/officeart/2005/8/layout/radial3"/>
    <dgm:cxn modelId="{94017C02-A371-434B-8471-E7DA993AD951}" srcId="{18E8F575-2E43-41AD-BB2B-07C9E7637935}" destId="{005BA7E9-D515-4BE5-B6D4-4E65C2D0294C}" srcOrd="3" destOrd="0" parTransId="{66CADB8C-D063-4587-A6B2-2E11552BFF9B}" sibTransId="{E9A3976D-DC9E-43B7-8C8C-3A0146F1E55A}"/>
    <dgm:cxn modelId="{55EDFE23-FCFA-46C5-A69B-DDAD85429C6E}" type="presParOf" srcId="{B4FFA950-5132-491E-B90C-80429AE3F297}" destId="{6AD9347E-E31B-481D-8E38-7ED0D4B5F182}" srcOrd="0" destOrd="0" presId="urn:microsoft.com/office/officeart/2005/8/layout/radial3"/>
    <dgm:cxn modelId="{9B5447D7-CD2F-421C-AACE-9B5E59D19939}" type="presParOf" srcId="{6AD9347E-E31B-481D-8E38-7ED0D4B5F182}" destId="{3491A6E4-0C33-404E-A25C-D651DEE3C55B}" srcOrd="0" destOrd="0" presId="urn:microsoft.com/office/officeart/2005/8/layout/radial3"/>
    <dgm:cxn modelId="{E4D19BF5-7C0B-4C07-82F3-B907BFD2B636}" type="presParOf" srcId="{6AD9347E-E31B-481D-8E38-7ED0D4B5F182}" destId="{AB8BD79D-66E9-4E4C-9BE8-0FF6EC479B7F}" srcOrd="1" destOrd="0" presId="urn:microsoft.com/office/officeart/2005/8/layout/radial3"/>
    <dgm:cxn modelId="{8964F28E-E3A1-4446-B42A-FEC8D036BB4C}" type="presParOf" srcId="{6AD9347E-E31B-481D-8E38-7ED0D4B5F182}" destId="{3E37FBF3-DDE3-4EE2-8515-495A484C2DAC}" srcOrd="2" destOrd="0" presId="urn:microsoft.com/office/officeart/2005/8/layout/radial3"/>
    <dgm:cxn modelId="{D9D14C9A-FD9C-4841-BCED-A9D26BC12A52}" type="presParOf" srcId="{6AD9347E-E31B-481D-8E38-7ED0D4B5F182}" destId="{0442090A-2E94-458E-AD9E-5D1DBAFDB517}" srcOrd="3" destOrd="0" presId="urn:microsoft.com/office/officeart/2005/8/layout/radial3"/>
    <dgm:cxn modelId="{5E6BFC4E-D920-4C17-B3BD-4A82E07E85D7}" type="presParOf" srcId="{6AD9347E-E31B-481D-8E38-7ED0D4B5F182}" destId="{49D93497-285B-4598-952C-EFC4D7F805A1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C29AC-07E3-4EDF-A67A-39F46CFE34A6}">
      <dsp:nvSpPr>
        <dsp:cNvPr id="0" name=""/>
        <dsp:cNvSpPr/>
      </dsp:nvSpPr>
      <dsp:spPr>
        <a:xfrm>
          <a:off x="4627435" y="3347313"/>
          <a:ext cx="3725207" cy="1575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err="1" smtClean="0"/>
            <a:t>Lỗi</a:t>
          </a:r>
          <a:r>
            <a:rPr lang="en-US" sz="2100" kern="1200" dirty="0" smtClean="0"/>
            <a:t> </a:t>
          </a:r>
          <a:endParaRPr lang="vi-VN" sz="2100" kern="1200" dirty="0"/>
        </a:p>
      </dsp:txBody>
      <dsp:txXfrm>
        <a:off x="5779600" y="3775717"/>
        <a:ext cx="2538441" cy="1112200"/>
      </dsp:txXfrm>
    </dsp:sp>
    <dsp:sp modelId="{5B02411F-E00A-4002-B5E5-AB94E7A3A2CB}">
      <dsp:nvSpPr>
        <dsp:cNvPr id="0" name=""/>
        <dsp:cNvSpPr/>
      </dsp:nvSpPr>
      <dsp:spPr>
        <a:xfrm>
          <a:off x="792243" y="3347313"/>
          <a:ext cx="3460490" cy="1575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Do </a:t>
          </a:r>
          <a:r>
            <a:rPr lang="en-US" sz="2200" b="1" kern="1200" dirty="0" err="1" smtClean="0"/>
            <a:t>người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có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năng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lực</a:t>
          </a:r>
          <a:r>
            <a:rPr lang="en-US" sz="2200" b="1" kern="1200" dirty="0" smtClean="0"/>
            <a:t> TNPL </a:t>
          </a:r>
          <a:r>
            <a:rPr lang="en-US" sz="2200" b="1" kern="1200" dirty="0" err="1" smtClean="0"/>
            <a:t>thực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hiện</a:t>
          </a:r>
          <a:endParaRPr lang="vi-VN" sz="2200" b="1" kern="1200" dirty="0"/>
        </a:p>
      </dsp:txBody>
      <dsp:txXfrm>
        <a:off x="826845" y="3775717"/>
        <a:ext cx="2353139" cy="1112200"/>
      </dsp:txXfrm>
    </dsp:sp>
    <dsp:sp modelId="{EEC44231-0A14-40D0-AED6-BEBC88E63042}">
      <dsp:nvSpPr>
        <dsp:cNvPr id="0" name=""/>
        <dsp:cNvSpPr/>
      </dsp:nvSpPr>
      <dsp:spPr>
        <a:xfrm>
          <a:off x="4699001" y="0"/>
          <a:ext cx="3582076" cy="1575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err="1" smtClean="0"/>
            <a:t>Hành</a:t>
          </a:r>
          <a:r>
            <a:rPr lang="en-US" sz="2200" b="1" kern="1200" dirty="0" smtClean="0"/>
            <a:t> vi </a:t>
          </a:r>
          <a:r>
            <a:rPr lang="en-US" sz="2200" b="1" kern="1200" dirty="0" err="1" smtClean="0"/>
            <a:t>trái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pháp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luật</a:t>
          </a:r>
          <a:endParaRPr lang="vi-VN" sz="2200" b="1" kern="1200" dirty="0"/>
        </a:p>
      </dsp:txBody>
      <dsp:txXfrm>
        <a:off x="5808226" y="34602"/>
        <a:ext cx="2438249" cy="1112200"/>
      </dsp:txXfrm>
    </dsp:sp>
    <dsp:sp modelId="{B7282820-5831-47BE-A316-9A1354950048}">
      <dsp:nvSpPr>
        <dsp:cNvPr id="0" name=""/>
        <dsp:cNvSpPr/>
      </dsp:nvSpPr>
      <dsp:spPr>
        <a:xfrm>
          <a:off x="791356" y="0"/>
          <a:ext cx="3462265" cy="1575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err="1" smtClean="0"/>
            <a:t>Hành</a:t>
          </a:r>
          <a:r>
            <a:rPr lang="en-US" sz="2200" b="1" kern="1200" dirty="0" smtClean="0"/>
            <a:t> vi </a:t>
          </a:r>
          <a:r>
            <a:rPr lang="en-US" sz="2200" b="1" kern="1200" dirty="0" err="1" smtClean="0"/>
            <a:t>xác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định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của</a:t>
          </a:r>
          <a:r>
            <a:rPr lang="en-US" sz="2200" b="1" kern="1200" dirty="0" smtClean="0"/>
            <a:t> con </a:t>
          </a:r>
          <a:r>
            <a:rPr lang="en-US" sz="2200" b="1" kern="1200" dirty="0" err="1" smtClean="0"/>
            <a:t>người</a:t>
          </a:r>
          <a:endParaRPr lang="vi-VN" sz="2200" b="1" kern="1200" dirty="0"/>
        </a:p>
      </dsp:txBody>
      <dsp:txXfrm>
        <a:off x="825958" y="34602"/>
        <a:ext cx="2354381" cy="1112200"/>
      </dsp:txXfrm>
    </dsp:sp>
    <dsp:sp modelId="{677FAE51-9C12-4018-B5C6-1786BCB46BA0}">
      <dsp:nvSpPr>
        <dsp:cNvPr id="0" name=""/>
        <dsp:cNvSpPr/>
      </dsp:nvSpPr>
      <dsp:spPr>
        <a:xfrm>
          <a:off x="2391323" y="280583"/>
          <a:ext cx="2131451" cy="2131451"/>
        </a:xfrm>
        <a:prstGeom prst="pieWedg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1</a:t>
          </a:r>
          <a:endParaRPr lang="vi-VN" sz="5300" kern="1200" dirty="0"/>
        </a:p>
      </dsp:txBody>
      <dsp:txXfrm>
        <a:off x="3015611" y="904871"/>
        <a:ext cx="1507163" cy="1507163"/>
      </dsp:txXfrm>
    </dsp:sp>
    <dsp:sp modelId="{0EEFA646-5DE2-42AF-9FFA-6ED35FCA1A23}">
      <dsp:nvSpPr>
        <dsp:cNvPr id="0" name=""/>
        <dsp:cNvSpPr/>
      </dsp:nvSpPr>
      <dsp:spPr>
        <a:xfrm rot="5400000">
          <a:off x="4621225" y="280583"/>
          <a:ext cx="2131451" cy="2131451"/>
        </a:xfrm>
        <a:prstGeom prst="pieWedg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2</a:t>
          </a:r>
          <a:endParaRPr lang="vi-VN" sz="5300" kern="1200" dirty="0"/>
        </a:p>
      </dsp:txBody>
      <dsp:txXfrm rot="-5400000">
        <a:off x="4621225" y="904871"/>
        <a:ext cx="1507163" cy="1507163"/>
      </dsp:txXfrm>
    </dsp:sp>
    <dsp:sp modelId="{6BA674FF-FA4D-40BE-A534-CE9F23960744}">
      <dsp:nvSpPr>
        <dsp:cNvPr id="0" name=""/>
        <dsp:cNvSpPr/>
      </dsp:nvSpPr>
      <dsp:spPr>
        <a:xfrm rot="10800000">
          <a:off x="4621225" y="2510485"/>
          <a:ext cx="2131451" cy="2131451"/>
        </a:xfrm>
        <a:prstGeom prst="pieWedg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3</a:t>
          </a:r>
          <a:endParaRPr lang="vi-VN" sz="5300" kern="1200" dirty="0"/>
        </a:p>
      </dsp:txBody>
      <dsp:txXfrm rot="10800000">
        <a:off x="4621225" y="2510485"/>
        <a:ext cx="1507163" cy="1507163"/>
      </dsp:txXfrm>
    </dsp:sp>
    <dsp:sp modelId="{5FACD905-04D1-48C0-8ED3-A93A82AF379D}">
      <dsp:nvSpPr>
        <dsp:cNvPr id="0" name=""/>
        <dsp:cNvSpPr/>
      </dsp:nvSpPr>
      <dsp:spPr>
        <a:xfrm rot="16200000">
          <a:off x="2391323" y="2510485"/>
          <a:ext cx="2131451" cy="2131451"/>
        </a:xfrm>
        <a:prstGeom prst="pieWedg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4</a:t>
          </a:r>
          <a:endParaRPr lang="vi-VN" sz="5300" kern="1200" dirty="0"/>
        </a:p>
      </dsp:txBody>
      <dsp:txXfrm rot="5400000">
        <a:off x="3015611" y="2510485"/>
        <a:ext cx="1507163" cy="1507163"/>
      </dsp:txXfrm>
    </dsp:sp>
    <dsp:sp modelId="{4B09445C-BC23-4371-93C0-BC53A0649037}">
      <dsp:nvSpPr>
        <dsp:cNvPr id="0" name=""/>
        <dsp:cNvSpPr/>
      </dsp:nvSpPr>
      <dsp:spPr>
        <a:xfrm>
          <a:off x="4204041" y="2018233"/>
          <a:ext cx="735916" cy="63992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2254E-9359-4D84-9F49-59CC55D98EB8}">
      <dsp:nvSpPr>
        <dsp:cNvPr id="0" name=""/>
        <dsp:cNvSpPr/>
      </dsp:nvSpPr>
      <dsp:spPr>
        <a:xfrm rot="10800000">
          <a:off x="4204041" y="2264359"/>
          <a:ext cx="735916" cy="63992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3974-C493-4CD1-8671-863FB51A65B2}">
      <dsp:nvSpPr>
        <dsp:cNvPr id="0" name=""/>
        <dsp:cNvSpPr/>
      </dsp:nvSpPr>
      <dsp:spPr>
        <a:xfrm>
          <a:off x="4966" y="818548"/>
          <a:ext cx="2640484" cy="197106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Chủ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thể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thực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hiện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một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việc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pháp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luật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cấm</a:t>
          </a:r>
          <a:endParaRPr lang="vi-VN" sz="2500" kern="1200" dirty="0"/>
        </a:p>
      </dsp:txBody>
      <dsp:txXfrm>
        <a:off x="51150" y="864732"/>
        <a:ext cx="2548116" cy="1924881"/>
      </dsp:txXfrm>
    </dsp:sp>
    <dsp:sp modelId="{B9D2BE7C-DD13-49AC-B369-F1368D7AFCD6}">
      <dsp:nvSpPr>
        <dsp:cNvPr id="0" name=""/>
        <dsp:cNvSpPr/>
      </dsp:nvSpPr>
      <dsp:spPr>
        <a:xfrm>
          <a:off x="4966" y="2789614"/>
          <a:ext cx="2640484" cy="847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100" kern="1200" dirty="0"/>
        </a:p>
      </dsp:txBody>
      <dsp:txXfrm>
        <a:off x="4966" y="2789614"/>
        <a:ext cx="1859495" cy="847558"/>
      </dsp:txXfrm>
    </dsp:sp>
    <dsp:sp modelId="{D4CB8F59-E106-4B76-B0AA-549E05D5B795}">
      <dsp:nvSpPr>
        <dsp:cNvPr id="0" name=""/>
        <dsp:cNvSpPr/>
      </dsp:nvSpPr>
      <dsp:spPr>
        <a:xfrm>
          <a:off x="1838085" y="2668680"/>
          <a:ext cx="1126313" cy="143529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13FB9-C302-40FC-9906-64DF309B1225}">
      <dsp:nvSpPr>
        <dsp:cNvPr id="0" name=""/>
        <dsp:cNvSpPr/>
      </dsp:nvSpPr>
      <dsp:spPr>
        <a:xfrm>
          <a:off x="3193355" y="851155"/>
          <a:ext cx="2640484" cy="197106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Chủ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thể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sử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dụng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quyền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vược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quá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giới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hạn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pháp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luật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cho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phép</a:t>
          </a:r>
          <a:endParaRPr lang="vi-VN" sz="2500" kern="1200" dirty="0"/>
        </a:p>
      </dsp:txBody>
      <dsp:txXfrm>
        <a:off x="3239539" y="897339"/>
        <a:ext cx="2548116" cy="1924881"/>
      </dsp:txXfrm>
    </dsp:sp>
    <dsp:sp modelId="{8A428A3F-D956-4F5E-929F-F339C93C8B6F}">
      <dsp:nvSpPr>
        <dsp:cNvPr id="0" name=""/>
        <dsp:cNvSpPr/>
      </dsp:nvSpPr>
      <dsp:spPr>
        <a:xfrm>
          <a:off x="3193355" y="2822221"/>
          <a:ext cx="2640484" cy="847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dirty="0" smtClean="0"/>
            <a:t>Vượt quá giới hạn phòng vệ chính đáng</a:t>
          </a:r>
          <a:endParaRPr lang="vi-VN" sz="2100" kern="1200" dirty="0"/>
        </a:p>
      </dsp:txBody>
      <dsp:txXfrm>
        <a:off x="3193355" y="2822221"/>
        <a:ext cx="1859495" cy="847558"/>
      </dsp:txXfrm>
    </dsp:sp>
    <dsp:sp modelId="{11035150-B862-4F50-92F8-3B3D649C2C62}">
      <dsp:nvSpPr>
        <dsp:cNvPr id="0" name=""/>
        <dsp:cNvSpPr/>
      </dsp:nvSpPr>
      <dsp:spPr>
        <a:xfrm>
          <a:off x="5127546" y="2766501"/>
          <a:ext cx="924169" cy="130486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18EDB-C8D9-40E9-840C-9068E765839C}">
      <dsp:nvSpPr>
        <dsp:cNvPr id="0" name=""/>
        <dsp:cNvSpPr/>
      </dsp:nvSpPr>
      <dsp:spPr>
        <a:xfrm>
          <a:off x="6280673" y="779146"/>
          <a:ext cx="2640484" cy="197106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Chủ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thể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không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thực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hiện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nghĩa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vụ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nhà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nước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bắt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buộc</a:t>
          </a:r>
          <a:endParaRPr lang="vi-VN" sz="2500" kern="1200" dirty="0"/>
        </a:p>
      </dsp:txBody>
      <dsp:txXfrm>
        <a:off x="6326857" y="825330"/>
        <a:ext cx="2548116" cy="1924881"/>
      </dsp:txXfrm>
    </dsp:sp>
    <dsp:sp modelId="{64993C43-B5BF-4E23-B35B-3FB3C8797015}">
      <dsp:nvSpPr>
        <dsp:cNvPr id="0" name=""/>
        <dsp:cNvSpPr/>
      </dsp:nvSpPr>
      <dsp:spPr>
        <a:xfrm>
          <a:off x="6280673" y="2750212"/>
          <a:ext cx="2640484" cy="847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dirty="0" smtClean="0"/>
            <a:t>DNTN, Cty</a:t>
          </a:r>
          <a:endParaRPr lang="vi-VN" sz="2100" kern="1200" dirty="0"/>
        </a:p>
      </dsp:txBody>
      <dsp:txXfrm>
        <a:off x="6280673" y="2750212"/>
        <a:ext cx="1859495" cy="847558"/>
      </dsp:txXfrm>
    </dsp:sp>
    <dsp:sp modelId="{D6C56577-F56D-4597-8EC7-076CD0FBC363}">
      <dsp:nvSpPr>
        <dsp:cNvPr id="0" name=""/>
        <dsp:cNvSpPr/>
      </dsp:nvSpPr>
      <dsp:spPr>
        <a:xfrm>
          <a:off x="8214864" y="2550474"/>
          <a:ext cx="924169" cy="15928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10220-F412-4CA0-9229-AC6EF4EE57D5}">
      <dsp:nvSpPr>
        <dsp:cNvPr id="0" name=""/>
        <dsp:cNvSpPr/>
      </dsp:nvSpPr>
      <dsp:spPr>
        <a:xfrm>
          <a:off x="824457" y="1173"/>
          <a:ext cx="2755536" cy="137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err="1" smtClean="0"/>
            <a:t>Lỗi</a:t>
          </a:r>
          <a:r>
            <a:rPr lang="en-US" sz="5800" kern="1200" dirty="0" smtClean="0"/>
            <a:t> </a:t>
          </a:r>
          <a:r>
            <a:rPr lang="en-US" sz="5800" kern="1200" dirty="0" err="1" smtClean="0"/>
            <a:t>cố</a:t>
          </a:r>
          <a:r>
            <a:rPr lang="en-US" sz="5800" kern="1200" dirty="0" smtClean="0"/>
            <a:t> ý</a:t>
          </a:r>
          <a:endParaRPr lang="vi-VN" sz="5800" kern="1200" dirty="0"/>
        </a:p>
      </dsp:txBody>
      <dsp:txXfrm>
        <a:off x="864810" y="41526"/>
        <a:ext cx="2674830" cy="1297062"/>
      </dsp:txXfrm>
    </dsp:sp>
    <dsp:sp modelId="{D2868E41-F518-4B6D-8182-C93A3FD7331C}">
      <dsp:nvSpPr>
        <dsp:cNvPr id="0" name=""/>
        <dsp:cNvSpPr/>
      </dsp:nvSpPr>
      <dsp:spPr>
        <a:xfrm>
          <a:off x="1100010" y="1378941"/>
          <a:ext cx="275553" cy="1033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326"/>
              </a:lnTo>
              <a:lnTo>
                <a:pt x="275553" y="1033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B24B7-9BAD-4A7A-962E-5776CD5F4D60}">
      <dsp:nvSpPr>
        <dsp:cNvPr id="0" name=""/>
        <dsp:cNvSpPr/>
      </dsp:nvSpPr>
      <dsp:spPr>
        <a:xfrm>
          <a:off x="1375564" y="1723383"/>
          <a:ext cx="2204429" cy="1377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Cố</a:t>
          </a:r>
          <a:r>
            <a:rPr lang="en-US" sz="3600" kern="1200" dirty="0" smtClean="0"/>
            <a:t> ý </a:t>
          </a:r>
          <a:r>
            <a:rPr lang="en-US" sz="3600" kern="1200" dirty="0" err="1" smtClean="0"/>
            <a:t>trực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tiếp</a:t>
          </a:r>
          <a:endParaRPr lang="vi-VN" sz="3600" kern="1200" dirty="0"/>
        </a:p>
      </dsp:txBody>
      <dsp:txXfrm>
        <a:off x="1415917" y="1763736"/>
        <a:ext cx="2123723" cy="1297062"/>
      </dsp:txXfrm>
    </dsp:sp>
    <dsp:sp modelId="{561A0238-43BC-4A64-A830-AC4650E0CBB5}">
      <dsp:nvSpPr>
        <dsp:cNvPr id="0" name=""/>
        <dsp:cNvSpPr/>
      </dsp:nvSpPr>
      <dsp:spPr>
        <a:xfrm>
          <a:off x="1100010" y="1378941"/>
          <a:ext cx="275553" cy="27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536"/>
              </a:lnTo>
              <a:lnTo>
                <a:pt x="275553" y="2755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CD406-701E-4EAC-97DD-5A4E3EF68101}">
      <dsp:nvSpPr>
        <dsp:cNvPr id="0" name=""/>
        <dsp:cNvSpPr/>
      </dsp:nvSpPr>
      <dsp:spPr>
        <a:xfrm>
          <a:off x="1375564" y="3445594"/>
          <a:ext cx="2204429" cy="1377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Cố</a:t>
          </a:r>
          <a:r>
            <a:rPr lang="en-US" sz="3600" kern="1200" dirty="0" smtClean="0"/>
            <a:t> ý </a:t>
          </a:r>
          <a:r>
            <a:rPr lang="en-US" sz="3600" kern="1200" dirty="0" err="1" smtClean="0"/>
            <a:t>gián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tiếp</a:t>
          </a:r>
          <a:endParaRPr lang="vi-VN" sz="3600" kern="1200" dirty="0"/>
        </a:p>
      </dsp:txBody>
      <dsp:txXfrm>
        <a:off x="1415917" y="3485947"/>
        <a:ext cx="2123723" cy="1297062"/>
      </dsp:txXfrm>
    </dsp:sp>
    <dsp:sp modelId="{C61A9544-8D6B-4F46-86DB-098D70D92D01}">
      <dsp:nvSpPr>
        <dsp:cNvPr id="0" name=""/>
        <dsp:cNvSpPr/>
      </dsp:nvSpPr>
      <dsp:spPr>
        <a:xfrm>
          <a:off x="4268878" y="1173"/>
          <a:ext cx="2755536" cy="1377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err="1" smtClean="0"/>
            <a:t>Lỗi</a:t>
          </a:r>
          <a:r>
            <a:rPr lang="en-US" sz="5800" kern="1200" dirty="0" smtClean="0"/>
            <a:t> </a:t>
          </a:r>
          <a:r>
            <a:rPr lang="en-US" sz="5800" kern="1200" dirty="0" err="1" smtClean="0"/>
            <a:t>vô</a:t>
          </a:r>
          <a:r>
            <a:rPr lang="en-US" sz="5800" kern="1200" dirty="0" smtClean="0"/>
            <a:t> ý</a:t>
          </a:r>
          <a:endParaRPr lang="vi-VN" sz="5800" kern="1200" dirty="0"/>
        </a:p>
      </dsp:txBody>
      <dsp:txXfrm>
        <a:off x="4309231" y="41526"/>
        <a:ext cx="2674830" cy="1297062"/>
      </dsp:txXfrm>
    </dsp:sp>
    <dsp:sp modelId="{A280B9DF-8C34-44C3-AD08-485BE27C8E94}">
      <dsp:nvSpPr>
        <dsp:cNvPr id="0" name=""/>
        <dsp:cNvSpPr/>
      </dsp:nvSpPr>
      <dsp:spPr>
        <a:xfrm>
          <a:off x="4544431" y="1378941"/>
          <a:ext cx="275553" cy="1033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326"/>
              </a:lnTo>
              <a:lnTo>
                <a:pt x="275553" y="1033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1DB59-9D22-4DFA-AA36-53E64842D95E}">
      <dsp:nvSpPr>
        <dsp:cNvPr id="0" name=""/>
        <dsp:cNvSpPr/>
      </dsp:nvSpPr>
      <dsp:spPr>
        <a:xfrm>
          <a:off x="4819985" y="1723383"/>
          <a:ext cx="2204429" cy="1377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Vô</a:t>
          </a:r>
          <a:r>
            <a:rPr lang="en-US" sz="3600" kern="1200" dirty="0" smtClean="0"/>
            <a:t> ý </a:t>
          </a:r>
          <a:r>
            <a:rPr lang="en-US" sz="3600" kern="1200" dirty="0" err="1" smtClean="0"/>
            <a:t>vì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quá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tự</a:t>
          </a:r>
          <a:r>
            <a:rPr lang="en-US" sz="3600" kern="1200" dirty="0" smtClean="0"/>
            <a:t> tin</a:t>
          </a:r>
          <a:endParaRPr lang="vi-VN" sz="3600" kern="1200" dirty="0"/>
        </a:p>
      </dsp:txBody>
      <dsp:txXfrm>
        <a:off x="4860338" y="1763736"/>
        <a:ext cx="2123723" cy="1297062"/>
      </dsp:txXfrm>
    </dsp:sp>
    <dsp:sp modelId="{586273AC-F147-4A14-AC1C-3F8C6035AE61}">
      <dsp:nvSpPr>
        <dsp:cNvPr id="0" name=""/>
        <dsp:cNvSpPr/>
      </dsp:nvSpPr>
      <dsp:spPr>
        <a:xfrm>
          <a:off x="4544431" y="1378941"/>
          <a:ext cx="275553" cy="27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536"/>
              </a:lnTo>
              <a:lnTo>
                <a:pt x="275553" y="2755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16AB-D30D-4EB6-97E0-60748EDFE0CC}">
      <dsp:nvSpPr>
        <dsp:cNvPr id="0" name=""/>
        <dsp:cNvSpPr/>
      </dsp:nvSpPr>
      <dsp:spPr>
        <a:xfrm>
          <a:off x="4819985" y="3445594"/>
          <a:ext cx="2204429" cy="1377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Vô</a:t>
          </a:r>
          <a:r>
            <a:rPr lang="en-US" sz="3600" kern="1200" dirty="0" smtClean="0"/>
            <a:t> ý do </a:t>
          </a:r>
          <a:r>
            <a:rPr lang="en-US" sz="3600" kern="1200" dirty="0" err="1" smtClean="0"/>
            <a:t>cẩu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thả</a:t>
          </a:r>
          <a:endParaRPr lang="vi-VN" sz="3600" kern="1200" dirty="0"/>
        </a:p>
      </dsp:txBody>
      <dsp:txXfrm>
        <a:off x="4860338" y="3485947"/>
        <a:ext cx="2123723" cy="1297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1A6E4-0C33-404E-A25C-D651DEE3C55B}">
      <dsp:nvSpPr>
        <dsp:cNvPr id="0" name=""/>
        <dsp:cNvSpPr/>
      </dsp:nvSpPr>
      <dsp:spPr>
        <a:xfrm>
          <a:off x="2430657" y="1051315"/>
          <a:ext cx="2730460" cy="2730460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/>
            <a:t>VPPL</a:t>
          </a:r>
          <a:endParaRPr lang="vi-VN" sz="4800" b="1" kern="1200" dirty="0"/>
        </a:p>
      </dsp:txBody>
      <dsp:txXfrm>
        <a:off x="2830524" y="1451182"/>
        <a:ext cx="1930726" cy="1930726"/>
      </dsp:txXfrm>
    </dsp:sp>
    <dsp:sp modelId="{AB8BD79D-66E9-4E4C-9BE8-0FF6EC479B7F}">
      <dsp:nvSpPr>
        <dsp:cNvPr id="0" name=""/>
        <dsp:cNvSpPr/>
      </dsp:nvSpPr>
      <dsp:spPr>
        <a:xfrm>
          <a:off x="2665259" y="-130277"/>
          <a:ext cx="2261258" cy="1537331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MẶT KHÁCH QUAN</a:t>
          </a:r>
          <a:endParaRPr lang="vi-VN" sz="2400" kern="1200" dirty="0"/>
        </a:p>
      </dsp:txBody>
      <dsp:txXfrm>
        <a:off x="2996413" y="94860"/>
        <a:ext cx="1598950" cy="1087057"/>
      </dsp:txXfrm>
    </dsp:sp>
    <dsp:sp modelId="{3E37FBF3-DDE3-4EE2-8515-495A484C2DAC}">
      <dsp:nvSpPr>
        <dsp:cNvPr id="0" name=""/>
        <dsp:cNvSpPr/>
      </dsp:nvSpPr>
      <dsp:spPr>
        <a:xfrm>
          <a:off x="4577953" y="1611380"/>
          <a:ext cx="1992184" cy="1610329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MẶT CHỦ QUAN</a:t>
          </a:r>
          <a:endParaRPr lang="vi-VN" sz="2400" kern="1200" dirty="0"/>
        </a:p>
      </dsp:txBody>
      <dsp:txXfrm>
        <a:off x="4869702" y="1847207"/>
        <a:ext cx="1408686" cy="1138675"/>
      </dsp:txXfrm>
    </dsp:sp>
    <dsp:sp modelId="{0442090A-2E94-458E-AD9E-5D1DBAFDB517}">
      <dsp:nvSpPr>
        <dsp:cNvPr id="0" name=""/>
        <dsp:cNvSpPr/>
      </dsp:nvSpPr>
      <dsp:spPr>
        <a:xfrm>
          <a:off x="2805399" y="3336607"/>
          <a:ext cx="1980976" cy="1716189"/>
        </a:xfrm>
        <a:prstGeom prst="ellipse">
          <a:avLst/>
        </a:prstGeom>
        <a:solidFill>
          <a:schemeClr val="accent3">
            <a:lumMod val="60000"/>
            <a:lumOff val="4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KHÁCH THỂ</a:t>
          </a:r>
          <a:endParaRPr lang="vi-VN" sz="2400" kern="1200" dirty="0"/>
        </a:p>
      </dsp:txBody>
      <dsp:txXfrm>
        <a:off x="3095506" y="3587937"/>
        <a:ext cx="1400762" cy="1213529"/>
      </dsp:txXfrm>
    </dsp:sp>
    <dsp:sp modelId="{49D93497-285B-4598-952C-EFC4D7F805A1}">
      <dsp:nvSpPr>
        <dsp:cNvPr id="0" name=""/>
        <dsp:cNvSpPr/>
      </dsp:nvSpPr>
      <dsp:spPr>
        <a:xfrm>
          <a:off x="990701" y="1683382"/>
          <a:ext cx="2054057" cy="1466325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CHỦ THỂ</a:t>
          </a:r>
          <a:endParaRPr lang="vi-VN" sz="2400" kern="1200" dirty="0"/>
        </a:p>
      </dsp:txBody>
      <dsp:txXfrm>
        <a:off x="1291511" y="1898120"/>
        <a:ext cx="1452437" cy="103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74E7D8-6767-40D7-8AC7-DDF3F183DA05}" type="datetimeFigureOut">
              <a:rPr lang="vi-VN" smtClean="0"/>
              <a:pPr/>
              <a:t>22/08/2020</a:t>
            </a:fld>
            <a:endParaRPr lang="vi-V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9B9A3C-74E2-4A77-9AB4-538D3E830BC6}" type="slidenum">
              <a:rPr lang="vi-VN" smtClean="0"/>
              <a:pPr/>
              <a:t>‹#›</a:t>
            </a:fld>
            <a:endParaRPr lang="vi-V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512168"/>
          </a:xfrm>
        </p:spPr>
        <p:txBody>
          <a:bodyPr>
            <a:noAutofit/>
          </a:bodyPr>
          <a:lstStyle/>
          <a:p>
            <a:pPr algn="ctr"/>
            <a:r>
              <a:rPr lang="vi-V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HƯƠNG V</a:t>
            </a:r>
            <a:b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VI PHẠM PHÁP LUẬT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TRÁCH NHIỆM PHÁP LÝ</a:t>
            </a:r>
            <a:endParaRPr lang="vi-V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320384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419872" y="4437112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71804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25144"/>
            <a:ext cx="2915816" cy="213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59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1.2.2.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VPPL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935480"/>
          <a:ext cx="9144000" cy="492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(1) </a:t>
            </a:r>
            <a:r>
              <a:rPr lang="en-US" sz="4000" dirty="0" err="1" smtClean="0"/>
              <a:t>Hành</a:t>
            </a:r>
            <a:r>
              <a:rPr lang="en-US" sz="4000" dirty="0" smtClean="0"/>
              <a:t> vi </a:t>
            </a:r>
            <a:r>
              <a:rPr lang="en-US" sz="4000" dirty="0" err="1" smtClean="0"/>
              <a:t>xác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con </a:t>
            </a:r>
            <a:r>
              <a:rPr lang="en-US" sz="4000" dirty="0" err="1" smtClean="0"/>
              <a:t>người</a:t>
            </a:r>
            <a:endParaRPr lang="vi-V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04865"/>
            <a:ext cx="4038600" cy="439248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rgbClr val="FF0000"/>
                </a:solidFill>
              </a:rPr>
              <a:t>Hành</a:t>
            </a:r>
            <a:r>
              <a:rPr lang="en-US" b="1" u="sng" dirty="0" smtClean="0">
                <a:solidFill>
                  <a:srgbClr val="FF0000"/>
                </a:solidFill>
              </a:rPr>
              <a:t> vi </a:t>
            </a:r>
            <a:r>
              <a:rPr lang="en-US" b="1" u="sng" dirty="0" err="1" smtClean="0">
                <a:solidFill>
                  <a:srgbClr val="FF0000"/>
                </a:solidFill>
              </a:rPr>
              <a:t>hành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động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04865"/>
            <a:ext cx="4388296" cy="453650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rgbClr val="FF0000"/>
                </a:solidFill>
              </a:rPr>
              <a:t>Hành</a:t>
            </a:r>
            <a:r>
              <a:rPr lang="en-US" b="1" u="sng" dirty="0" smtClean="0">
                <a:solidFill>
                  <a:srgbClr val="FF0000"/>
                </a:solidFill>
              </a:rPr>
              <a:t> vi </a:t>
            </a:r>
            <a:r>
              <a:rPr lang="en-US" b="1" u="sng" dirty="0" err="1" smtClean="0">
                <a:solidFill>
                  <a:srgbClr val="FF0000"/>
                </a:solidFill>
              </a:rPr>
              <a:t>không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hành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động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302433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1760" y="5589240"/>
            <a:ext cx="1224135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3600400" cy="24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563888" y="249289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03948" y="2492896"/>
            <a:ext cx="0" cy="436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3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030490"/>
              </p:ext>
            </p:extLst>
          </p:nvPr>
        </p:nvGraphicFramePr>
        <p:xfrm>
          <a:off x="0" y="1935480"/>
          <a:ext cx="9144000" cy="492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(3)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60" y="1844824"/>
          <a:ext cx="784887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Autofit/>
          </a:bodyPr>
          <a:lstStyle/>
          <a:p>
            <a:r>
              <a:rPr lang="vi-VN" sz="4000" dirty="0" smtClean="0"/>
              <a:t>Lỗi cố ý trực tiếp và lỗi cố ý gián tiếp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cố</a:t>
            </a:r>
            <a:r>
              <a:rPr lang="en-US" b="1" i="1" dirty="0" smtClean="0"/>
              <a:t> ý </a:t>
            </a:r>
            <a:r>
              <a:rPr lang="en-US" b="1" i="1" dirty="0" err="1" smtClean="0"/>
              <a:t>trực</a:t>
            </a:r>
            <a:r>
              <a:rPr lang="en-US" b="1" i="1" dirty="0" smtClean="0"/>
              <a:t> </a:t>
            </a:r>
            <a:r>
              <a:rPr lang="en-US" b="1" i="1" dirty="0" err="1" smtClean="0"/>
              <a:t>tiếp</a:t>
            </a:r>
            <a:r>
              <a:rPr lang="en-US" dirty="0" smtClean="0"/>
              <a:t>: </a:t>
            </a:r>
            <a:r>
              <a:rPr lang="en-US" dirty="0" err="1" smtClean="0"/>
              <a:t>người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nhận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thức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rõ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hành</a:t>
            </a:r>
            <a:r>
              <a:rPr lang="en-US" u="sng" dirty="0" smtClean="0">
                <a:solidFill>
                  <a:srgbClr val="FF0000"/>
                </a:solidFill>
              </a:rPr>
              <a:t> vi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nguy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hiểm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u="sng" dirty="0" smtClean="0">
                <a:solidFill>
                  <a:srgbClr val="FF0000"/>
                </a:solidFill>
              </a:rPr>
              <a:t>, </a:t>
            </a:r>
            <a:r>
              <a:rPr lang="en-US" u="sng" dirty="0" err="1" smtClean="0">
                <a:solidFill>
                  <a:srgbClr val="FF0000"/>
                </a:solidFill>
              </a:rPr>
              <a:t>thấy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trước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hậu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err="1" smtClean="0"/>
              <a:t>mong</a:t>
            </a:r>
            <a:r>
              <a:rPr lang="en-US" b="1" dirty="0" smtClean="0"/>
              <a:t> </a:t>
            </a:r>
            <a:r>
              <a:rPr lang="en-US" b="1" dirty="0" err="1" smtClean="0"/>
              <a:t>muốn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hậu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xảy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cố</a:t>
            </a:r>
            <a:r>
              <a:rPr lang="en-US" b="1" i="1" dirty="0" smtClean="0"/>
              <a:t> ý </a:t>
            </a:r>
            <a:r>
              <a:rPr lang="en-US" b="1" i="1" dirty="0" err="1" smtClean="0"/>
              <a:t>gián</a:t>
            </a:r>
            <a:r>
              <a:rPr lang="en-US" b="1" i="1" dirty="0" smtClean="0"/>
              <a:t> </a:t>
            </a:r>
            <a:r>
              <a:rPr lang="en-US" b="1" i="1" dirty="0" err="1" smtClean="0"/>
              <a:t>tiếp</a:t>
            </a:r>
            <a:r>
              <a:rPr lang="en-US" dirty="0" smtClean="0"/>
              <a:t>: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i="1" u="sng" dirty="0" err="1" smtClean="0">
                <a:solidFill>
                  <a:srgbClr val="C00000"/>
                </a:solidFill>
              </a:rPr>
              <a:t>nhận</a:t>
            </a:r>
            <a:r>
              <a:rPr lang="en-US" i="1" u="sng" dirty="0" smtClean="0">
                <a:solidFill>
                  <a:srgbClr val="C00000"/>
                </a:solidFill>
              </a:rPr>
              <a:t> </a:t>
            </a:r>
            <a:r>
              <a:rPr lang="en-US" i="1" u="sng" dirty="0" err="1" smtClean="0">
                <a:solidFill>
                  <a:srgbClr val="C00000"/>
                </a:solidFill>
              </a:rPr>
              <a:t>thức</a:t>
            </a:r>
            <a:r>
              <a:rPr lang="en-US" i="1" u="sng" dirty="0" smtClean="0">
                <a:solidFill>
                  <a:srgbClr val="C00000"/>
                </a:solidFill>
              </a:rPr>
              <a:t> </a:t>
            </a:r>
            <a:r>
              <a:rPr lang="en-US" i="1" u="sng" dirty="0" err="1" smtClean="0">
                <a:solidFill>
                  <a:srgbClr val="C00000"/>
                </a:solidFill>
              </a:rPr>
              <a:t>rõ</a:t>
            </a:r>
            <a:r>
              <a:rPr lang="en-US" i="1" u="sng" dirty="0" smtClean="0">
                <a:solidFill>
                  <a:srgbClr val="C00000"/>
                </a:solidFill>
              </a:rPr>
              <a:t> </a:t>
            </a:r>
            <a:r>
              <a:rPr lang="en-US" i="1" u="sng" dirty="0" err="1" smtClean="0">
                <a:solidFill>
                  <a:srgbClr val="C00000"/>
                </a:solidFill>
              </a:rPr>
              <a:t>hành</a:t>
            </a:r>
            <a:r>
              <a:rPr lang="en-US" i="1" u="sng" dirty="0" smtClean="0">
                <a:solidFill>
                  <a:srgbClr val="C00000"/>
                </a:solidFill>
              </a:rPr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u="sng" dirty="0" err="1" smtClean="0">
                <a:solidFill>
                  <a:srgbClr val="C00000"/>
                </a:solidFill>
              </a:rPr>
              <a:t>nguy</a:t>
            </a:r>
            <a:r>
              <a:rPr lang="en-US" i="1" u="sng" dirty="0" smtClean="0">
                <a:solidFill>
                  <a:srgbClr val="C00000"/>
                </a:solidFill>
              </a:rPr>
              <a:t> </a:t>
            </a:r>
            <a:r>
              <a:rPr lang="en-US" i="1" u="sng" dirty="0" err="1" smtClean="0">
                <a:solidFill>
                  <a:srgbClr val="C00000"/>
                </a:solidFill>
              </a:rPr>
              <a:t>hiểm</a:t>
            </a:r>
            <a:r>
              <a:rPr lang="en-US" i="1" u="sng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, </a:t>
            </a:r>
            <a:r>
              <a:rPr lang="en-US" i="1" u="sng" dirty="0" err="1" smtClean="0">
                <a:solidFill>
                  <a:srgbClr val="C00000"/>
                </a:solidFill>
              </a:rPr>
              <a:t>thấy</a:t>
            </a:r>
            <a:r>
              <a:rPr lang="en-US" i="1" u="sng" dirty="0" smtClean="0">
                <a:solidFill>
                  <a:srgbClr val="C00000"/>
                </a:solidFill>
              </a:rPr>
              <a:t> </a:t>
            </a:r>
            <a:r>
              <a:rPr lang="en-US" i="1" u="sng" dirty="0" err="1" smtClean="0">
                <a:solidFill>
                  <a:srgbClr val="C00000"/>
                </a:solidFill>
              </a:rPr>
              <a:t>trước</a:t>
            </a:r>
            <a:r>
              <a:rPr lang="en-US" i="1" u="sng" dirty="0" smtClean="0">
                <a:solidFill>
                  <a:srgbClr val="C00000"/>
                </a:solidFill>
              </a:rPr>
              <a:t> </a:t>
            </a:r>
            <a:r>
              <a:rPr lang="en-US" i="1" u="sng" dirty="0" err="1" smtClean="0">
                <a:solidFill>
                  <a:srgbClr val="C00000"/>
                </a:solidFill>
              </a:rPr>
              <a:t>hậu</a:t>
            </a:r>
            <a:r>
              <a:rPr lang="en-US" i="1" u="sng" dirty="0" smtClean="0">
                <a:solidFill>
                  <a:srgbClr val="C00000"/>
                </a:solidFill>
              </a:rPr>
              <a:t> </a:t>
            </a:r>
            <a:r>
              <a:rPr lang="en-US" i="1" u="sng" dirty="0" err="1" smtClean="0">
                <a:solidFill>
                  <a:srgbClr val="C00000"/>
                </a:solidFill>
              </a:rPr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mong</a:t>
            </a:r>
            <a:r>
              <a:rPr lang="en-US" b="1" dirty="0" smtClean="0"/>
              <a:t> </a:t>
            </a:r>
            <a:r>
              <a:rPr lang="en-US" b="1" dirty="0" err="1" smtClean="0"/>
              <a:t>muốn</a:t>
            </a:r>
            <a:r>
              <a:rPr lang="en-US" b="1" dirty="0" smtClean="0"/>
              <a:t> </a:t>
            </a:r>
            <a:r>
              <a:rPr lang="en-US" b="1" dirty="0" err="1" smtClean="0"/>
              <a:t>xảy</a:t>
            </a:r>
            <a:r>
              <a:rPr lang="en-US" b="1" dirty="0" smtClean="0"/>
              <a:t> </a:t>
            </a:r>
            <a:r>
              <a:rPr lang="en-US" b="1" dirty="0" err="1" smtClean="0"/>
              <a:t>nhưng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ý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hậu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xảy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Autofit/>
          </a:bodyPr>
          <a:lstStyle/>
          <a:p>
            <a:r>
              <a:rPr lang="vi-VN" sz="3200" dirty="0" smtClean="0"/>
              <a:t>Lỗi vô ý vì quá tự tin và lỗi vô ý do cẩu thả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892480" cy="5040560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vô</a:t>
            </a:r>
            <a:r>
              <a:rPr lang="en-US" b="1" i="1" dirty="0" smtClean="0"/>
              <a:t> ý </a:t>
            </a:r>
            <a:r>
              <a:rPr lang="en-US" b="1" i="1" dirty="0" err="1" smtClean="0"/>
              <a:t>vì</a:t>
            </a:r>
            <a:r>
              <a:rPr lang="en-US" b="1" i="1" dirty="0" smtClean="0"/>
              <a:t> </a:t>
            </a:r>
            <a:r>
              <a:rPr lang="en-US" b="1" i="1" dirty="0" err="1" smtClean="0"/>
              <a:t>quá</a:t>
            </a:r>
            <a:r>
              <a:rPr lang="en-US" b="1" i="1" dirty="0" smtClean="0"/>
              <a:t> </a:t>
            </a:r>
            <a:r>
              <a:rPr lang="en-US" b="1" i="1" dirty="0" err="1" smtClean="0"/>
              <a:t>tự</a:t>
            </a:r>
            <a:r>
              <a:rPr lang="en-US" b="1" i="1" dirty="0" smtClean="0"/>
              <a:t> tin</a:t>
            </a:r>
            <a:r>
              <a:rPr lang="en-US" dirty="0" smtClean="0"/>
              <a:t>: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vi-VN" dirty="0" smtClean="0">
                <a:latin typeface="Constantia" pitchFamily="18" charset="0"/>
              </a:rPr>
              <a:t>vi phạm </a:t>
            </a:r>
            <a:r>
              <a:rPr lang="vi-VN" u="sng" dirty="0" smtClean="0">
                <a:solidFill>
                  <a:srgbClr val="C00000"/>
                </a:solidFill>
                <a:latin typeface="Constantia" pitchFamily="18" charset="0"/>
              </a:rPr>
              <a:t>thấy trước </a:t>
            </a:r>
            <a:r>
              <a:rPr lang="vi-VN" dirty="0" smtClean="0">
                <a:latin typeface="Constantia" pitchFamily="18" charset="0"/>
              </a:rPr>
              <a:t>hành vi của mình </a:t>
            </a:r>
            <a:r>
              <a:rPr lang="vi-VN" u="sng" dirty="0" smtClean="0">
                <a:solidFill>
                  <a:srgbClr val="C00000"/>
                </a:solidFill>
                <a:latin typeface="Constantia" pitchFamily="18" charset="0"/>
              </a:rPr>
              <a:t>có thể gây hậu quả </a:t>
            </a:r>
            <a:r>
              <a:rPr lang="vi-VN" dirty="0" smtClean="0">
                <a:latin typeface="Constantia" pitchFamily="18" charset="0"/>
              </a:rPr>
              <a:t>nguy hại cho xã hội </a:t>
            </a:r>
            <a:r>
              <a:rPr lang="vi-VN" b="1" dirty="0" smtClean="0">
                <a:latin typeface="Constantia" pitchFamily="18" charset="0"/>
              </a:rPr>
              <a:t>nhưng cho rằng hậu quả đó sẽ không xảy ra hoặc có thể ngăn ngừa </a:t>
            </a:r>
            <a:r>
              <a:rPr lang="vi-VN" dirty="0" smtClean="0">
                <a:latin typeface="Constantia" pitchFamily="18" charset="0"/>
              </a:rPr>
              <a:t>được nên đã thực hiện hành vi trái pháp luật và gây ra hậu quả nguy hại cho xã hội.</a:t>
            </a:r>
          </a:p>
          <a:p>
            <a:endParaRPr lang="en-US" dirty="0" smtClean="0">
              <a:latin typeface="Constantia" pitchFamily="18" charset="0"/>
            </a:endParaRPr>
          </a:p>
          <a:p>
            <a:r>
              <a:rPr lang="vi-VN" b="1" i="1" dirty="0" smtClean="0">
                <a:latin typeface="Constantia" pitchFamily="18" charset="0"/>
              </a:rPr>
              <a:t>Vô ý do cẩu thả </a:t>
            </a:r>
            <a:r>
              <a:rPr lang="vi-VN" dirty="0" smtClean="0">
                <a:latin typeface="Constantia" pitchFamily="18" charset="0"/>
              </a:rPr>
              <a:t>là trường hợp người vi phạm do cẩu thả mà </a:t>
            </a:r>
            <a:r>
              <a:rPr lang="vi-VN" i="1" u="sng" dirty="0" smtClean="0">
                <a:solidFill>
                  <a:srgbClr val="FF0000"/>
                </a:solidFill>
                <a:latin typeface="Constantia" pitchFamily="18" charset="0"/>
              </a:rPr>
              <a:t>không thấy trước được khả năng gây hậu quả</a:t>
            </a:r>
            <a:r>
              <a:rPr lang="vi-VN" dirty="0" smtClean="0">
                <a:latin typeface="Constantia" pitchFamily="18" charset="0"/>
              </a:rPr>
              <a:t> </a:t>
            </a:r>
            <a:r>
              <a:rPr lang="vi-VN" dirty="0" smtClean="0"/>
              <a:t>nguy hại cho xã hội </a:t>
            </a:r>
            <a:r>
              <a:rPr lang="vi-VN" b="1" dirty="0" smtClean="0"/>
              <a:t>mặc dù phải thấy trước và có thể thấy trước</a:t>
            </a:r>
            <a:r>
              <a:rPr lang="vi-VN" dirty="0" smtClean="0"/>
              <a:t>. </a:t>
            </a:r>
            <a:r>
              <a:rPr lang="en-US" dirty="0" smtClean="0"/>
              <a:t> </a:t>
            </a:r>
            <a:endParaRPr lang="vi-V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36104"/>
          </a:xfrm>
        </p:spPr>
        <p:txBody>
          <a:bodyPr>
            <a:noAutofit/>
          </a:bodyPr>
          <a:lstStyle/>
          <a:p>
            <a:r>
              <a:rPr lang="en-US" sz="3600" dirty="0" smtClean="0"/>
              <a:t>(4) </a:t>
            </a:r>
            <a:r>
              <a:rPr lang="en-US" sz="3600" dirty="0" err="1" smtClean="0"/>
              <a:t>Hành</a:t>
            </a:r>
            <a:r>
              <a:rPr lang="en-US" sz="3600" dirty="0" smtClean="0"/>
              <a:t> vi do </a:t>
            </a:r>
            <a:r>
              <a:rPr lang="en-US" sz="3600" dirty="0" err="1" smtClean="0"/>
              <a:t>người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lực</a:t>
            </a:r>
            <a:r>
              <a:rPr lang="en-US" sz="3600" dirty="0" smtClean="0"/>
              <a:t> </a:t>
            </a:r>
            <a:r>
              <a:rPr lang="en-US" sz="3600" dirty="0" err="1" smtClean="0"/>
              <a:t>trách</a:t>
            </a:r>
            <a:r>
              <a:rPr lang="en-US" sz="3600" dirty="0" smtClean="0"/>
              <a:t> </a:t>
            </a:r>
            <a:r>
              <a:rPr lang="en-US" sz="3600" dirty="0" err="1" smtClean="0"/>
              <a:t>nhiệm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VPPL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+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+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</a:p>
          <a:p>
            <a:pPr>
              <a:buNone/>
            </a:pPr>
            <a:r>
              <a:rPr lang="en-US" dirty="0" smtClean="0"/>
              <a:t>	+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TNPL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vi.</a:t>
            </a:r>
          </a:p>
          <a:p>
            <a:pPr>
              <a:buNone/>
            </a:pPr>
            <a:endParaRPr lang="vi-V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1.2.3</a:t>
            </a:r>
            <a:r>
              <a:rPr lang="en-US" dirty="0" smtClean="0"/>
              <a:t>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(</a:t>
            </a:r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1.2.4</a:t>
            </a:r>
            <a:r>
              <a:rPr lang="en-US" sz="4400" b="1" dirty="0" smtClean="0"/>
              <a:t>. </a:t>
            </a:r>
            <a:r>
              <a:rPr lang="en-US" sz="4400" b="1" dirty="0" err="1" smtClean="0"/>
              <a:t>Các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yếu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tố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cấu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thành</a:t>
            </a:r>
            <a:r>
              <a:rPr lang="en-US" sz="4400" b="1" dirty="0" smtClean="0"/>
              <a:t> VPPL</a:t>
            </a:r>
            <a:endParaRPr lang="vi-VN" sz="4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3568" y="1935480"/>
          <a:ext cx="7560840" cy="492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Oval 3"/>
          <p:cNvSpPr/>
          <p:nvPr/>
        </p:nvSpPr>
        <p:spPr>
          <a:xfrm>
            <a:off x="179512" y="2132856"/>
            <a:ext cx="1944216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MẶT KHÁCH QUAN</a:t>
            </a:r>
            <a:endParaRPr lang="vi-VN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004048" y="980728"/>
            <a:ext cx="3744416" cy="1152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Hành</a:t>
            </a:r>
            <a:r>
              <a:rPr lang="en-US" sz="2400" dirty="0" smtClean="0">
                <a:solidFill>
                  <a:schemeClr val="tx1"/>
                </a:solidFill>
              </a:rPr>
              <a:t> vi </a:t>
            </a:r>
            <a:r>
              <a:rPr lang="en-US" sz="2400" dirty="0" err="1" smtClean="0">
                <a:solidFill>
                  <a:schemeClr val="tx1"/>
                </a:solidFill>
              </a:rPr>
              <a:t>trái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luật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6056" y="2780928"/>
            <a:ext cx="3744416" cy="12241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hậu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quả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xảy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76056" y="5085184"/>
            <a:ext cx="3816424" cy="12241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Mối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hệ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giữa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hành</a:t>
            </a:r>
            <a:r>
              <a:rPr lang="en-US" sz="2400" dirty="0" smtClean="0">
                <a:solidFill>
                  <a:schemeClr val="tx1"/>
                </a:solidFill>
              </a:rPr>
              <a:t> vi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hậu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quả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95736" y="328498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" idx="2"/>
          </p:cNvCxnSpPr>
          <p:nvPr/>
        </p:nvCxnSpPr>
        <p:spPr>
          <a:xfrm flipV="1">
            <a:off x="2267744" y="1847088"/>
            <a:ext cx="2304256" cy="1221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67744" y="3645024"/>
            <a:ext cx="259228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 VI PHẠM PHÁP LUẬT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1.2.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1.2.2.Các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1.2.3.Phân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1.2.4.Các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Oval 4"/>
          <p:cNvSpPr/>
          <p:nvPr/>
        </p:nvSpPr>
        <p:spPr>
          <a:xfrm>
            <a:off x="395536" y="1772816"/>
            <a:ext cx="1656184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MẶT CHỦ QUAN</a:t>
            </a:r>
            <a:endParaRPr lang="vi-VN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211960" y="908720"/>
            <a:ext cx="4536504" cy="1008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LỖI (</a:t>
            </a:r>
            <a:r>
              <a:rPr lang="en-US" sz="2800" b="1" dirty="0" err="1" smtClean="0">
                <a:solidFill>
                  <a:schemeClr val="tx1"/>
                </a:solidFill>
              </a:rPr>
              <a:t>cố</a:t>
            </a:r>
            <a:r>
              <a:rPr lang="en-US" sz="2800" b="1" dirty="0" smtClean="0">
                <a:solidFill>
                  <a:schemeClr val="tx1"/>
                </a:solidFill>
              </a:rPr>
              <a:t> ý, </a:t>
            </a:r>
            <a:r>
              <a:rPr lang="en-US" sz="2800" b="1" dirty="0" err="1" smtClean="0">
                <a:solidFill>
                  <a:schemeClr val="tx1"/>
                </a:solidFill>
              </a:rPr>
              <a:t>vô</a:t>
            </a:r>
            <a:r>
              <a:rPr lang="en-US" sz="2800" b="1" dirty="0" smtClean="0">
                <a:solidFill>
                  <a:schemeClr val="tx1"/>
                </a:solidFill>
              </a:rPr>
              <a:t> ý)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55976" y="2276872"/>
            <a:ext cx="4608512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ĐỘNG CƠ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động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đẩy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chủ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thể</a:t>
            </a:r>
            <a:r>
              <a:rPr lang="en-US" sz="2400" dirty="0" smtClean="0">
                <a:solidFill>
                  <a:schemeClr val="tx1"/>
                </a:solidFill>
              </a:rPr>
              <a:t> vi </a:t>
            </a:r>
            <a:r>
              <a:rPr lang="en-US" sz="2400" dirty="0" err="1" smtClean="0">
                <a:solidFill>
                  <a:schemeClr val="tx1"/>
                </a:solidFill>
              </a:rPr>
              <a:t>phạm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luật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bắt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buộc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27984" y="4653136"/>
            <a:ext cx="4464496" cy="20162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MỤC ĐÍCH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kết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quả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ý </a:t>
            </a:r>
            <a:r>
              <a:rPr lang="en-US" sz="2400" dirty="0" err="1" smtClean="0">
                <a:solidFill>
                  <a:schemeClr val="tx1"/>
                </a:solidFill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chủ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chủ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thể</a:t>
            </a:r>
            <a:r>
              <a:rPr lang="en-US" sz="2400" dirty="0" smtClean="0">
                <a:solidFill>
                  <a:schemeClr val="tx1"/>
                </a:solidFill>
              </a:rPr>
              <a:t> VPPL </a:t>
            </a:r>
            <a:r>
              <a:rPr lang="en-US" sz="2400" dirty="0" err="1" smtClean="0">
                <a:solidFill>
                  <a:schemeClr val="tx1"/>
                </a:solidFill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phải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đạt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</a:rPr>
              <a:t> VPPL (</a:t>
            </a:r>
            <a:r>
              <a:rPr lang="en-US" sz="2400" dirty="0" err="1" smtClean="0">
                <a:solidFill>
                  <a:schemeClr val="tx1"/>
                </a:solidFill>
              </a:rPr>
              <a:t>bắt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buộc</a:t>
            </a:r>
            <a:r>
              <a:rPr lang="en-US" dirty="0" smtClean="0"/>
              <a:t>)</a:t>
            </a:r>
            <a:endParaRPr lang="vi-V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23728" y="335699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67744" y="1628800"/>
            <a:ext cx="172819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23728" y="3861048"/>
            <a:ext cx="216024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Autofit/>
          </a:bodyPr>
          <a:lstStyle/>
          <a:p>
            <a:r>
              <a:rPr lang="en-US" sz="3600" dirty="0" smtClean="0"/>
              <a:t>3. </a:t>
            </a:r>
            <a:r>
              <a:rPr lang="en-US" sz="3600" dirty="0" err="1" smtClean="0"/>
              <a:t>Trách</a:t>
            </a:r>
            <a:r>
              <a:rPr lang="en-US" sz="3600" dirty="0" smtClean="0"/>
              <a:t> </a:t>
            </a:r>
            <a:r>
              <a:rPr lang="en-US" sz="3600" dirty="0" err="1" smtClean="0"/>
              <a:t>nhiệm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: </a:t>
            </a:r>
            <a:r>
              <a:rPr lang="en-US" sz="3600" dirty="0" err="1" smtClean="0"/>
              <a:t>Khái</a:t>
            </a:r>
            <a:r>
              <a:rPr lang="en-US" sz="3600" dirty="0" smtClean="0"/>
              <a:t> </a:t>
            </a:r>
            <a:r>
              <a:rPr lang="en-US" sz="3600" dirty="0" err="1" smtClean="0"/>
              <a:t>niệm</a:t>
            </a:r>
            <a:r>
              <a:rPr lang="en-US" sz="3600" dirty="0" smtClean="0"/>
              <a:t>, </a:t>
            </a:r>
            <a:r>
              <a:rPr lang="en-US" sz="3600" dirty="0" err="1" smtClean="0"/>
              <a:t>đặc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err="1" smtClean="0"/>
              <a:t>Khái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vi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vi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gánh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.</a:t>
            </a:r>
          </a:p>
          <a:p>
            <a:r>
              <a:rPr lang="en-US" b="1" i="1" u="sng" dirty="0" err="1" smtClean="0"/>
              <a:t>Đặc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điểm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VPPL.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VPPl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VPPL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/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(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,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,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ngờ</a:t>
            </a:r>
            <a:r>
              <a:rPr lang="en-US" dirty="0" smtClean="0"/>
              <a:t>,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,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,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964488" cy="6237312"/>
          </a:xfrm>
        </p:spPr>
        <p:txBody>
          <a:bodyPr>
            <a:normAutofit/>
          </a:bodyPr>
          <a:lstStyle/>
          <a:p>
            <a:endParaRPr lang="en-US" sz="3600" b="1" i="1" u="sng" dirty="0" smtClean="0">
              <a:solidFill>
                <a:srgbClr val="C00000"/>
              </a:solidFill>
            </a:endParaRPr>
          </a:p>
          <a:p>
            <a:endParaRPr lang="en-US" sz="3600" b="1" i="1" u="sng" dirty="0">
              <a:solidFill>
                <a:srgbClr val="C00000"/>
              </a:solidFill>
            </a:endParaRPr>
          </a:p>
          <a:p>
            <a:r>
              <a:rPr lang="vi-VN" sz="3600" b="1" i="1" u="sng" dirty="0" smtClean="0">
                <a:solidFill>
                  <a:srgbClr val="C00000"/>
                </a:solidFill>
              </a:rPr>
              <a:t>Sự kiện bất ngờ </a:t>
            </a:r>
            <a:r>
              <a:rPr lang="vi-VN" sz="3600" dirty="0" smtClean="0"/>
              <a:t>là trường hợp đã gây ra hậu quả thiệt hại cho xã hội nhưng người có hành vi đó lại </a:t>
            </a:r>
            <a:r>
              <a:rPr lang="vi-VN" sz="3600" b="1" i="1" dirty="0" smtClean="0"/>
              <a:t>không phải chịu trách nhiệm hình sự </a:t>
            </a:r>
            <a:r>
              <a:rPr lang="vi-VN" sz="3600" dirty="0" smtClean="0"/>
              <a:t>vì họ </a:t>
            </a:r>
            <a:r>
              <a:rPr lang="vi-VN" sz="3600" i="1" dirty="0" smtClean="0">
                <a:solidFill>
                  <a:srgbClr val="FF0000"/>
                </a:solidFill>
              </a:rPr>
              <a:t>không buộc phải thấy trước hoặc không thể thấy trước hậu quả</a:t>
            </a:r>
            <a:r>
              <a:rPr lang="vi-VN" sz="3600" dirty="0" smtClean="0"/>
              <a:t> nguy hiểm cho xã hội.</a:t>
            </a:r>
          </a:p>
          <a:p>
            <a:endParaRPr lang="vi-VN" sz="36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>
            <a:normAutofit/>
          </a:bodyPr>
          <a:lstStyle/>
          <a:p>
            <a:r>
              <a:rPr lang="vi-VN" sz="3600" b="1" i="1" u="sng" dirty="0"/>
              <a:t>Sự kiện bất khả kháng </a:t>
            </a:r>
            <a:r>
              <a:rPr lang="vi-VN" sz="3600" dirty="0"/>
              <a:t>là sự kiện xảy ra một cách </a:t>
            </a:r>
            <a:r>
              <a:rPr lang="vi-VN" sz="3600" b="1" dirty="0">
                <a:solidFill>
                  <a:schemeClr val="accent4">
                    <a:lumMod val="50000"/>
                  </a:schemeClr>
                </a:solidFill>
              </a:rPr>
              <a:t>khách quan </a:t>
            </a:r>
            <a:r>
              <a:rPr lang="vi-VN" sz="3600" b="1" i="1" dirty="0">
                <a:solidFill>
                  <a:srgbClr val="C00000"/>
                </a:solidFill>
              </a:rPr>
              <a:t>không thể lường trước được và không thể khắc phục được </a:t>
            </a:r>
            <a:r>
              <a:rPr lang="vi-VN" sz="3600" dirty="0"/>
              <a:t>mặc dù đã áp dụng mọi biện pháp cần thiết và khả năng cho phép.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4994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endParaRPr lang="en-US" sz="3600" b="1" i="1" u="sng" dirty="0" smtClean="0"/>
          </a:p>
          <a:p>
            <a:endParaRPr lang="en-US" sz="3600" b="1" i="1" u="sng" dirty="0"/>
          </a:p>
          <a:p>
            <a:r>
              <a:rPr lang="vi-VN" sz="3600" b="1" i="1" u="sng" dirty="0" smtClean="0"/>
              <a:t>Tình thế cấp thiết </a:t>
            </a:r>
            <a:r>
              <a:rPr lang="vi-VN" sz="3600" dirty="0" smtClean="0"/>
              <a:t>là tình thế của người vì </a:t>
            </a:r>
            <a:r>
              <a:rPr lang="vi-VN" sz="3600" b="1" dirty="0" smtClean="0">
                <a:solidFill>
                  <a:srgbClr val="FF0000"/>
                </a:solidFill>
              </a:rPr>
              <a:t>muốn tránh một nguy cơ</a:t>
            </a:r>
            <a:r>
              <a:rPr lang="vi-VN" sz="3600" dirty="0" smtClean="0"/>
              <a:t> đang thực tế đe doạ lợi ích của Nhà nước, của tổ chức, quyền, lợi ích chính đáng của mình hoặc của người khác mà </a:t>
            </a:r>
            <a:r>
              <a:rPr lang="vi-VN" sz="3600" b="1" i="1" dirty="0" smtClean="0">
                <a:solidFill>
                  <a:srgbClr val="FF0000"/>
                </a:solidFill>
              </a:rPr>
              <a:t>không còn cách nào khác là phải gây một thiệt hại nhỏ hơn thiệt hại cần ngăn ngừa.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i="1" u="sng" dirty="0"/>
              <a:t>Phòng vệ chính đáng </a:t>
            </a:r>
            <a:r>
              <a:rPr lang="vi-VN" sz="3200" dirty="0"/>
              <a:t>là hành vi của người </a:t>
            </a:r>
            <a:r>
              <a:rPr lang="vi-VN" sz="3200" b="1" u="sng" dirty="0">
                <a:solidFill>
                  <a:schemeClr val="accent4">
                    <a:lumMod val="50000"/>
                  </a:schemeClr>
                </a:solidFill>
              </a:rPr>
              <a:t>vì bảo vệ lợi ích </a:t>
            </a:r>
            <a:r>
              <a:rPr lang="vi-VN" sz="3200" dirty="0"/>
              <a:t>của Nhà nước, của tổ chức, bảo vệ quyền, lợi ích chính đáng của mình hoặc của người khác, mà </a:t>
            </a:r>
            <a:r>
              <a:rPr lang="vi-VN" sz="3200" b="1" u="sng" dirty="0">
                <a:solidFill>
                  <a:srgbClr val="C00000"/>
                </a:solidFill>
              </a:rPr>
              <a:t>chống trả lại một cách cần thiết người đang có hành vi xâm phạm các lợi ích </a:t>
            </a:r>
            <a:r>
              <a:rPr lang="vi-VN" sz="3200" dirty="0"/>
              <a:t>nói trên.</a:t>
            </a:r>
          </a:p>
          <a:p>
            <a:endParaRPr lang="vi-V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485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Tình trạng không có năng lực trách nhiệm hình sự</a:t>
            </a:r>
          </a:p>
          <a:p>
            <a:pPr marL="0" indent="0">
              <a:buNone/>
            </a:pPr>
            <a:r>
              <a:rPr lang="vi-VN" sz="3200" dirty="0"/>
              <a:t>Người thực hiện hành vi nguy hiểm cho xã hội trong khi đang </a:t>
            </a:r>
            <a:r>
              <a:rPr lang="vi-VN" sz="3200" b="1" u="sng" dirty="0">
                <a:solidFill>
                  <a:srgbClr val="C00000"/>
                </a:solidFill>
              </a:rPr>
              <a:t>mắc bệnh tâm thần, một bệnh khác làm mất khả năng </a:t>
            </a:r>
            <a:r>
              <a:rPr lang="vi-VN" sz="3200" dirty="0"/>
              <a:t>nhận thức hoặc khả năng điều khiển hành vi của mình, thì không phải chịu trách nhiệm hình sự.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126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1.1</a:t>
            </a:r>
            <a:r>
              <a:rPr lang="en-US" dirty="0" smtClean="0"/>
              <a:t>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41592"/>
          </a:xfrm>
        </p:spPr>
        <p:txBody>
          <a:bodyPr/>
          <a:lstStyle/>
          <a:p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luật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, </a:t>
            </a:r>
            <a:r>
              <a:rPr lang="en-US" i="1" u="sng" dirty="0" err="1" smtClean="0">
                <a:solidFill>
                  <a:srgbClr val="FF0000"/>
                </a:solidFill>
              </a:rPr>
              <a:t>làm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cho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những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quy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định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pháp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luật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đi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vào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đời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sống</a:t>
            </a:r>
            <a:r>
              <a:rPr lang="en-US" dirty="0" smtClean="0"/>
              <a:t>,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971600" y="3933056"/>
            <a:ext cx="266429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8" name="Picture 4" descr="C:\Users\USER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933056"/>
            <a:ext cx="2664296" cy="2520280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3923928" y="5013176"/>
            <a:ext cx="24482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Cloud 9"/>
          <p:cNvSpPr/>
          <p:nvPr/>
        </p:nvSpPr>
        <p:spPr>
          <a:xfrm>
            <a:off x="6588224" y="4149080"/>
            <a:ext cx="2555776" cy="2160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Luật</a:t>
            </a:r>
            <a:r>
              <a:rPr lang="en-US" sz="3200" dirty="0" smtClean="0"/>
              <a:t> </a:t>
            </a:r>
            <a:r>
              <a:rPr lang="en-US" sz="3200" dirty="0" err="1" smtClean="0"/>
              <a:t>giáo</a:t>
            </a:r>
            <a:r>
              <a:rPr lang="en-US" sz="3200" dirty="0" smtClean="0"/>
              <a:t> </a:t>
            </a:r>
            <a:r>
              <a:rPr lang="en-US" sz="3200" dirty="0" err="1" smtClean="0"/>
              <a:t>dục</a:t>
            </a:r>
            <a:endParaRPr lang="vi-V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2060848"/>
            <a:ext cx="2160240" cy="381642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THPL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hành</a:t>
            </a:r>
            <a:r>
              <a:rPr lang="en-US" sz="2400" dirty="0" smtClean="0">
                <a:solidFill>
                  <a:schemeClr val="tx1"/>
                </a:solidFill>
              </a:rPr>
              <a:t> vi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chủ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luật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vi-VN" dirty="0"/>
          </a:p>
        </p:txBody>
      </p:sp>
      <p:sp>
        <p:nvSpPr>
          <p:cNvPr id="5" name="Rounded Rectangle 4"/>
          <p:cNvSpPr/>
          <p:nvPr/>
        </p:nvSpPr>
        <p:spPr>
          <a:xfrm>
            <a:off x="3491880" y="2060848"/>
            <a:ext cx="223224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THPL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QPPL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r>
              <a:rPr lang="en-US" sz="2400" dirty="0" smtClean="0"/>
              <a:t> </a:t>
            </a:r>
            <a:endParaRPr lang="vi-V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516216" y="2060848"/>
            <a:ext cx="2483768" cy="237626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THPl</a:t>
            </a:r>
            <a:r>
              <a:rPr lang="en-US" sz="2400" dirty="0" smtClean="0">
                <a:solidFill>
                  <a:schemeClr val="tx1"/>
                </a:solidFill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chủ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tiến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hành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endParaRPr lang="vi-VN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USER\Desktop\tải xuố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9080"/>
            <a:ext cx="2798887" cy="2708920"/>
          </a:xfrm>
          <a:prstGeom prst="rect">
            <a:avLst/>
          </a:prstGeom>
          <a:noFill/>
        </p:spPr>
      </p:pic>
      <p:pic>
        <p:nvPicPr>
          <p:cNvPr id="2051" name="Picture 3" descr="C:\Users\USER\Desktop\images (1)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221088"/>
            <a:ext cx="2952328" cy="2636912"/>
          </a:xfrm>
          <a:prstGeom prst="rect">
            <a:avLst/>
          </a:prstGeom>
          <a:noFill/>
        </p:spPr>
      </p:pic>
      <p:pic>
        <p:nvPicPr>
          <p:cNvPr id="2052" name="Picture 4" descr="C:\Users\USER\Desktop\tải xuống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221088"/>
            <a:ext cx="2915817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7806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(1) </a:t>
            </a:r>
            <a:r>
              <a:rPr lang="en-US" b="1" i="1" u="sng" dirty="0" err="1" smtClean="0"/>
              <a:t>Tuân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thủ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pháp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luật</a:t>
            </a:r>
            <a:r>
              <a:rPr lang="en-US" b="1" i="1" u="sng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C00000"/>
                </a:solidFill>
              </a:rPr>
              <a:t>hành</a:t>
            </a:r>
            <a:r>
              <a:rPr lang="en-US" b="1" i="1" dirty="0" smtClean="0">
                <a:solidFill>
                  <a:srgbClr val="C00000"/>
                </a:solidFill>
              </a:rPr>
              <a:t> vi </a:t>
            </a:r>
            <a:r>
              <a:rPr lang="en-US" b="1" i="1" dirty="0" err="1" smtClean="0">
                <a:solidFill>
                  <a:srgbClr val="C00000"/>
                </a:solidFill>
              </a:rPr>
              <a:t>kiềm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</a:rPr>
              <a:t>chế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cấm</a:t>
            </a:r>
            <a:endParaRPr lang="en-US" dirty="0" smtClean="0"/>
          </a:p>
          <a:p>
            <a:pPr>
              <a:buNone/>
            </a:pPr>
            <a:endParaRPr lang="vi-VN" dirty="0"/>
          </a:p>
        </p:txBody>
      </p:sp>
      <p:sp>
        <p:nvSpPr>
          <p:cNvPr id="5" name="Rounded Rectangle 4"/>
          <p:cNvSpPr/>
          <p:nvPr/>
        </p:nvSpPr>
        <p:spPr>
          <a:xfrm>
            <a:off x="1979712" y="3356992"/>
            <a:ext cx="5976664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075" name="Picture 3" descr="C:\Users\USER\Desktop\tải xuống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41576"/>
            <a:ext cx="6336704" cy="4347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35480"/>
            <a:ext cx="8964488" cy="4922520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(2) </a:t>
            </a:r>
            <a:r>
              <a:rPr lang="en-US" b="1" i="1" u="sng" dirty="0" err="1" smtClean="0"/>
              <a:t>Thi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hành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pháp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luật</a:t>
            </a:r>
            <a:r>
              <a:rPr lang="en-US" b="1" i="1" u="sng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do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356992"/>
            <a:ext cx="3528392" cy="3501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098" name="Picture 2" descr="C:\Users\USER\Desktop\images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284984"/>
            <a:ext cx="4032448" cy="3573016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5076056" y="3356992"/>
            <a:ext cx="3600400" cy="3501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099" name="Picture 3" descr="C:\Users\USER\Desktop\images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140968"/>
            <a:ext cx="4464496" cy="37170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(3) </a:t>
            </a:r>
            <a:r>
              <a:rPr lang="en-US" b="1" i="1" u="sng" dirty="0" err="1" smtClean="0"/>
              <a:t>Sử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dụng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pháp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luật</a:t>
            </a:r>
            <a:r>
              <a:rPr lang="en-US" b="1" i="1" u="sng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hiền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do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.</a:t>
            </a:r>
          </a:p>
          <a:p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3068960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122" name="Picture 2" descr="C:\Users\USER\Desktop\images (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2763391" cy="2016224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3707904" y="3068960"/>
            <a:ext cx="17281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123" name="Picture 3" descr="C:\Users\USER\Desktop\tải xuống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924944"/>
            <a:ext cx="2647950" cy="2088232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6804248" y="3212976"/>
            <a:ext cx="10081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124" name="Picture 4" descr="C:\Users\USER\Desktop\images (5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996952"/>
            <a:ext cx="2880320" cy="2016224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4499992" y="5157192"/>
            <a:ext cx="0" cy="8640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75656" y="5157192"/>
            <a:ext cx="2808312" cy="7920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788024" y="5157192"/>
            <a:ext cx="2808312" cy="7920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67744" y="6309320"/>
            <a:ext cx="4248472" cy="5486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LUẬT ………</a:t>
            </a:r>
            <a:r>
              <a:rPr lang="en-US" sz="2400" b="1" dirty="0" smtClean="0">
                <a:solidFill>
                  <a:schemeClr val="tx1"/>
                </a:solidFill>
              </a:rPr>
              <a:t>?</a:t>
            </a:r>
            <a:endParaRPr lang="vi-V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76780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(4) </a:t>
            </a:r>
            <a:r>
              <a:rPr lang="en-US" b="1" i="1" u="sng" dirty="0" err="1" smtClean="0"/>
              <a:t>Áp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dụng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pháp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luật</a:t>
            </a:r>
            <a:r>
              <a:rPr lang="en-US" b="1" i="1" u="sng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dứt</a:t>
            </a:r>
            <a:r>
              <a:rPr lang="en-US" dirty="0" smtClean="0"/>
              <a:t> QHPL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4725144"/>
            <a:ext cx="28803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BẢN ÁN CỦA TÒA ÁN</a:t>
            </a:r>
            <a:endParaRPr lang="vi-VN" sz="20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80112" y="4005064"/>
            <a:ext cx="187220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146" name="Picture 2" descr="C:\Users\USER\Desktop\images (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645024"/>
            <a:ext cx="3456384" cy="2592288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07904" y="5013176"/>
            <a:ext cx="122413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85270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1.2. VI PHẠM PHÁP LUẬT</a:t>
            </a:r>
            <a:endParaRPr lang="vi-V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1.2.1.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u="sng" dirty="0" smtClean="0"/>
              <a:t>Vi </a:t>
            </a:r>
            <a:r>
              <a:rPr lang="en-US" b="1" i="1" u="sng" dirty="0" err="1" smtClean="0"/>
              <a:t>phạm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pháp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luật</a:t>
            </a:r>
            <a:r>
              <a:rPr lang="en-US" b="1" i="1" u="sng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do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đe</a:t>
            </a:r>
            <a:r>
              <a:rPr lang="en-US" dirty="0" smtClean="0"/>
              <a:t> </a:t>
            </a:r>
            <a:r>
              <a:rPr lang="en-US" dirty="0" err="1" smtClean="0"/>
              <a:t>dọa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QHXH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487</TotalTime>
  <Words>1274</Words>
  <Application>Microsoft Office PowerPoint</Application>
  <PresentationFormat>On-screen Show (4:3)</PresentationFormat>
  <Paragraphs>106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CHƯƠNG V VI PHẠM PHÁP LUẬT TRÁCH NHIỆM PHÁP LÝ</vt:lpstr>
      <vt:lpstr>I. VI PHẠM PHÁP LUẬT</vt:lpstr>
      <vt:lpstr>1.1. Khái niệm thực hiện pháp luật</vt:lpstr>
      <vt:lpstr>Đặc điểm của thực hiện pháp luật</vt:lpstr>
      <vt:lpstr>Các hình thức thực hiện pháp luật</vt:lpstr>
      <vt:lpstr>PowerPoint Presentation</vt:lpstr>
      <vt:lpstr>PowerPoint Presentation</vt:lpstr>
      <vt:lpstr>PowerPoint Presentation</vt:lpstr>
      <vt:lpstr>1.2. VI PHẠM PHÁP LUẬT</vt:lpstr>
      <vt:lpstr>1.2.2. Các dấu hiệu của VPPL</vt:lpstr>
      <vt:lpstr>(1) Hành vi xác định của con người</vt:lpstr>
      <vt:lpstr>(2) Hành vi trái pháp luật</vt:lpstr>
      <vt:lpstr>(3) Có lỗi</vt:lpstr>
      <vt:lpstr>Lỗi cố ý trực tiếp và lỗi cố ý gián tiếp</vt:lpstr>
      <vt:lpstr>Lỗi vô ý vì quá tự tin và lỗi vô ý do cẩu thả</vt:lpstr>
      <vt:lpstr>(4) Hành vi do người có năng lực trách nhiệm pháp lý thực hiện</vt:lpstr>
      <vt:lpstr>1.2.3. Phân loại vi phạm pháp luật</vt:lpstr>
      <vt:lpstr>1.2.4. Các yếu tố cấu thành VPPL</vt:lpstr>
      <vt:lpstr>PowerPoint Presentation</vt:lpstr>
      <vt:lpstr>PowerPoint Presentation</vt:lpstr>
      <vt:lpstr>3. Trách nhiệm pháp lý: Khái niệm, đặc điểm</vt:lpstr>
      <vt:lpstr>Phân loại trách nhiệm pháp lý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V</dc:title>
  <dc:creator>USER</dc:creator>
  <cp:lastModifiedBy>win 10</cp:lastModifiedBy>
  <cp:revision>48</cp:revision>
  <dcterms:created xsi:type="dcterms:W3CDTF">2018-07-19T04:45:19Z</dcterms:created>
  <dcterms:modified xsi:type="dcterms:W3CDTF">2020-08-22T09:18:27Z</dcterms:modified>
</cp:coreProperties>
</file>