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57"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04"/>
    <p:restoredTop sz="94694"/>
  </p:normalViewPr>
  <p:slideViewPr>
    <p:cSldViewPr snapToGrid="0" snapToObjects="1">
      <p:cViewPr varScale="1">
        <p:scale>
          <a:sx n="116" d="100"/>
          <a:sy n="116" d="100"/>
        </p:scale>
        <p:origin x="200"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4/27/21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4/27/21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B0DF2-9FC2-F54C-9D4A-3D615036A30C}"/>
              </a:ext>
            </a:extLst>
          </p:cNvPr>
          <p:cNvSpPr>
            <a:spLocks noGrp="1"/>
          </p:cNvSpPr>
          <p:nvPr>
            <p:ph type="ctrTitle"/>
          </p:nvPr>
        </p:nvSpPr>
        <p:spPr>
          <a:xfrm>
            <a:off x="150607" y="2733709"/>
            <a:ext cx="8673849" cy="1373070"/>
          </a:xfrm>
        </p:spPr>
        <p:txBody>
          <a:bodyPr/>
          <a:lstStyle/>
          <a:p>
            <a:r>
              <a:rPr lang="en-US" sz="3200" dirty="0"/>
              <a:t>Number of Visitors to Surrounding National Parks in 2020</a:t>
            </a:r>
          </a:p>
        </p:txBody>
      </p:sp>
      <p:sp>
        <p:nvSpPr>
          <p:cNvPr id="3" name="Subtitle 2">
            <a:extLst>
              <a:ext uri="{FF2B5EF4-FFF2-40B4-BE49-F238E27FC236}">
                <a16:creationId xmlns:a16="http://schemas.microsoft.com/office/drawing/2014/main" id="{0ACA511C-B451-2F4B-8167-4179FD457BFC}"/>
              </a:ext>
            </a:extLst>
          </p:cNvPr>
          <p:cNvSpPr>
            <a:spLocks noGrp="1"/>
          </p:cNvSpPr>
          <p:nvPr>
            <p:ph type="subTitle" idx="1"/>
          </p:nvPr>
        </p:nvSpPr>
        <p:spPr/>
        <p:txBody>
          <a:bodyPr/>
          <a:lstStyle/>
          <a:p>
            <a:r>
              <a:rPr lang="en-US" dirty="0"/>
              <a:t>Kacie Rae Cox</a:t>
            </a:r>
          </a:p>
        </p:txBody>
      </p:sp>
    </p:spTree>
    <p:extLst>
      <p:ext uri="{BB962C8B-B14F-4D97-AF65-F5344CB8AC3E}">
        <p14:creationId xmlns:p14="http://schemas.microsoft.com/office/powerpoint/2010/main" val="25890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DFC7-332F-1140-8281-2A8C2B7601D4}"/>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BF472513-4771-2549-855B-C0F499B9A007}"/>
              </a:ext>
            </a:extLst>
          </p:cNvPr>
          <p:cNvSpPr>
            <a:spLocks noGrp="1"/>
          </p:cNvSpPr>
          <p:nvPr>
            <p:ph idx="1"/>
          </p:nvPr>
        </p:nvSpPr>
        <p:spPr>
          <a:xfrm>
            <a:off x="680321" y="2963537"/>
            <a:ext cx="9613861" cy="2972652"/>
          </a:xfrm>
        </p:spPr>
        <p:txBody>
          <a:bodyPr/>
          <a:lstStyle/>
          <a:p>
            <a:pPr marL="0" indent="0">
              <a:buNone/>
            </a:pPr>
            <a:r>
              <a:rPr lang="en-US" dirty="0"/>
              <a:t>During this past year, COVID-19 hit and many of the surrounding National Parks had to close down. I was curious how park visitation was affected. For this project, I chose Bryce Canyon National Park, Grand Canyon National Park, and Zion National Park. I researched each park’s data through the government’s website and found data to compare visitation for every month in the past year, as well as compare those monthly averages to previous years. </a:t>
            </a:r>
          </a:p>
        </p:txBody>
      </p:sp>
    </p:spTree>
    <p:extLst>
      <p:ext uri="{BB962C8B-B14F-4D97-AF65-F5344CB8AC3E}">
        <p14:creationId xmlns:p14="http://schemas.microsoft.com/office/powerpoint/2010/main" val="562739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DFC7-332F-1140-8281-2A8C2B7601D4}"/>
              </a:ext>
            </a:extLst>
          </p:cNvPr>
          <p:cNvSpPr>
            <a:spLocks noGrp="1"/>
          </p:cNvSpPr>
          <p:nvPr>
            <p:ph type="title"/>
          </p:nvPr>
        </p:nvSpPr>
        <p:spPr/>
        <p:txBody>
          <a:bodyPr/>
          <a:lstStyle/>
          <a:p>
            <a:r>
              <a:rPr lang="en-US" dirty="0"/>
              <a:t>Explanation Continued</a:t>
            </a:r>
          </a:p>
        </p:txBody>
      </p:sp>
      <p:sp>
        <p:nvSpPr>
          <p:cNvPr id="3" name="Content Placeholder 2">
            <a:extLst>
              <a:ext uri="{FF2B5EF4-FFF2-40B4-BE49-F238E27FC236}">
                <a16:creationId xmlns:a16="http://schemas.microsoft.com/office/drawing/2014/main" id="{BF472513-4771-2549-855B-C0F499B9A007}"/>
              </a:ext>
            </a:extLst>
          </p:cNvPr>
          <p:cNvSpPr>
            <a:spLocks noGrp="1"/>
          </p:cNvSpPr>
          <p:nvPr>
            <p:ph idx="1"/>
          </p:nvPr>
        </p:nvSpPr>
        <p:spPr/>
        <p:txBody>
          <a:bodyPr/>
          <a:lstStyle/>
          <a:p>
            <a:pPr marL="0" indent="0">
              <a:buNone/>
            </a:pPr>
            <a:r>
              <a:rPr lang="en-US" dirty="0"/>
              <a:t>Although I did not include all of the data from the previous years, the information I found was very inclusive and it showed a similar trend to previous years. It was very noticeable when the national parks shut down, however, the increase shortly thereafter was also very prominent. It was very interesting to note how the total number of visitors did not actually decrease and may have even increased from previous years. </a:t>
            </a:r>
          </a:p>
        </p:txBody>
      </p:sp>
    </p:spTree>
    <p:extLst>
      <p:ext uri="{BB962C8B-B14F-4D97-AF65-F5344CB8AC3E}">
        <p14:creationId xmlns:p14="http://schemas.microsoft.com/office/powerpoint/2010/main" val="3678690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E5768-1BFE-B141-88E0-E108433B2DF2}"/>
              </a:ext>
            </a:extLst>
          </p:cNvPr>
          <p:cNvSpPr>
            <a:spLocks noGrp="1"/>
          </p:cNvSpPr>
          <p:nvPr>
            <p:ph type="title"/>
          </p:nvPr>
        </p:nvSpPr>
        <p:spPr/>
        <p:txBody>
          <a:bodyPr/>
          <a:lstStyle/>
          <a:p>
            <a:r>
              <a:rPr lang="en-US" dirty="0"/>
              <a:t>Photo Editing</a:t>
            </a:r>
          </a:p>
        </p:txBody>
      </p:sp>
      <p:sp>
        <p:nvSpPr>
          <p:cNvPr id="3" name="Content Placeholder 2">
            <a:extLst>
              <a:ext uri="{FF2B5EF4-FFF2-40B4-BE49-F238E27FC236}">
                <a16:creationId xmlns:a16="http://schemas.microsoft.com/office/drawing/2014/main" id="{DE97764C-303C-0E49-9BE4-C35074DD052A}"/>
              </a:ext>
            </a:extLst>
          </p:cNvPr>
          <p:cNvSpPr>
            <a:spLocks noGrp="1"/>
          </p:cNvSpPr>
          <p:nvPr>
            <p:ph sz="half" idx="1"/>
          </p:nvPr>
        </p:nvSpPr>
        <p:spPr>
          <a:xfrm>
            <a:off x="364134" y="2865683"/>
            <a:ext cx="4698358" cy="2554616"/>
          </a:xfrm>
        </p:spPr>
        <p:txBody>
          <a:bodyPr/>
          <a:lstStyle/>
          <a:p>
            <a:r>
              <a:rPr lang="en-US" dirty="0"/>
              <a:t>Editing Software: </a:t>
            </a:r>
            <a:r>
              <a:rPr lang="en-US" dirty="0" err="1"/>
              <a:t>Pixlr.com</a:t>
            </a:r>
            <a:endParaRPr lang="en-US" dirty="0"/>
          </a:p>
          <a:p>
            <a:r>
              <a:rPr lang="en-US" dirty="0"/>
              <a:t>Changes</a:t>
            </a:r>
          </a:p>
          <a:p>
            <a:pPr lvl="1"/>
            <a:r>
              <a:rPr lang="en-US" dirty="0"/>
              <a:t>Cropped Image</a:t>
            </a:r>
          </a:p>
          <a:p>
            <a:pPr lvl="1"/>
            <a:r>
              <a:rPr lang="en-US" dirty="0"/>
              <a:t>Increased </a:t>
            </a:r>
            <a:r>
              <a:rPr lang="en-US" i="1" dirty="0"/>
              <a:t>Color</a:t>
            </a:r>
            <a:r>
              <a:rPr lang="en-US" dirty="0"/>
              <a:t> Vibrance, Saturation, Temperature</a:t>
            </a:r>
          </a:p>
          <a:p>
            <a:pPr lvl="1"/>
            <a:r>
              <a:rPr lang="en-US" dirty="0"/>
              <a:t>Decreased color Tint</a:t>
            </a:r>
          </a:p>
          <a:p>
            <a:pPr lvl="1"/>
            <a:r>
              <a:rPr lang="en-US" dirty="0"/>
              <a:t>Increased </a:t>
            </a:r>
            <a:r>
              <a:rPr lang="en-US" i="1" dirty="0"/>
              <a:t>Light</a:t>
            </a:r>
            <a:r>
              <a:rPr lang="en-US" dirty="0"/>
              <a:t> Contrast</a:t>
            </a:r>
          </a:p>
          <a:p>
            <a:pPr lvl="1"/>
            <a:endParaRPr lang="en-US" dirty="0"/>
          </a:p>
        </p:txBody>
      </p:sp>
      <p:sp>
        <p:nvSpPr>
          <p:cNvPr id="5" name="Content Placeholder 2">
            <a:extLst>
              <a:ext uri="{FF2B5EF4-FFF2-40B4-BE49-F238E27FC236}">
                <a16:creationId xmlns:a16="http://schemas.microsoft.com/office/drawing/2014/main" id="{8A9005A2-A4F8-1D4B-9A43-8E244676B8C8}"/>
              </a:ext>
            </a:extLst>
          </p:cNvPr>
          <p:cNvSpPr txBox="1">
            <a:spLocks/>
          </p:cNvSpPr>
          <p:nvPr/>
        </p:nvSpPr>
        <p:spPr>
          <a:xfrm>
            <a:off x="857811" y="6295949"/>
            <a:ext cx="3711003" cy="3117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dirty="0"/>
              <a:t>--This picture was taken by my sister.</a:t>
            </a:r>
          </a:p>
        </p:txBody>
      </p:sp>
      <p:pic>
        <p:nvPicPr>
          <p:cNvPr id="7" name="Picture 6" descr="A picture containing outdoor, sky, mountain, nature&#10;&#10;Description automatically generated">
            <a:extLst>
              <a:ext uri="{FF2B5EF4-FFF2-40B4-BE49-F238E27FC236}">
                <a16:creationId xmlns:a16="http://schemas.microsoft.com/office/drawing/2014/main" id="{435FC9CA-C41F-6F46-AABD-4F40C5B834D5}"/>
              </a:ext>
            </a:extLst>
          </p:cNvPr>
          <p:cNvPicPr>
            <a:picLocks noChangeAspect="1"/>
          </p:cNvPicPr>
          <p:nvPr/>
        </p:nvPicPr>
        <p:blipFill>
          <a:blip r:embed="rId2"/>
          <a:stretch>
            <a:fillRect/>
          </a:stretch>
        </p:blipFill>
        <p:spPr>
          <a:xfrm>
            <a:off x="5184010" y="2066944"/>
            <a:ext cx="3630800" cy="2724112"/>
          </a:xfrm>
          <a:prstGeom prst="rect">
            <a:avLst/>
          </a:prstGeom>
        </p:spPr>
      </p:pic>
      <p:pic>
        <p:nvPicPr>
          <p:cNvPr id="6" name="Picture 5" descr="A picture containing outdoor, sky, canyon, valley&#10;&#10;Description automatically generated">
            <a:extLst>
              <a:ext uri="{FF2B5EF4-FFF2-40B4-BE49-F238E27FC236}">
                <a16:creationId xmlns:a16="http://schemas.microsoft.com/office/drawing/2014/main" id="{76AEF559-1C70-1B4D-9DAD-ED2CA7489726}"/>
              </a:ext>
            </a:extLst>
          </p:cNvPr>
          <p:cNvPicPr>
            <a:picLocks noChangeAspect="1"/>
          </p:cNvPicPr>
          <p:nvPr/>
        </p:nvPicPr>
        <p:blipFill>
          <a:blip r:embed="rId3"/>
          <a:stretch>
            <a:fillRect/>
          </a:stretch>
        </p:blipFill>
        <p:spPr>
          <a:xfrm>
            <a:off x="8355735" y="3729177"/>
            <a:ext cx="3472131" cy="2996620"/>
          </a:xfrm>
          <a:prstGeom prst="rect">
            <a:avLst/>
          </a:prstGeom>
        </p:spPr>
      </p:pic>
    </p:spTree>
    <p:extLst>
      <p:ext uri="{BB962C8B-B14F-4D97-AF65-F5344CB8AC3E}">
        <p14:creationId xmlns:p14="http://schemas.microsoft.com/office/powerpoint/2010/main" val="148674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DFC7-332F-1140-8281-2A8C2B7601D4}"/>
              </a:ext>
            </a:extLst>
          </p:cNvPr>
          <p:cNvSpPr>
            <a:spLocks noGrp="1"/>
          </p:cNvSpPr>
          <p:nvPr>
            <p:ph type="title"/>
          </p:nvPr>
        </p:nvSpPr>
        <p:spPr/>
        <p:txBody>
          <a:bodyPr>
            <a:normAutofit/>
          </a:bodyPr>
          <a:lstStyle/>
          <a:p>
            <a:r>
              <a:rPr lang="en-US" sz="3200" dirty="0"/>
              <a:t>Thoughts and Reflections (Community Engagement)</a:t>
            </a:r>
          </a:p>
        </p:txBody>
      </p:sp>
      <p:sp>
        <p:nvSpPr>
          <p:cNvPr id="4" name="Content Placeholder 3">
            <a:extLst>
              <a:ext uri="{FF2B5EF4-FFF2-40B4-BE49-F238E27FC236}">
                <a16:creationId xmlns:a16="http://schemas.microsoft.com/office/drawing/2014/main" id="{E7E395C6-C57A-4840-B77C-B473D7C6238F}"/>
              </a:ext>
            </a:extLst>
          </p:cNvPr>
          <p:cNvSpPr>
            <a:spLocks noGrp="1"/>
          </p:cNvSpPr>
          <p:nvPr>
            <p:ph sz="half" idx="1"/>
          </p:nvPr>
        </p:nvSpPr>
        <p:spPr/>
        <p:txBody>
          <a:bodyPr/>
          <a:lstStyle/>
          <a:p>
            <a:pPr marL="0" indent="0">
              <a:buNone/>
            </a:pPr>
            <a:r>
              <a:rPr lang="en-US" dirty="0"/>
              <a:t>This community engagement project is a really fun way to implement the skills we learn and apply it to a practical real-life situation. As a student, I am able to take the knowledge I have gathered for the project and visually represent it. </a:t>
            </a:r>
          </a:p>
        </p:txBody>
      </p:sp>
      <p:sp>
        <p:nvSpPr>
          <p:cNvPr id="5" name="Content Placeholder 4">
            <a:extLst>
              <a:ext uri="{FF2B5EF4-FFF2-40B4-BE49-F238E27FC236}">
                <a16:creationId xmlns:a16="http://schemas.microsoft.com/office/drawing/2014/main" id="{D3C19528-BFB7-8547-9859-51949791D2CD}"/>
              </a:ext>
            </a:extLst>
          </p:cNvPr>
          <p:cNvSpPr>
            <a:spLocks noGrp="1"/>
          </p:cNvSpPr>
          <p:nvPr>
            <p:ph sz="half" idx="2"/>
          </p:nvPr>
        </p:nvSpPr>
        <p:spPr/>
        <p:txBody>
          <a:bodyPr/>
          <a:lstStyle/>
          <a:p>
            <a:pPr marL="0" indent="0">
              <a:buNone/>
            </a:pPr>
            <a:r>
              <a:rPr lang="en-US" dirty="0"/>
              <a:t>This is a great project because it is allowing an opportunity to experience a real-job situation that may arise and be able to complete it with ease. </a:t>
            </a:r>
          </a:p>
        </p:txBody>
      </p:sp>
    </p:spTree>
    <p:extLst>
      <p:ext uri="{BB962C8B-B14F-4D97-AF65-F5344CB8AC3E}">
        <p14:creationId xmlns:p14="http://schemas.microsoft.com/office/powerpoint/2010/main" val="118501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DFC7-332F-1140-8281-2A8C2B7601D4}"/>
              </a:ext>
            </a:extLst>
          </p:cNvPr>
          <p:cNvSpPr>
            <a:spLocks noGrp="1"/>
          </p:cNvSpPr>
          <p:nvPr>
            <p:ph type="title"/>
          </p:nvPr>
        </p:nvSpPr>
        <p:spPr/>
        <p:txBody>
          <a:bodyPr/>
          <a:lstStyle/>
          <a:p>
            <a:r>
              <a:rPr lang="en-US" dirty="0"/>
              <a:t>Thoughts and Reflections (Skills)</a:t>
            </a:r>
          </a:p>
        </p:txBody>
      </p:sp>
      <p:sp>
        <p:nvSpPr>
          <p:cNvPr id="4" name="Content Placeholder 3">
            <a:extLst>
              <a:ext uri="{FF2B5EF4-FFF2-40B4-BE49-F238E27FC236}">
                <a16:creationId xmlns:a16="http://schemas.microsoft.com/office/drawing/2014/main" id="{E7E395C6-C57A-4840-B77C-B473D7C6238F}"/>
              </a:ext>
            </a:extLst>
          </p:cNvPr>
          <p:cNvSpPr>
            <a:spLocks noGrp="1"/>
          </p:cNvSpPr>
          <p:nvPr>
            <p:ph sz="half" idx="1"/>
          </p:nvPr>
        </p:nvSpPr>
        <p:spPr/>
        <p:txBody>
          <a:bodyPr/>
          <a:lstStyle/>
          <a:p>
            <a:pPr marL="0" indent="0">
              <a:buNone/>
            </a:pPr>
            <a:r>
              <a:rPr lang="en-US" dirty="0"/>
              <a:t>This project did help me see how to use interconnecting skills between Word, PowerPoint, and Excel. Some of these skills are importing Excel created charts into Word and PowerPoint and learning the many basic features that are possible in each program. </a:t>
            </a:r>
          </a:p>
        </p:txBody>
      </p:sp>
      <p:sp>
        <p:nvSpPr>
          <p:cNvPr id="5" name="Content Placeholder 4">
            <a:extLst>
              <a:ext uri="{FF2B5EF4-FFF2-40B4-BE49-F238E27FC236}">
                <a16:creationId xmlns:a16="http://schemas.microsoft.com/office/drawing/2014/main" id="{D3C19528-BFB7-8547-9859-51949791D2CD}"/>
              </a:ext>
            </a:extLst>
          </p:cNvPr>
          <p:cNvSpPr>
            <a:spLocks noGrp="1"/>
          </p:cNvSpPr>
          <p:nvPr>
            <p:ph sz="half" idx="2"/>
          </p:nvPr>
        </p:nvSpPr>
        <p:spPr/>
        <p:txBody>
          <a:bodyPr/>
          <a:lstStyle/>
          <a:p>
            <a:pPr marL="0" indent="0">
              <a:buNone/>
            </a:pPr>
            <a:r>
              <a:rPr lang="en-US" dirty="0"/>
              <a:t>I believe this is really valuable because in any future job, these skills will be valuable and may be used in some form or another. It is important to be able to depict data of any kind in functional, visual, and organized ways. </a:t>
            </a:r>
          </a:p>
        </p:txBody>
      </p:sp>
    </p:spTree>
    <p:extLst>
      <p:ext uri="{BB962C8B-B14F-4D97-AF65-F5344CB8AC3E}">
        <p14:creationId xmlns:p14="http://schemas.microsoft.com/office/powerpoint/2010/main" val="175664201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1319</TotalTime>
  <Words>389</Words>
  <Application>Microsoft Macintosh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Trebuchet MS</vt:lpstr>
      <vt:lpstr>Berlin</vt:lpstr>
      <vt:lpstr>Number of Visitors to Surrounding National Parks in 2020</vt:lpstr>
      <vt:lpstr>Explanation</vt:lpstr>
      <vt:lpstr>Explanation Continued</vt:lpstr>
      <vt:lpstr>Photo Editing</vt:lpstr>
      <vt:lpstr>Thoughts and Reflections (Community Engagement)</vt:lpstr>
      <vt:lpstr>Thoughts and Reflections (Skills)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kacie cox</dc:creator>
  <cp:lastModifiedBy>kacie cox</cp:lastModifiedBy>
  <cp:revision>9</cp:revision>
  <dcterms:created xsi:type="dcterms:W3CDTF">2021-04-27T07:35:53Z</dcterms:created>
  <dcterms:modified xsi:type="dcterms:W3CDTF">2021-04-28T05:44:47Z</dcterms:modified>
</cp:coreProperties>
</file>