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79689-BBBD-40B4-809D-F22AA6E06658}" v="15" dt="2021-04-05T18:08:02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3" autoAdjust="0"/>
    <p:restoredTop sz="95768"/>
  </p:normalViewPr>
  <p:slideViewPr>
    <p:cSldViewPr snapToGrid="0">
      <p:cViewPr varScale="1">
        <p:scale>
          <a:sx n="92" d="100"/>
          <a:sy n="92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4E44D-9B06-4F06-AA33-88392DB6EAAC}" type="doc">
      <dgm:prSet loTypeId="urn:microsoft.com/office/officeart/2005/8/layout/arrow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2C4854-36EC-4FAA-B401-F4BBF032CD8E}">
      <dgm:prSet phldrT="[Text]" phldr="0"/>
      <dgm:spPr/>
      <dgm:t>
        <a:bodyPr/>
        <a:lstStyle/>
        <a:p>
          <a:r>
            <a:rPr lang="en-US" dirty="0">
              <a:latin typeface="Rockwell"/>
            </a:rPr>
            <a:t>Good</a:t>
          </a:r>
          <a:endParaRPr lang="en-US" dirty="0"/>
        </a:p>
      </dgm:t>
    </dgm:pt>
    <dgm:pt modelId="{14E79974-8EC0-456D-A1BC-7BAEA4154754}" type="parTrans" cxnId="{E243F114-4455-41C5-884F-03460EC6F640}">
      <dgm:prSet/>
      <dgm:spPr/>
      <dgm:t>
        <a:bodyPr/>
        <a:lstStyle/>
        <a:p>
          <a:endParaRPr lang="en-US"/>
        </a:p>
      </dgm:t>
    </dgm:pt>
    <dgm:pt modelId="{5FE3AC85-4D06-475A-BC90-CC51355EEC5B}" type="sibTrans" cxnId="{E243F114-4455-41C5-884F-03460EC6F640}">
      <dgm:prSet/>
      <dgm:spPr/>
      <dgm:t>
        <a:bodyPr/>
        <a:lstStyle/>
        <a:p>
          <a:endParaRPr lang="en-US"/>
        </a:p>
      </dgm:t>
    </dgm:pt>
    <dgm:pt modelId="{9B296950-BF7F-4EB0-ADD9-5279BB4BA6A1}">
      <dgm:prSet phldrT="[Text]" phldr="0"/>
      <dgm:spPr/>
      <dgm:t>
        <a:bodyPr/>
        <a:lstStyle/>
        <a:p>
          <a:pPr rtl="0"/>
          <a:r>
            <a:rPr lang="en-US" dirty="0">
              <a:latin typeface="Rockwell"/>
            </a:rPr>
            <a:t>Bad</a:t>
          </a:r>
          <a:endParaRPr lang="en-US" dirty="0"/>
        </a:p>
      </dgm:t>
    </dgm:pt>
    <dgm:pt modelId="{8005D6F0-7DBF-4A89-91EF-7AAA58DC3390}" type="parTrans" cxnId="{7AAC3420-3FEF-4EE9-A780-0D9EBD8EE1CB}">
      <dgm:prSet/>
      <dgm:spPr/>
      <dgm:t>
        <a:bodyPr/>
        <a:lstStyle/>
        <a:p>
          <a:endParaRPr lang="en-US"/>
        </a:p>
      </dgm:t>
    </dgm:pt>
    <dgm:pt modelId="{76A569B5-72D5-4A52-9888-E8E5D37FAC19}" type="sibTrans" cxnId="{7AAC3420-3FEF-4EE9-A780-0D9EBD8EE1CB}">
      <dgm:prSet/>
      <dgm:spPr/>
      <dgm:t>
        <a:bodyPr/>
        <a:lstStyle/>
        <a:p>
          <a:endParaRPr lang="en-US"/>
        </a:p>
      </dgm:t>
    </dgm:pt>
    <dgm:pt modelId="{570A8BE0-465A-476E-A252-6A783986059A}" type="pres">
      <dgm:prSet presAssocID="{1444E44D-9B06-4F06-AA33-88392DB6EAAC}" presName="cycle" presStyleCnt="0">
        <dgm:presLayoutVars>
          <dgm:dir/>
          <dgm:resizeHandles val="exact"/>
        </dgm:presLayoutVars>
      </dgm:prSet>
      <dgm:spPr/>
    </dgm:pt>
    <dgm:pt modelId="{9B3B2652-4126-4C80-A7BF-E8F6FAE5EBFE}" type="pres">
      <dgm:prSet presAssocID="{D62C4854-36EC-4FAA-B401-F4BBF032CD8E}" presName="arrow" presStyleLbl="node1" presStyleIdx="0" presStyleCnt="2">
        <dgm:presLayoutVars>
          <dgm:bulletEnabled val="1"/>
        </dgm:presLayoutVars>
      </dgm:prSet>
      <dgm:spPr/>
    </dgm:pt>
    <dgm:pt modelId="{546E9104-98C6-4A43-B779-5A163F544D61}" type="pres">
      <dgm:prSet presAssocID="{9B296950-BF7F-4EB0-ADD9-5279BB4BA6A1}" presName="arrow" presStyleLbl="node1" presStyleIdx="1" presStyleCnt="2">
        <dgm:presLayoutVars>
          <dgm:bulletEnabled val="1"/>
        </dgm:presLayoutVars>
      </dgm:prSet>
      <dgm:spPr/>
    </dgm:pt>
  </dgm:ptLst>
  <dgm:cxnLst>
    <dgm:cxn modelId="{E243F114-4455-41C5-884F-03460EC6F640}" srcId="{1444E44D-9B06-4F06-AA33-88392DB6EAAC}" destId="{D62C4854-36EC-4FAA-B401-F4BBF032CD8E}" srcOrd="0" destOrd="0" parTransId="{14E79974-8EC0-456D-A1BC-7BAEA4154754}" sibTransId="{5FE3AC85-4D06-475A-BC90-CC51355EEC5B}"/>
    <dgm:cxn modelId="{7AAC3420-3FEF-4EE9-A780-0D9EBD8EE1CB}" srcId="{1444E44D-9B06-4F06-AA33-88392DB6EAAC}" destId="{9B296950-BF7F-4EB0-ADD9-5279BB4BA6A1}" srcOrd="1" destOrd="0" parTransId="{8005D6F0-7DBF-4A89-91EF-7AAA58DC3390}" sibTransId="{76A569B5-72D5-4A52-9888-E8E5D37FAC19}"/>
    <dgm:cxn modelId="{B5175A97-AA18-4B51-A935-F8C1B565F151}" type="presOf" srcId="{1444E44D-9B06-4F06-AA33-88392DB6EAAC}" destId="{570A8BE0-465A-476E-A252-6A783986059A}" srcOrd="0" destOrd="0" presId="urn:microsoft.com/office/officeart/2005/8/layout/arrow1"/>
    <dgm:cxn modelId="{06791DB5-AD53-49C4-A2B8-0B505A6080AC}" type="presOf" srcId="{D62C4854-36EC-4FAA-B401-F4BBF032CD8E}" destId="{9B3B2652-4126-4C80-A7BF-E8F6FAE5EBFE}" srcOrd="0" destOrd="0" presId="urn:microsoft.com/office/officeart/2005/8/layout/arrow1"/>
    <dgm:cxn modelId="{F0E617BC-5B18-4289-ABA1-939221C6CACB}" type="presOf" srcId="{9B296950-BF7F-4EB0-ADD9-5279BB4BA6A1}" destId="{546E9104-98C6-4A43-B779-5A163F544D61}" srcOrd="0" destOrd="0" presId="urn:microsoft.com/office/officeart/2005/8/layout/arrow1"/>
    <dgm:cxn modelId="{B3394CFC-727B-4D69-BB30-D9A8C7950BEB}" type="presParOf" srcId="{570A8BE0-465A-476E-A252-6A783986059A}" destId="{9B3B2652-4126-4C80-A7BF-E8F6FAE5EBFE}" srcOrd="0" destOrd="0" presId="urn:microsoft.com/office/officeart/2005/8/layout/arrow1"/>
    <dgm:cxn modelId="{365F3842-A1EE-4ACD-9740-7C1261532265}" type="presParOf" srcId="{570A8BE0-465A-476E-A252-6A783986059A}" destId="{546E9104-98C6-4A43-B779-5A163F544D6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B2652-4126-4C80-A7BF-E8F6FAE5EBFE}">
      <dsp:nvSpPr>
        <dsp:cNvPr id="0" name=""/>
        <dsp:cNvSpPr/>
      </dsp:nvSpPr>
      <dsp:spPr>
        <a:xfrm rot="16200000">
          <a:off x="235" y="870337"/>
          <a:ext cx="2699519" cy="2699519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Rockwell"/>
            </a:rPr>
            <a:t>Good</a:t>
          </a:r>
          <a:endParaRPr lang="en-US" sz="4700" kern="1200" dirty="0"/>
        </a:p>
      </dsp:txBody>
      <dsp:txXfrm rot="5400000">
        <a:off x="472651" y="1545217"/>
        <a:ext cx="2227103" cy="1349759"/>
      </dsp:txXfrm>
    </dsp:sp>
    <dsp:sp modelId="{546E9104-98C6-4A43-B779-5A163F544D61}">
      <dsp:nvSpPr>
        <dsp:cNvPr id="0" name=""/>
        <dsp:cNvSpPr/>
      </dsp:nvSpPr>
      <dsp:spPr>
        <a:xfrm rot="5400000">
          <a:off x="2970620" y="870337"/>
          <a:ext cx="2699519" cy="2699519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Rockwell"/>
            </a:rPr>
            <a:t>Bad</a:t>
          </a:r>
          <a:endParaRPr lang="en-US" sz="4700" kern="1200" dirty="0"/>
        </a:p>
      </dsp:txBody>
      <dsp:txXfrm rot="-5400000">
        <a:off x="2970620" y="1545217"/>
        <a:ext cx="2227103" cy="1349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C027C-FE66-4A63-A477-39B1D777F8D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DB096-AFE7-4D6A-921F-AA5EAB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can be both good and bad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people find change difficult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 when change is good, people can: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Feel fear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Feel dread because they know an adjustment is necessary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 resistant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DB096-AFE7-4D6A-921F-AA5EAB6757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Pre hype your message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Claim to be “awesome”</a:t>
            </a:r>
          </a:p>
          <a:p>
            <a:pPr lvl="2"/>
            <a:r>
              <a:rPr lang="en-US" dirty="0"/>
              <a:t>Audience expectations can be so high that you can’t measure up to them</a:t>
            </a:r>
          </a:p>
          <a:p>
            <a:endParaRPr lang="en-US" dirty="0"/>
          </a:p>
          <a:p>
            <a:r>
              <a:rPr lang="en-US" dirty="0"/>
              <a:t>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Build excitement for the news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Build enthusiasm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Give your audience more than they expect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6FD4D-9F05-470C-902A-18FD022C67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04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 slick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 insincere or sarcastic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silly examples in an effort to be humorous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 stiff</a:t>
            </a:r>
          </a:p>
          <a:p>
            <a:endParaRPr lang="en-US" dirty="0"/>
          </a:p>
          <a:p>
            <a:r>
              <a:rPr lang="en-US" dirty="0"/>
              <a:t>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Appear relaxed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 confident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humor skillfully to make a point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Project a caring attitude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6FD4D-9F05-470C-902A-18FD022C67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99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terminology the audience does not have the background to understand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Act superior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a condescending attitude</a:t>
            </a:r>
          </a:p>
          <a:p>
            <a:endParaRPr lang="en-US" dirty="0"/>
          </a:p>
          <a:p>
            <a:r>
              <a:rPr lang="en-US" dirty="0"/>
              <a:t>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that you understand your audience’s  background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Relate your examples to their experiences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your understanding of their needs and wants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6FD4D-9F05-470C-902A-18FD022C67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17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sincere</a:t>
            </a:r>
          </a:p>
          <a:p>
            <a:r>
              <a:rPr lang="en-US" dirty="0"/>
              <a:t>Treat people as you would like to be treated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6FD4D-9F05-470C-902A-18FD022C67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25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tx2">
              <a:lumMod val="25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97012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48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0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6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6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5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9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4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tx2">
              <a:lumMod val="25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750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9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Big</a:t>
            </a:r>
            <a:r>
              <a:rPr 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Announcement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564" y="2970120"/>
            <a:ext cx="10788216" cy="1752600"/>
          </a:xfrm>
        </p:spPr>
        <p:txBody>
          <a:bodyPr>
            <a:normAutofit/>
          </a:bodyPr>
          <a:lstStyle/>
          <a:p>
            <a:r>
              <a:rPr lang="en-US" sz="4800" b="1" dirty="0"/>
              <a:t>You</a:t>
            </a:r>
            <a:r>
              <a:rPr lang="en-US" sz="3200" b="1" dirty="0"/>
              <a:t> Can Influence How Your Audience Receives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95204" y="5255566"/>
            <a:ext cx="3193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Olivia Hudson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Solution Seekers, Inc.</a:t>
            </a:r>
          </a:p>
        </p:txBody>
      </p:sp>
    </p:spTree>
    <p:extLst>
      <p:ext uri="{BB962C8B-B14F-4D97-AF65-F5344CB8AC3E}">
        <p14:creationId xmlns:p14="http://schemas.microsoft.com/office/powerpoint/2010/main" val="41589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“Change”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3602" y="4735800"/>
            <a:ext cx="2614107" cy="1554163"/>
          </a:xfrm>
        </p:spPr>
        <p:txBody>
          <a:bodyPr/>
          <a:lstStyle/>
          <a:p>
            <a:r>
              <a:rPr lang="en-US" dirty="0"/>
              <a:t>Fear</a:t>
            </a:r>
          </a:p>
          <a:p>
            <a:r>
              <a:rPr lang="en-US" dirty="0"/>
              <a:t>Dread</a:t>
            </a:r>
          </a:p>
          <a:p>
            <a:r>
              <a:rPr lang="en-US" dirty="0"/>
              <a:t>Resistance</a:t>
            </a:r>
          </a:p>
          <a:p>
            <a:pPr lvl="1"/>
            <a:endParaRPr lang="en-US" dirty="0"/>
          </a:p>
        </p:txBody>
      </p:sp>
      <p:pic>
        <p:nvPicPr>
          <p:cNvPr id="6" name="Picture 5" descr="Picture of a woman who is worried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57211"/>
            <a:ext cx="2407920" cy="365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2" name="Diagram 12">
            <a:extLst>
              <a:ext uri="{FF2B5EF4-FFF2-40B4-BE49-F238E27FC236}">
                <a16:creationId xmlns:a16="http://schemas.microsoft.com/office/drawing/2014/main" id="{39F6E58B-6D76-4B82-B150-C0BCB514A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296647"/>
              </p:ext>
            </p:extLst>
          </p:nvPr>
        </p:nvGraphicFramePr>
        <p:xfrm>
          <a:off x="3727622" y="824470"/>
          <a:ext cx="5670376" cy="4440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81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the Rumors</a:t>
            </a:r>
          </a:p>
        </p:txBody>
      </p:sp>
      <p:pic>
        <p:nvPicPr>
          <p:cNvPr id="15" name="Picture 14" descr="An enthusiastic group of peopl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08" y="1549100"/>
            <a:ext cx="7052431" cy="47548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72830" y="1868286"/>
            <a:ext cx="4913654" cy="646986"/>
          </a:xfrm>
          <a:prstGeom prst="round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Don’t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create false expectations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7849" y="5894427"/>
            <a:ext cx="5289148" cy="646986"/>
          </a:xfrm>
          <a:prstGeom prst="round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Do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explain things in a positive way</a:t>
            </a:r>
          </a:p>
        </p:txBody>
      </p:sp>
    </p:spTree>
    <p:extLst>
      <p:ext uri="{BB962C8B-B14F-4D97-AF65-F5344CB8AC3E}">
        <p14:creationId xmlns:p14="http://schemas.microsoft.com/office/powerpoint/2010/main" val="100444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Delivery</a:t>
            </a:r>
          </a:p>
        </p:txBody>
      </p:sp>
      <p:pic>
        <p:nvPicPr>
          <p:cNvPr id="13" name="Picture 12" descr="A man encouraging a student who lacks confidence and looks worried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95312"/>
            <a:ext cx="7150196" cy="47548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219622" y="4348377"/>
            <a:ext cx="4563604" cy="646986"/>
          </a:xfrm>
          <a:prstGeom prst="round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Don’t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be insincere or “slick”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19622" y="5178165"/>
            <a:ext cx="4563604" cy="646986"/>
          </a:xfrm>
          <a:prstGeom prst="round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Do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be confident and caring</a:t>
            </a:r>
          </a:p>
        </p:txBody>
      </p:sp>
    </p:spTree>
    <p:extLst>
      <p:ext uri="{BB962C8B-B14F-4D97-AF65-F5344CB8AC3E}">
        <p14:creationId xmlns:p14="http://schemas.microsoft.com/office/powerpoint/2010/main" val="221181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Audience</a:t>
            </a:r>
          </a:p>
        </p:txBody>
      </p:sp>
      <p:pic>
        <p:nvPicPr>
          <p:cNvPr id="11" name="Picture 10" descr="A group of people meeting at a conference tabl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55" y="1669861"/>
            <a:ext cx="4684227" cy="46842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347902" y="4628424"/>
            <a:ext cx="4480560" cy="646986"/>
          </a:xfrm>
          <a:prstGeom prst="round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Don’t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be condescending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7902" y="5507291"/>
            <a:ext cx="4480560" cy="646986"/>
          </a:xfrm>
          <a:prstGeom prst="round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Do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show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0229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Bottom Line . . .</a:t>
            </a:r>
          </a:p>
        </p:txBody>
      </p:sp>
      <p:pic>
        <p:nvPicPr>
          <p:cNvPr id="6" name="Picture 5" descr="Two people talking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0" y="471023"/>
            <a:ext cx="3967074" cy="5943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4473785" y="3237142"/>
            <a:ext cx="4733748" cy="1191816"/>
          </a:xfrm>
          <a:prstGeom prst="round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Treat people as you would like to be treated</a:t>
            </a:r>
          </a:p>
        </p:txBody>
      </p:sp>
    </p:spTree>
    <p:extLst>
      <p:ext uri="{BB962C8B-B14F-4D97-AF65-F5344CB8AC3E}">
        <p14:creationId xmlns:p14="http://schemas.microsoft.com/office/powerpoint/2010/main" val="7984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Announce">
      <a:dk1>
        <a:sysClr val="windowText" lastClr="000000"/>
      </a:dk1>
      <a:lt1>
        <a:sysClr val="window" lastClr="FFFFFF"/>
      </a:lt1>
      <a:dk2>
        <a:srgbClr val="261300"/>
      </a:dk2>
      <a:lt2>
        <a:srgbClr val="FFE6C1"/>
      </a:lt2>
      <a:accent1>
        <a:srgbClr val="FF9900"/>
      </a:accent1>
      <a:accent2>
        <a:srgbClr val="CCECFF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enna xmlns="http://customxml.org">
  <kers>ELJHE8LSB9/npuMCrFFbBcodRGgQ7dbgytL2azFuSPg=</kers>
  <massa>4/5/2021 12:52:50 PM</massa>
  <hamilton>true</hamilton>
</senna>
</file>

<file path=customXml/itemProps1.xml><?xml version="1.0" encoding="utf-8"?>
<ds:datastoreItem xmlns:ds="http://schemas.openxmlformats.org/officeDocument/2006/customXml" ds:itemID="{3CDFDBC1-A9D4-47C9-BF14-D5568812ECC4}">
  <ds:schemaRefs>
    <ds:schemaRef ds:uri="http://customxml.org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242</Words>
  <Application>Microsoft Office PowerPoint</Application>
  <PresentationFormat>Widescreen</PresentationFormat>
  <Paragraphs>65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The Big Announcement</vt:lpstr>
      <vt:lpstr>“Change”</vt:lpstr>
      <vt:lpstr>Control the Rumors</vt:lpstr>
      <vt:lpstr>Your Delivery</vt:lpstr>
      <vt:lpstr>Know Your Audience</vt:lpstr>
      <vt:lpstr>The Bottom Line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Announcement</dc:title>
  <dc:creator/>
  <cp:lastModifiedBy>kacie cox</cp:lastModifiedBy>
  <cp:revision>12</cp:revision>
  <dcterms:created xsi:type="dcterms:W3CDTF">2018-02-19T22:53:11Z</dcterms:created>
  <dcterms:modified xsi:type="dcterms:W3CDTF">2021-04-05T18:08:27Z</dcterms:modified>
</cp:coreProperties>
</file>