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3" autoAdjust="0"/>
    <p:restoredTop sz="95768"/>
  </p:normalViewPr>
  <p:slideViewPr>
    <p:cSldViewPr snapToGrid="0">
      <p:cViewPr varScale="1">
        <p:scale>
          <a:sx n="92" d="100"/>
          <a:sy n="92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91BB6-57C6-394D-A445-4BD3ED034485}" type="doc">
      <dgm:prSet loTypeId="urn:microsoft.com/office/officeart/2005/8/layout/arrow1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FEEA3D-416B-474F-BB1F-3401A51EA7E0}">
      <dgm:prSet phldrT="[Text]"/>
      <dgm:spPr/>
      <dgm:t>
        <a:bodyPr/>
        <a:lstStyle/>
        <a:p>
          <a:r>
            <a:rPr lang="en-US" dirty="0"/>
            <a:t>Good</a:t>
          </a:r>
        </a:p>
      </dgm:t>
    </dgm:pt>
    <dgm:pt modelId="{FF62D048-36EB-EE40-9175-F0F89D0C0093}" type="parTrans" cxnId="{FB1FEE4E-ED3F-5448-98FF-8C2A7F878337}">
      <dgm:prSet/>
      <dgm:spPr/>
      <dgm:t>
        <a:bodyPr/>
        <a:lstStyle/>
        <a:p>
          <a:endParaRPr lang="en-US"/>
        </a:p>
      </dgm:t>
    </dgm:pt>
    <dgm:pt modelId="{7E7ABC09-0ABC-D548-891B-39C1ECC962F6}" type="sibTrans" cxnId="{FB1FEE4E-ED3F-5448-98FF-8C2A7F878337}">
      <dgm:prSet/>
      <dgm:spPr/>
      <dgm:t>
        <a:bodyPr/>
        <a:lstStyle/>
        <a:p>
          <a:endParaRPr lang="en-US"/>
        </a:p>
      </dgm:t>
    </dgm:pt>
    <dgm:pt modelId="{CC03F4ED-ED79-414A-B545-4AC8D5F76501}">
      <dgm:prSet phldrT="[Text]"/>
      <dgm:spPr/>
      <dgm:t>
        <a:bodyPr/>
        <a:lstStyle/>
        <a:p>
          <a:r>
            <a:rPr lang="en-US" dirty="0"/>
            <a:t>Bad</a:t>
          </a:r>
        </a:p>
      </dgm:t>
    </dgm:pt>
    <dgm:pt modelId="{9116BF53-246B-AA46-902C-02D6EE3FCA11}" type="parTrans" cxnId="{D2C2A94D-720F-8646-A027-9012A1D645B9}">
      <dgm:prSet/>
      <dgm:spPr/>
      <dgm:t>
        <a:bodyPr/>
        <a:lstStyle/>
        <a:p>
          <a:endParaRPr lang="en-US"/>
        </a:p>
      </dgm:t>
    </dgm:pt>
    <dgm:pt modelId="{CBC9DE19-0C08-BC42-89CA-B09D94848309}" type="sibTrans" cxnId="{D2C2A94D-720F-8646-A027-9012A1D645B9}">
      <dgm:prSet/>
      <dgm:spPr/>
      <dgm:t>
        <a:bodyPr/>
        <a:lstStyle/>
        <a:p>
          <a:endParaRPr lang="en-US"/>
        </a:p>
      </dgm:t>
    </dgm:pt>
    <dgm:pt modelId="{7D486AE4-8665-0D44-8E57-B4473D674B8C}" type="pres">
      <dgm:prSet presAssocID="{E2191BB6-57C6-394D-A445-4BD3ED034485}" presName="cycle" presStyleCnt="0">
        <dgm:presLayoutVars>
          <dgm:dir/>
          <dgm:resizeHandles val="exact"/>
        </dgm:presLayoutVars>
      </dgm:prSet>
      <dgm:spPr/>
    </dgm:pt>
    <dgm:pt modelId="{2AEF54AE-8641-D842-A2FF-984F6DD28C25}" type="pres">
      <dgm:prSet presAssocID="{48FEEA3D-416B-474F-BB1F-3401A51EA7E0}" presName="arrow" presStyleLbl="node1" presStyleIdx="0" presStyleCnt="2">
        <dgm:presLayoutVars>
          <dgm:bulletEnabled val="1"/>
        </dgm:presLayoutVars>
      </dgm:prSet>
      <dgm:spPr/>
    </dgm:pt>
    <dgm:pt modelId="{7E6D95E2-3465-F748-8039-AE7CE11E8ADE}" type="pres">
      <dgm:prSet presAssocID="{CC03F4ED-ED79-414A-B545-4AC8D5F76501}" presName="arrow" presStyleLbl="node1" presStyleIdx="1" presStyleCnt="2">
        <dgm:presLayoutVars>
          <dgm:bulletEnabled val="1"/>
        </dgm:presLayoutVars>
      </dgm:prSet>
      <dgm:spPr/>
    </dgm:pt>
  </dgm:ptLst>
  <dgm:cxnLst>
    <dgm:cxn modelId="{BC5CDE0E-CC4A-B44E-AAE2-DB037FEAE053}" type="presOf" srcId="{E2191BB6-57C6-394D-A445-4BD3ED034485}" destId="{7D486AE4-8665-0D44-8E57-B4473D674B8C}" srcOrd="0" destOrd="0" presId="urn:microsoft.com/office/officeart/2005/8/layout/arrow1"/>
    <dgm:cxn modelId="{D2C2A94D-720F-8646-A027-9012A1D645B9}" srcId="{E2191BB6-57C6-394D-A445-4BD3ED034485}" destId="{CC03F4ED-ED79-414A-B545-4AC8D5F76501}" srcOrd="1" destOrd="0" parTransId="{9116BF53-246B-AA46-902C-02D6EE3FCA11}" sibTransId="{CBC9DE19-0C08-BC42-89CA-B09D94848309}"/>
    <dgm:cxn modelId="{FB1FEE4E-ED3F-5448-98FF-8C2A7F878337}" srcId="{E2191BB6-57C6-394D-A445-4BD3ED034485}" destId="{48FEEA3D-416B-474F-BB1F-3401A51EA7E0}" srcOrd="0" destOrd="0" parTransId="{FF62D048-36EB-EE40-9175-F0F89D0C0093}" sibTransId="{7E7ABC09-0ABC-D548-891B-39C1ECC962F6}"/>
    <dgm:cxn modelId="{77A78E5D-EECB-0844-A2B7-99F4496BDBA7}" type="presOf" srcId="{CC03F4ED-ED79-414A-B545-4AC8D5F76501}" destId="{7E6D95E2-3465-F748-8039-AE7CE11E8ADE}" srcOrd="0" destOrd="0" presId="urn:microsoft.com/office/officeart/2005/8/layout/arrow1"/>
    <dgm:cxn modelId="{DED013C7-C870-A14A-A071-6B96381FE4DB}" type="presOf" srcId="{48FEEA3D-416B-474F-BB1F-3401A51EA7E0}" destId="{2AEF54AE-8641-D842-A2FF-984F6DD28C25}" srcOrd="0" destOrd="0" presId="urn:microsoft.com/office/officeart/2005/8/layout/arrow1"/>
    <dgm:cxn modelId="{11C5C203-FF54-1441-B438-C2E348647C4E}" type="presParOf" srcId="{7D486AE4-8665-0D44-8E57-B4473D674B8C}" destId="{2AEF54AE-8641-D842-A2FF-984F6DD28C25}" srcOrd="0" destOrd="0" presId="urn:microsoft.com/office/officeart/2005/8/layout/arrow1"/>
    <dgm:cxn modelId="{13BF3DFB-E731-CE4C-99EE-96CD4B5BD617}" type="presParOf" srcId="{7D486AE4-8665-0D44-8E57-B4473D674B8C}" destId="{7E6D95E2-3465-F748-8039-AE7CE11E8AD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F54AE-8641-D842-A2FF-984F6DD28C25}">
      <dsp:nvSpPr>
        <dsp:cNvPr id="0" name=""/>
        <dsp:cNvSpPr/>
      </dsp:nvSpPr>
      <dsp:spPr>
        <a:xfrm rot="16200000">
          <a:off x="259" y="522914"/>
          <a:ext cx="2970305" cy="297030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Good</a:t>
          </a:r>
        </a:p>
      </dsp:txBody>
      <dsp:txXfrm rot="5400000">
        <a:off x="520063" y="1265489"/>
        <a:ext cx="2450502" cy="1485153"/>
      </dsp:txXfrm>
    </dsp:sp>
    <dsp:sp modelId="{7E6D95E2-3465-F748-8039-AE7CE11E8ADE}">
      <dsp:nvSpPr>
        <dsp:cNvPr id="0" name=""/>
        <dsp:cNvSpPr/>
      </dsp:nvSpPr>
      <dsp:spPr>
        <a:xfrm rot="5400000">
          <a:off x="3268599" y="522914"/>
          <a:ext cx="2970305" cy="297030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Bad</a:t>
          </a:r>
        </a:p>
      </dsp:txBody>
      <dsp:txXfrm rot="-5400000">
        <a:off x="3268600" y="1265490"/>
        <a:ext cx="2450502" cy="1485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C027C-FE66-4A63-A477-39B1D777F8DD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DB096-AFE7-4D6A-921F-AA5EAB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can be both good and bad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people find change difficult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 when change is good, people can: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Feel fear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Feel dread because they know an adjustment is necessary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resistant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DB096-AFE7-4D6A-921F-AA5EAB675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 hype your message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Claim to be “awesome”</a:t>
            </a:r>
          </a:p>
          <a:p>
            <a:pPr lvl="2"/>
            <a:r>
              <a:rPr lang="en-US" dirty="0"/>
              <a:t>Audience expectations can be so high that you can’t measure up to them</a:t>
            </a:r>
          </a:p>
          <a:p>
            <a:endParaRPr lang="en-US" dirty="0"/>
          </a:p>
          <a:p>
            <a:r>
              <a:rPr lang="en-US" dirty="0"/>
              <a:t>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 excitement for the news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 enthusiasm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Give your audience more than they expect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6FD4D-9F05-470C-902A-18FD022C67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04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slick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insincere or sarcastic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silly examples in an effort to be humorous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stiff</a:t>
            </a:r>
          </a:p>
          <a:p>
            <a:endParaRPr lang="en-US" dirty="0"/>
          </a:p>
          <a:p>
            <a:r>
              <a:rPr lang="en-US" dirty="0"/>
              <a:t>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Appear relaxed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confident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humor skillfully to make a point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Project a caring attitude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6FD4D-9F05-470C-902A-18FD022C67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99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terminology the audience does not have the background to understand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Act superior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a condescending attitude</a:t>
            </a:r>
          </a:p>
          <a:p>
            <a:endParaRPr lang="en-US" dirty="0"/>
          </a:p>
          <a:p>
            <a:r>
              <a:rPr lang="en-US" dirty="0"/>
              <a:t>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that you understand your audience’s  background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Relate your examples to their experiences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your understanding of their needs and wants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6FD4D-9F05-470C-902A-18FD022C67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17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sincere</a:t>
            </a:r>
          </a:p>
          <a:p>
            <a:r>
              <a:rPr lang="en-US" dirty="0"/>
              <a:t>Treat people as you would like to be treated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6FD4D-9F05-470C-902A-18FD022C67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25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tx2">
              <a:lumMod val="25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97012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48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03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6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64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53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99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43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tx2">
              <a:lumMod val="25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6AD57-F8E2-4E56-A059-367370D4FC4E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676A55">
                    <a:tint val="60000"/>
                    <a:satMod val="155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676A55">
                  <a:tint val="60000"/>
                  <a:satMod val="155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3C725-BBE2-4EE4-94E5-52452DF76B2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AEBDE">
                    <a:shade val="90000"/>
                  </a:srgbClr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AEBDE">
                  <a:shade val="90000"/>
                </a:srgb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750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</a:t>
            </a:r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Announcement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564" y="2970120"/>
            <a:ext cx="10788216" cy="1752600"/>
          </a:xfrm>
        </p:spPr>
        <p:txBody>
          <a:bodyPr>
            <a:normAutofit/>
          </a:bodyPr>
          <a:lstStyle/>
          <a:p>
            <a:r>
              <a:rPr lang="en-US" sz="4800" b="1" dirty="0"/>
              <a:t>You</a:t>
            </a:r>
            <a:r>
              <a:rPr lang="en-US" sz="3200" b="1" dirty="0"/>
              <a:t> Can Influence How Your Audience Receives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5204" y="5255566"/>
            <a:ext cx="3193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Olivia Hudson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Solution Seekers, Inc.</a:t>
            </a:r>
          </a:p>
        </p:txBody>
      </p:sp>
    </p:spTree>
    <p:extLst>
      <p:ext uri="{BB962C8B-B14F-4D97-AF65-F5344CB8AC3E}">
        <p14:creationId xmlns:p14="http://schemas.microsoft.com/office/powerpoint/2010/main" val="415893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“Change”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3602" y="4735800"/>
            <a:ext cx="2614107" cy="1554163"/>
          </a:xfrm>
        </p:spPr>
        <p:txBody>
          <a:bodyPr/>
          <a:lstStyle/>
          <a:p>
            <a:r>
              <a:rPr lang="en-US" dirty="0"/>
              <a:t>Fear</a:t>
            </a:r>
          </a:p>
          <a:p>
            <a:r>
              <a:rPr lang="en-US" dirty="0"/>
              <a:t>Dread</a:t>
            </a:r>
          </a:p>
          <a:p>
            <a:r>
              <a:rPr lang="en-US" dirty="0"/>
              <a:t>Resistance</a:t>
            </a:r>
          </a:p>
          <a:p>
            <a:pPr lvl="1"/>
            <a:endParaRPr lang="en-US" dirty="0"/>
          </a:p>
        </p:txBody>
      </p:sp>
      <p:pic>
        <p:nvPicPr>
          <p:cNvPr id="6" name="Picture 5" descr="Picture of a woman who is worried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57211"/>
            <a:ext cx="2407920" cy="365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350382-B134-1542-922B-2A7B516CA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140939"/>
              </p:ext>
            </p:extLst>
          </p:nvPr>
        </p:nvGraphicFramePr>
        <p:xfrm>
          <a:off x="3597564" y="927485"/>
          <a:ext cx="6239164" cy="401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814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 Rumors</a:t>
            </a:r>
          </a:p>
        </p:txBody>
      </p:sp>
      <p:pic>
        <p:nvPicPr>
          <p:cNvPr id="15" name="Picture 14" descr="An enthusiastic group of peopl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08" y="1549100"/>
            <a:ext cx="7052431" cy="4754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72830" y="1868286"/>
            <a:ext cx="4913654" cy="646986"/>
          </a:xfrm>
          <a:prstGeom prst="round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Don’t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create false expectations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7849" y="5894427"/>
            <a:ext cx="5289148" cy="646986"/>
          </a:xfrm>
          <a:prstGeom prst="round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explain things in a positive way</a:t>
            </a:r>
          </a:p>
        </p:txBody>
      </p:sp>
    </p:spTree>
    <p:extLst>
      <p:ext uri="{BB962C8B-B14F-4D97-AF65-F5344CB8AC3E}">
        <p14:creationId xmlns:p14="http://schemas.microsoft.com/office/powerpoint/2010/main" val="100444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Delivery</a:t>
            </a:r>
          </a:p>
        </p:txBody>
      </p:sp>
      <p:pic>
        <p:nvPicPr>
          <p:cNvPr id="13" name="Picture 12" descr="A man encouraging a student who lacks confidence and looks worried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5312"/>
            <a:ext cx="7150196" cy="4754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219622" y="4348377"/>
            <a:ext cx="4563604" cy="646986"/>
          </a:xfrm>
          <a:prstGeom prst="round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Don’t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be insincere or “slick”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19622" y="5178165"/>
            <a:ext cx="4563604" cy="646986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be confident and caring</a:t>
            </a:r>
          </a:p>
        </p:txBody>
      </p:sp>
    </p:spTree>
    <p:extLst>
      <p:ext uri="{BB962C8B-B14F-4D97-AF65-F5344CB8AC3E}">
        <p14:creationId xmlns:p14="http://schemas.microsoft.com/office/powerpoint/2010/main" val="221181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pic>
        <p:nvPicPr>
          <p:cNvPr id="11" name="Picture 10" descr="A group of people meeting at a conference tabl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55" y="1669861"/>
            <a:ext cx="4684227" cy="4684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347902" y="4628424"/>
            <a:ext cx="4480560" cy="646986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Don’t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be condescending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7902" y="5507291"/>
            <a:ext cx="4480560" cy="646986"/>
          </a:xfrm>
          <a:prstGeom prst="round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Do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show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02297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 Line . . .</a:t>
            </a:r>
          </a:p>
        </p:txBody>
      </p:sp>
      <p:pic>
        <p:nvPicPr>
          <p:cNvPr id="6" name="Picture 5" descr="Two people talking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0" y="471023"/>
            <a:ext cx="3967074" cy="5943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4473785" y="3237142"/>
            <a:ext cx="4733748" cy="1191816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Treat people as you would like to be treated</a:t>
            </a:r>
          </a:p>
        </p:txBody>
      </p:sp>
    </p:spTree>
    <p:extLst>
      <p:ext uri="{BB962C8B-B14F-4D97-AF65-F5344CB8AC3E}">
        <p14:creationId xmlns:p14="http://schemas.microsoft.com/office/powerpoint/2010/main" val="79848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Announce">
      <a:dk1>
        <a:sysClr val="windowText" lastClr="000000"/>
      </a:dk1>
      <a:lt1>
        <a:sysClr val="window" lastClr="FFFFFF"/>
      </a:lt1>
      <a:dk2>
        <a:srgbClr val="261300"/>
      </a:dk2>
      <a:lt2>
        <a:srgbClr val="FFE6C1"/>
      </a:lt2>
      <a:accent1>
        <a:srgbClr val="FF9900"/>
      </a:accent1>
      <a:accent2>
        <a:srgbClr val="CCECFF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nna xmlns="http://customxml.org">
  <kers>ELJHE8LSB9/npuMCrFFbBcodRGgQ7dbgytL2azFuSPg=</kers>
  <massa>4/5/2021 12:52:50 PM</massa>
  <hamilton>true</hamilton>
</senna>
</file>

<file path=customXml/itemProps1.xml><?xml version="1.0" encoding="utf-8"?>
<ds:datastoreItem xmlns:ds="http://schemas.openxmlformats.org/officeDocument/2006/customXml" ds:itemID="{3CDFDBC1-A9D4-47C9-BF14-D5568812ECC4}">
  <ds:schemaRefs>
    <ds:schemaRef ds:uri="http://customxml.or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242</Words>
  <Application>Microsoft Macintosh PowerPoint</Application>
  <PresentationFormat>Widescreen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Rockwell</vt:lpstr>
      <vt:lpstr>Wingdings 2</vt:lpstr>
      <vt:lpstr>Foundry</vt:lpstr>
      <vt:lpstr>The Big Announcement</vt:lpstr>
      <vt:lpstr>“Change”</vt:lpstr>
      <vt:lpstr>Control the Rumors</vt:lpstr>
      <vt:lpstr>Your Delivery</vt:lpstr>
      <vt:lpstr>Know Your Audience</vt:lpstr>
      <vt:lpstr>The Bottom Line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Announcement</dc:title>
  <dc:creator/>
  <cp:lastModifiedBy>kacie cox</cp:lastModifiedBy>
  <cp:revision>5</cp:revision>
  <dcterms:created xsi:type="dcterms:W3CDTF">2018-02-19T22:53:11Z</dcterms:created>
  <dcterms:modified xsi:type="dcterms:W3CDTF">2021-04-05T18:02:35Z</dcterms:modified>
</cp:coreProperties>
</file>