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"/>
  </p:sldMasterIdLst>
  <p:sldIdLst>
    <p:sldId id="265" r:id="rId3"/>
    <p:sldId id="263" r:id="rId4"/>
    <p:sldId id="266" r:id="rId5"/>
    <p:sldId id="257" r:id="rId6"/>
    <p:sldId id="258" r:id="rId7"/>
    <p:sldId id="259" r:id="rId8"/>
    <p:sldId id="267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2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7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4707022"/>
            <a:ext cx="12195668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0" y="1512463"/>
            <a:ext cx="12195668" cy="320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738363"/>
            <a:ext cx="11430000" cy="2672861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b="1" spc="15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893728"/>
            <a:ext cx="11430000" cy="4572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/>
              <a:pPr/>
              <a:t>3/29/21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/>
              <a:t>3/29/21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/>
              <a:t>3/29/21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53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/>
              <a:pPr/>
              <a:t>3/29/21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/>
              <a:t>3/29/21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/>
              <a:t>3/29/21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/>
              <a:t>3/29/21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9895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266" y="2421652"/>
            <a:ext cx="9784080" cy="3795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/>
              <a:pPr/>
              <a:t>3/29/21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3" r:id="rId6"/>
    <p:sldLayoutId id="2147483655" r:id="rId7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 thruBlk="1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4"/>
        </a:buClr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738363"/>
            <a:ext cx="3951157" cy="2672861"/>
          </a:xfrm>
        </p:spPr>
        <p:txBody>
          <a:bodyPr/>
          <a:lstStyle/>
          <a:p>
            <a:pPr algn="l"/>
            <a:r>
              <a:rPr lang="en-US" dirty="0"/>
              <a:t>Resume Updates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Your First Impression</a:t>
            </a:r>
          </a:p>
        </p:txBody>
      </p:sp>
      <p:pic>
        <p:nvPicPr>
          <p:cNvPr id="4" name="Picture 3" descr="A picture of a man reviewing a young woman's resume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882" y="1503680"/>
            <a:ext cx="616911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42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Purpose?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62400" y="3285253"/>
            <a:ext cx="8229600" cy="1626803"/>
          </a:xfrm>
          <a:prstGeom prst="homePlate">
            <a:avLst/>
          </a:prstGeom>
          <a:solidFill>
            <a:schemeClr val="accent4"/>
          </a:solidFill>
        </p:spPr>
        <p:txBody>
          <a:bodyPr lIns="91440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4400" dirty="0">
                <a:solidFill>
                  <a:schemeClr val="bg1"/>
                </a:solidFill>
              </a:rPr>
              <a:t>Get an Interview</a:t>
            </a:r>
          </a:p>
        </p:txBody>
      </p:sp>
    </p:spTree>
    <p:extLst>
      <p:ext uri="{BB962C8B-B14F-4D97-AF65-F5344CB8AC3E}">
        <p14:creationId xmlns:p14="http://schemas.microsoft.com/office/powerpoint/2010/main" val="3135351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12B8-C9EA-504A-8157-CBFC58F1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Accomplishments, Not Duties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22D32-ED51-044B-ACA7-EEBEC6CCE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only the most impressive details about your career</a:t>
            </a:r>
          </a:p>
          <a:p>
            <a:r>
              <a:rPr lang="en-US" dirty="0"/>
              <a:t>Quantify your day-to-day tasks</a:t>
            </a:r>
          </a:p>
          <a:p>
            <a:pPr lvl="1"/>
            <a:r>
              <a:rPr lang="en-US" dirty="0"/>
              <a:t>How many times?</a:t>
            </a:r>
          </a:p>
          <a:p>
            <a:pPr lvl="1"/>
            <a:r>
              <a:rPr lang="en-US" dirty="0"/>
              <a:t>What was the result? </a:t>
            </a:r>
          </a:p>
          <a:p>
            <a:pPr lvl="1"/>
            <a:r>
              <a:rPr lang="en-US" dirty="0"/>
              <a:t>How much money was saved?</a:t>
            </a:r>
          </a:p>
        </p:txBody>
      </p:sp>
    </p:spTree>
    <p:extLst>
      <p:ext uri="{BB962C8B-B14F-4D97-AF65-F5344CB8AC3E}">
        <p14:creationId xmlns:p14="http://schemas.microsoft.com/office/powerpoint/2010/main" val="537731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recruiting is effective for employers</a:t>
            </a:r>
          </a:p>
          <a:p>
            <a:r>
              <a:rPr lang="en-US" dirty="0"/>
              <a:t>Improv your efficiency for getting noticed</a:t>
            </a:r>
          </a:p>
          <a:p>
            <a:pPr lvl="1"/>
            <a:r>
              <a:rPr lang="en-US" dirty="0"/>
              <a:t>Many employers use applicant tracking software that scans resumes submitted online</a:t>
            </a:r>
          </a:p>
          <a:p>
            <a:pPr lvl="1"/>
            <a:r>
              <a:rPr lang="en-US" dirty="0"/>
              <a:t>Incorporate appropriate keywords from the online job description into your resume</a:t>
            </a:r>
          </a:p>
        </p:txBody>
      </p:sp>
    </p:spTree>
    <p:extLst>
      <p:ext uri="{BB962C8B-B14F-4D97-AF65-F5344CB8AC3E}">
        <p14:creationId xmlns:p14="http://schemas.microsoft.com/office/powerpoint/2010/main" val="3334695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Summaries and objective statements are redundant</a:t>
            </a:r>
          </a:p>
          <a:p>
            <a:pPr lvl="1"/>
            <a:r>
              <a:rPr lang="en-US" dirty="0"/>
              <a:t>The same info may be in your cover letter</a:t>
            </a:r>
          </a:p>
          <a:p>
            <a:r>
              <a:rPr lang="en-US" dirty="0"/>
              <a:t>A bulleted list of top achievements will make a better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89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 your resume and social media profile</a:t>
            </a:r>
          </a:p>
          <a:p>
            <a:r>
              <a:rPr lang="en-US" dirty="0"/>
              <a:t>Be sure dates and job descriptions match</a:t>
            </a:r>
          </a:p>
          <a:p>
            <a:r>
              <a:rPr lang="en-US" dirty="0"/>
              <a:t>Make sure all information contributes to the type of professional image you want to portray</a:t>
            </a:r>
          </a:p>
        </p:txBody>
      </p:sp>
    </p:spTree>
    <p:extLst>
      <p:ext uri="{BB962C8B-B14F-4D97-AF65-F5344CB8AC3E}">
        <p14:creationId xmlns:p14="http://schemas.microsoft.com/office/powerpoint/2010/main" val="2712651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12B8-C9EA-504A-8157-CBFC58F1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22D32-ED51-044B-ACA7-EEBEC6CCE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Employers take spelling and grammar errors as a sign of carelessness </a:t>
            </a:r>
          </a:p>
          <a:p>
            <a:r>
              <a:rPr lang="en-US" dirty="0"/>
              <a:t>Ask a trusted friend or colleague to look at your resume</a:t>
            </a:r>
          </a:p>
        </p:txBody>
      </p:sp>
    </p:spTree>
    <p:extLst>
      <p:ext uri="{BB962C8B-B14F-4D97-AF65-F5344CB8AC3E}">
        <p14:creationId xmlns:p14="http://schemas.microsoft.com/office/powerpoint/2010/main" val="3721072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1000" y="1738363"/>
            <a:ext cx="3747655" cy="2672861"/>
          </a:xfrm>
        </p:spPr>
        <p:txBody>
          <a:bodyPr/>
          <a:lstStyle/>
          <a:p>
            <a:pPr algn="l"/>
            <a:r>
              <a:rPr lang="en-US" dirty="0"/>
              <a:t>Success!</a:t>
            </a:r>
          </a:p>
        </p:txBody>
      </p:sp>
      <p:pic>
        <p:nvPicPr>
          <p:cNvPr id="4" name="Picture 3" descr="A picture of woman shaking the hand of a person she is interviewing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885" y="1502092"/>
            <a:ext cx="616911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98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enna xmlns="http://customxml.org">
  <kers>ELJHE8LSB98iijnzNj5y6hnZCFskickd3BIRE3rRlvE=</kers>
  <massa>3/29/2021 11:34:11 AM</massa>
  <hamilton>true</hamilton>
</senna>
</file>

<file path=customXml/itemProps1.xml><?xml version="1.0" encoding="utf-8"?>
<ds:datastoreItem xmlns:ds="http://schemas.openxmlformats.org/officeDocument/2006/customXml" ds:itemID="{11BD2C08-0B52-40E9-9296-1DD30F7DFCFC}">
  <ds:schemaRefs>
    <ds:schemaRef ds:uri="http://customxml.org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9</TotalTime>
  <Words>163</Words>
  <Application>Microsoft Macintosh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Georgia</vt:lpstr>
      <vt:lpstr>Wingdings</vt:lpstr>
      <vt:lpstr>Banded</vt:lpstr>
      <vt:lpstr>Resume Updates</vt:lpstr>
      <vt:lpstr>The Purpose?</vt:lpstr>
      <vt:lpstr>Accomplishments, Not Duties</vt:lpstr>
      <vt:lpstr>Keywords</vt:lpstr>
      <vt:lpstr>Top Achievements</vt:lpstr>
      <vt:lpstr>Social Media Profile</vt:lpstr>
      <vt:lpstr>Proofread</vt:lpstr>
      <vt:lpstr>Success!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Updates</dc:title>
  <dc:creator/>
  <cp:lastModifiedBy>kacie cox</cp:lastModifiedBy>
  <cp:revision>19</cp:revision>
  <dcterms:created xsi:type="dcterms:W3CDTF">2015-10-01T19:28:30Z</dcterms:created>
  <dcterms:modified xsi:type="dcterms:W3CDTF">2021-03-29T16:44:32Z</dcterms:modified>
</cp:coreProperties>
</file>