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01" y="5293518"/>
            <a:ext cx="12192124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" y="5545934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381000"/>
            <a:ext cx="5181600" cy="3886200"/>
          </a:xfrm>
        </p:spPr>
        <p:txBody>
          <a:bodyPr anchor="t" anchorCtr="0">
            <a:no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60" y="5410202"/>
            <a:ext cx="5181600" cy="914399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7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10363200" cy="3733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" y="5545934"/>
            <a:ext cx="12195177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101" y="5293518"/>
            <a:ext cx="12192124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101" y="5293518"/>
            <a:ext cx="12192124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962401"/>
            <a:ext cx="10363200" cy="1033463"/>
          </a:xfrm>
        </p:spPr>
        <p:txBody>
          <a:bodyPr anchor="t"/>
          <a:lstStyle>
            <a:lvl1pPr algn="l">
              <a:defRPr sz="40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336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7"/>
            <a:ext cx="12192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173" y="5502670"/>
            <a:ext cx="12192088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 9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400" y="1536192"/>
            <a:ext cx="48768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400800" y="1536192"/>
            <a:ext cx="48768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5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48768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535113"/>
            <a:ext cx="48768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914400" y="2209800"/>
            <a:ext cx="4876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876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84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" y="5010153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>
          <a:xfrm>
            <a:off x="2" y="4973412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-3176" y="5696242"/>
            <a:ext cx="12195176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" y="5381627"/>
            <a:ext cx="4381499" cy="120729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>
          <a:xfrm>
            <a:off x="-3176" y="5696242"/>
            <a:ext cx="12195176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261" y="5347022"/>
            <a:ext cx="4568308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" y="5010153"/>
            <a:ext cx="9918700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12196237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" y="4973412"/>
            <a:ext cx="10233156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-3176" y="5696242"/>
            <a:ext cx="12195176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096000" y="609600"/>
            <a:ext cx="5181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01699" y="1527048"/>
            <a:ext cx="451104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496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409854" y="6148043"/>
            <a:ext cx="978532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7"/>
            <a:ext cx="9652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77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609602"/>
            <a:ext cx="51816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261" y="5412338"/>
            <a:ext cx="10140757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2240967" y="6116508"/>
            <a:ext cx="9954208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02208" y="609600"/>
            <a:ext cx="451104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02210" y="1524000"/>
            <a:ext cx="4508500" cy="32956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72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7921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03632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416676"/>
            <a:ext cx="2641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1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989ABE4-625D-4569-BFB2-F8BC3C8DB72A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6676"/>
            <a:ext cx="38608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1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416676"/>
            <a:ext cx="609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884A4C2-CBBF-4133-8428-5F0BD9C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377" rtl="0" eaLnBrk="1" latinLnBrk="0" hangingPunct="1"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74313" algn="l" defTabSz="914377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0482" y="381000"/>
            <a:ext cx="3627118" cy="3886200"/>
          </a:xfrm>
        </p:spPr>
        <p:txBody>
          <a:bodyPr/>
          <a:lstStyle/>
          <a:p>
            <a:r>
              <a:rPr lang="en-US" sz="8000" dirty="0"/>
              <a:t>You</a:t>
            </a:r>
            <a:br>
              <a:rPr lang="en-US" sz="8000" dirty="0"/>
            </a:br>
            <a:r>
              <a:rPr lang="en-US" sz="8000" dirty="0"/>
              <a:t>Can Help!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Kelly Sung, Director of Services</a:t>
            </a:r>
          </a:p>
          <a:p>
            <a:r>
              <a:rPr lang="en-US" sz="2400" dirty="0"/>
              <a:t>Life’s Animal Shelter</a:t>
            </a:r>
          </a:p>
          <a:p>
            <a:endParaRPr lang="en-US" sz="2400" dirty="0"/>
          </a:p>
        </p:txBody>
      </p:sp>
      <p:pic>
        <p:nvPicPr>
          <p:cNvPr id="4" name="Picture 3" descr="A picture of a German Shephard dog.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21" y="0"/>
            <a:ext cx="43891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of three boys and a dog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5044"/>
            <a:ext cx="7315200" cy="53432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31614-074A-244D-B555-4608E4CEDEA3}"/>
              </a:ext>
            </a:extLst>
          </p:cNvPr>
          <p:cNvSpPr txBox="1"/>
          <p:nvPr/>
        </p:nvSpPr>
        <p:spPr>
          <a:xfrm>
            <a:off x="4041913" y="5844209"/>
            <a:ext cx="4108174" cy="70788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operating funds come through donations and pet adoption fees.</a:t>
            </a:r>
          </a:p>
        </p:txBody>
      </p:sp>
    </p:spTree>
    <p:extLst>
      <p:ext uri="{BB962C8B-B14F-4D97-AF65-F5344CB8AC3E}">
        <p14:creationId xmlns:p14="http://schemas.microsoft.com/office/powerpoint/2010/main" val="160121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Expenses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1920240" y="1435608"/>
          <a:ext cx="4038600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Expenses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Electricity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$143.31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Equipment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$1,638.85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Food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$2,416.27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$186.86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Medicine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$3,725.87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Wages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$4,425.18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$12,536.34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Content Placeholder 3" descr="A picture of a Golden Retriever dog."/>
          <p:cNvPicPr>
            <a:picLocks noGrp="1" noChangeAspect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52600"/>
            <a:ext cx="5486400" cy="4782313"/>
          </a:xfrm>
        </p:spPr>
      </p:pic>
    </p:spTree>
    <p:extLst>
      <p:ext uri="{BB962C8B-B14F-4D97-AF65-F5344CB8AC3E}">
        <p14:creationId xmlns:p14="http://schemas.microsoft.com/office/powerpoint/2010/main" val="36172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of three boys and a dog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5044"/>
            <a:ext cx="7315200" cy="53432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31614-074A-244D-B555-4608E4CEDEA3}"/>
              </a:ext>
            </a:extLst>
          </p:cNvPr>
          <p:cNvSpPr txBox="1"/>
          <p:nvPr/>
        </p:nvSpPr>
        <p:spPr>
          <a:xfrm>
            <a:off x="4916557" y="5844209"/>
            <a:ext cx="2358887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Need Your Help!</a:t>
            </a:r>
          </a:p>
        </p:txBody>
      </p:sp>
    </p:spTree>
    <p:extLst>
      <p:ext uri="{BB962C8B-B14F-4D97-AF65-F5344CB8AC3E}">
        <p14:creationId xmlns:p14="http://schemas.microsoft.com/office/powerpoint/2010/main" val="239094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Donate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Donate Funds to LAS</a:t>
            </a:r>
          </a:p>
          <a:p>
            <a:pPr lvl="1"/>
            <a:r>
              <a:rPr lang="en-US" dirty="0"/>
              <a:t>For food and necessary veterinary care of shelter pets</a:t>
            </a:r>
          </a:p>
          <a:p>
            <a:pPr lvl="0"/>
            <a:r>
              <a:rPr lang="en-US" dirty="0"/>
              <a:t>Buy Fundraiser Items</a:t>
            </a:r>
          </a:p>
          <a:p>
            <a:pPr lvl="1"/>
            <a:r>
              <a:rPr lang="en-US" dirty="0"/>
              <a:t>Donated products—most are crafted by volunteers</a:t>
            </a:r>
          </a:p>
          <a:p>
            <a:pPr lvl="0"/>
            <a:r>
              <a:rPr lang="en-US" dirty="0"/>
              <a:t>Good Samaritan Fund</a:t>
            </a:r>
          </a:p>
          <a:p>
            <a:pPr lvl="1"/>
            <a:r>
              <a:rPr lang="en-US" dirty="0"/>
              <a:t>Provides financial help to people so they can help their own pets</a:t>
            </a:r>
          </a:p>
          <a:p>
            <a:r>
              <a:rPr lang="en-US" dirty="0"/>
              <a:t>Donate Needed Supplies</a:t>
            </a:r>
          </a:p>
          <a:p>
            <a:pPr lvl="1"/>
            <a:r>
              <a:rPr lang="en-US" dirty="0"/>
              <a:t>	Household and animal care items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8DBB-9EAA-754A-8A4B-5D166BB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We Need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BF982F-DEE8-D64A-BD3F-314655F4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86564"/>
              </p:ext>
            </p:extLst>
          </p:nvPr>
        </p:nvGraphicFramePr>
        <p:xfrm>
          <a:off x="2301459" y="1795809"/>
          <a:ext cx="758907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65">
                  <a:extLst>
                    <a:ext uri="{9D8B030D-6E8A-4147-A177-3AD203B41FA5}">
                      <a16:colId xmlns:a16="http://schemas.microsoft.com/office/drawing/2014/main" val="134424720"/>
                    </a:ext>
                  </a:extLst>
                </a:gridCol>
                <a:gridCol w="3684105">
                  <a:extLst>
                    <a:ext uri="{9D8B030D-6E8A-4147-A177-3AD203B41FA5}">
                      <a16:colId xmlns:a16="http://schemas.microsoft.com/office/drawing/2014/main" val="3667370174"/>
                    </a:ext>
                  </a:extLst>
                </a:gridCol>
                <a:gridCol w="2491409">
                  <a:extLst>
                    <a:ext uri="{9D8B030D-6E8A-4147-A177-3AD203B41FA5}">
                      <a16:colId xmlns:a16="http://schemas.microsoft.com/office/drawing/2014/main" val="359465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Paper Products and 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Dog and Cat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1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Paper Towels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Dog and Cat Treats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Pine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Paper 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Chewies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4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Mop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Plastic Containers with Lids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Towels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Blankets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81205"/>
                  </a:ext>
                </a:extLst>
              </a:tr>
            </a:tbl>
          </a:graphicData>
        </a:graphic>
      </p:graphicFrame>
      <p:pic>
        <p:nvPicPr>
          <p:cNvPr id="6" name="Graphic 5" descr="Dog with solid fill">
            <a:extLst>
              <a:ext uri="{FF2B5EF4-FFF2-40B4-BE49-F238E27FC236}">
                <a16:creationId xmlns:a16="http://schemas.microsoft.com/office/drawing/2014/main" id="{E73F9FCC-1D9D-794D-A312-1A6015F4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0138" y="3505200"/>
            <a:ext cx="3200400" cy="3200400"/>
          </a:xfrm>
          <a:prstGeom prst="rect">
            <a:avLst/>
          </a:prstGeom>
        </p:spPr>
      </p:pic>
      <p:pic>
        <p:nvPicPr>
          <p:cNvPr id="8" name="Graphic 7" descr="Cat with solid fill">
            <a:extLst>
              <a:ext uri="{FF2B5EF4-FFF2-40B4-BE49-F238E27FC236}">
                <a16:creationId xmlns:a16="http://schemas.microsoft.com/office/drawing/2014/main" id="{C4A86DE5-5781-3D41-A1AA-EA7995F4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7198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Volunteer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dirty="0"/>
              <a:t>Assist with day care</a:t>
            </a:r>
          </a:p>
          <a:p>
            <a:pPr lvl="0" rtl="0"/>
            <a:r>
              <a:rPr lang="en-US"/>
              <a:t>Take canine country strolls</a:t>
            </a:r>
          </a:p>
          <a:p>
            <a:pPr lvl="0" rtl="0"/>
            <a:r>
              <a:rPr lang="en-US" dirty="0"/>
              <a:t>Royal treatment with one-on-one play and attention</a:t>
            </a:r>
          </a:p>
          <a:p>
            <a:pPr lvl="0" rtl="0"/>
            <a:r>
              <a:rPr lang="en-US"/>
              <a:t>Assist with food preparation</a:t>
            </a:r>
          </a:p>
          <a:p>
            <a:pPr lvl="0" rtl="0"/>
            <a:r>
              <a:rPr lang="en-US" dirty="0"/>
              <a:t>Assist with bathing and grooming</a:t>
            </a:r>
          </a:p>
        </p:txBody>
      </p:sp>
    </p:spTree>
    <p:extLst>
      <p:ext uri="{BB962C8B-B14F-4D97-AF65-F5344CB8AC3E}">
        <p14:creationId xmlns:p14="http://schemas.microsoft.com/office/powerpoint/2010/main" val="27013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rban Pop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ELJHE8LSB98iijnzNj5y6kX91n8lWyxKiXrUzE0fs04=</kers>
  <massa>3/29/2021 6:45:17 PM</massa>
  <hamilton>true</hamilton>
</senna>
</file>

<file path=customXml/itemProps1.xml><?xml version="1.0" encoding="utf-8"?>
<ds:datastoreItem xmlns:ds="http://schemas.openxmlformats.org/officeDocument/2006/customXml" ds:itemID="{43F57602-68D7-4AE2-B544-793BBDF8B4FD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167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3</vt:lpstr>
      <vt:lpstr>Urban Pop</vt:lpstr>
      <vt:lpstr>You Can Help!</vt:lpstr>
      <vt:lpstr>PowerPoint Presentation</vt:lpstr>
      <vt:lpstr>Weekly Expenses</vt:lpstr>
      <vt:lpstr>PowerPoint Presentation</vt:lpstr>
      <vt:lpstr>Ways to Donate</vt:lpstr>
      <vt:lpstr>Items We Need</vt:lpstr>
      <vt:lpstr>Ways to Volunteer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 Can Help!</dc:title>
  <dc:creator/>
  <cp:lastModifiedBy>kacie cox</cp:lastModifiedBy>
  <cp:revision>8</cp:revision>
  <dcterms:created xsi:type="dcterms:W3CDTF">2018-01-29T15:34:14Z</dcterms:created>
  <dcterms:modified xsi:type="dcterms:W3CDTF">2021-03-30T00:49:29Z</dcterms:modified>
</cp:coreProperties>
</file>