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 autoAdjust="0"/>
    <p:restoredTop sz="95768" autoAdjust="0"/>
  </p:normalViewPr>
  <p:slideViewPr>
    <p:cSldViewPr snapToGrid="0">
      <p:cViewPr varScale="1">
        <p:scale>
          <a:sx n="68" d="100"/>
          <a:sy n="68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6:47:22.3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14662 8895 24575,'-30'0'0,"0"0"0,-63 0 0,16 0 0,1 0 0,-17 0-960,-5 0 960,41 0 0,0 0 0,-41 0 232,5 0-232,33 0 0,-12 0 0,13 0 0,-1 0 0,5 0 724,17 0-724,0 0 4,0 0-4,0 0 0,16 0 0,-12 0 0,13 0 0,0 0 0,-13 17 0,30-13 0,-30 13 0,30-17 0,-30 17 0,29-13 0,-28 13 0,11 0 0,-16-12 0,17 12 0,-13-17 0,13 0 0,0 17 0,-13-13 0,29 13 0,-29-17 0,30 17 0,-30-13 0,13 13 0,0-17 0,4 0 0,0 17 0,13-13 0,-13 13 0,17-17 0,-17 0 0,12 0 0,-12 17 0,17-13 0,0 13 0,0-17 0,0 0 0,0 17 0,0-12 0,0 12 0,0-1 0,0-11 0,-16 29 0,11-30 0,-12 13 0,17 0 0,0-13 0,0 30 0,0-30 0,0 30 0,0-30 0,0 13 0,0 0 0,0-12 0,0 12 0,0 0 0,0-13 0,17 13 0,-12-17 0,11 17 0,1-13 0,-12 30 0,12-30 0,0 30 0,-13-13 0,30 0 0,-30 13 0,30-29 0,-30 12 0,30 0 0,-30-13 0,13 30 0,-17-30 0,17 13 0,-12-17 0,12 0 0,-17 0 0,0 0 0,17 17 0,-13-13 0,30 13 0,-30 0 0,30-13 0,-13 13 0,17 0 0,0-12 0,-16 28 0,12-28 0,-13 12 0,0 0 0,13-13 0,-13 13 0,0 0 0,-4-13 0,0 13 0,-12-17 0,29 0 0,-30 0 0,30 0 0,-30 0 0,13 0 0,0 0 0,4 0 0,17-34 0,0 9 0,-16 3 0,-5 10 0,0 46 0,-13-30 0,30 13 0,-30-17 0,30 17 0,-13-13 0,0 13 0,13-17 0,-12 0 0,16 0 0,0 0 0,0 0 0,0 0 0,17 0 0,-12 0 0,12 0 0,-17 0 0,0 0 0,1 0 0,33 0 0,-26 0 0,26-17 0,-33 13 0,-1-13 0,0 17 0,0 0 0,0 0 0,1 0 0,-1 0 0,17 0 0,-30 0 0,9 0 0,-34 0 0,0 17 0,-17-13 0,30 13 0,25-17 0,26 0 0,-9 0 0,0 0 0,9 0 0,25 0 0,-13 0 0,-12 0 0,42 0 0,-25 17-441,-25-16 0,2 2 441,1 14 0,-3 0 0,24-13 0,9 30 0,-29-29 0,16 12 0,-17 0 0,14-13 0,-31 13 882,13-17-882,-17 0 0,1 0 0,-1 17 0,0-13 0,-17 13 0,13-17 0,-13 0 0,17 0 0,1 0 0,-1 0 0,17 0 0,-13 0 0,30 0 0,-29 0 0,29 0 0,-30 0 0,31 0 0,-14 0 0,0 0 0,-3 0 0,-18 0 0,17 0 0,-13 0 0,13 0 0,-16 0 0,-1 0 0,-17 0 0,-4 0 0,0 0 0,-13 0 0,13-17 0,-17 13 0,51-13 0,13 17 0,6 0 0,8 0-706,-8 0 0,0 0 706,6 0 0,1 0 0,6 0 0,-1 0 0,-12 0 0,0 0 0,15 0 0,0 0 0,-15-1 0,-4 2-141,-8 7 1,-2 1 140,38-5 0,-18 30 0,-17-30 0,-3 13 0,-18-17 1391,0 0-1391,0 0 302,0 0-302,0 0 0,1 0 0,-18 0 0,13 0 0,-13 0 0,17 0 0,0 0 0,1 0 0,-18 0 0,13-17 0,-13 13 0,34-13 0,-13 17 0,14 0 0,-1 0 0,-13 0 0,13 0 0,-16 0 0,-1 0 0,0 0 0,0 0 0,0 0 0,-17-17 0,13 13 0,-12-13 0,-1 17 0,-4 0 0,0 0 0,-13-17 0,13 13 0,-17-13 0,17 17 0,-13 0 0,13-17 0,0 12 0,-13-12 0,30 0 0,-29 13 0,29-13 0,-30 17 0,30-17 0,-30 13 0,30-13 0,-13 17 0,17 0 0,-17 0 0,13 0 0,-29 0 0,12 0 0,0 0 0,-13 0 0,13-17 0,0 13 0,-13-13 0,13 17 0,-17 0 0,17-17 0,-13 13 0,13-30 0,-17 29 0,0-11 0,0-1 0,0-5 0,0 1 0,0-13 0,0 13 0,0 0 0,0-13 0,0 30 0,0-30 0,0 29 0,0-29 0,0 13 0,0 0 0,-17-13 0,13 30 0,-13-30 0,0 13 0,13 0 0,-13-13 0,0 12 0,13 1 0,-13-13 0,17 13 0,-17 0 0,12-13 0,-29 30 0,30-30 0,-13 29 0,0-28 0,13 28 0,-30-29 0,30 30 0,-30-30 0,30 30 0,-30-30 0,30 30 0,-30-30 0,12 30 0,1-30 0,4 29 0,0-12 0,13 0 0,-30 13 0,30-13 0,-30 17 0,13 0 0,-18 0 0,1 0 0,0 0 0,0 0 0,17 0 0,-13 0 0,13 0 0,-18 0 0,1 0 0,-17 0 0,13 0 0,-14 17 0,1-13 0,-4 13 0,-17-17 0,16 0 0,-12 0 0,30 0 0,-30 0 0,29 0 0,-29 0 0,-4 0 0,12 0 0,-25 0 0,29 0 0,-16 0 0,0 0 0,16 0 0,-12 0 0,13 17 0,-18-12 0,18 12 0,-13-17 0,30 0 0,-14 17 0,1-13 0,30 13 0,-26-17 0,13 0 0,-5 0 0,-29 0 0,13 0 0,-1 0 0,-12 0 0,-4 0 0,-22 0-315,32 0 0,1 0 315,-20 0 0,23 0 0,1 0 0,-20 0 0,24 0 0,0 0 0,-24 0 0,-8 0 0,30-17 0,-1 13 0,-12-13 0,30 0 0,-30 12 630,29-12-630,-12 17 0,17 0 0,0-17 0,-17 13 0,12-13 0,5 17 0,-13-17 0,26 13 0,-31-13 0,18 17 0,0-17 0,-17 13 0,13-13 0,-14 17 0,18-17 0,0 13 0,0-13 0,0 17 0,-1 0 0,1-17 0,17 13 0,-13-13 0,13 17 0,0 0 0,-13 0 0,13 0 0,-1 0 0,5 0 0,0 0 0,13 0 0,-13 0 0,0 0 0,13 0 0,-13 0 0,17 0 0,-17 0 0,-4 0 0,0 0 0,-13 0 0,29 0 0,-29 0 0,30 0 0,-13 0 0,0 17 0,13-13 0,-30 13 0,30-17 0,-13 0 0,0 0 0,13 0 0,-13 0 0,17 0 0,0 0 0,-17 0 0,13 17 0,-13-13 0,17 13 0,-17-17 0,12 0 0,-12 0 0,0 0 0,13 0 0,-30 0 0,30 0 0,-13 0 0,17 0 0,-17 0 0,13 0 0,-13 0 0,0 0 0,13 0 0,-13 0 0,17 17 0,-17-13 0,12 13 0,-12-17 0,17 0 0,-17 0 0,13 0 0,-30 0 0,30 0 0,-13 0 0,17 0 0,-17 0 0,13 0 0,-13 0 0,17 0 0,-17 0 0,13 0 0,-13 0 0,17 0 0,-17 0 0,13 0 0,-13 0 0,0 0 0,12 0 0,-12 0 0,0 0 0,13 0 0,-13 0 0,0 0 0,13 0 0,-13 0 0,17 0 0,-17 0 0,13 0 0,-13 0 0,17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6:49:17.01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13822 7941 24575,'0'59'0,"0"30"0,0-25 0,0 29 0,0-17 0,0 1 0,0-1 0,0 1 0,0-18 0,0-4 0,0 0 0,0-12 0,0-5 0,0-4 0,0-13 0,0 17 0,0-17 0,17-4 0,-13 0 0,13-13 0,-17 13 0,0-17 0,0 17 0,0-12 0,0 12 0,0-17 0,17 0 0,-13 0 0,30 0 0,-30-17 0,47 12 0,-25-12 0,29 17 0,-17-17 0,0 13 0,0-13 0,0 17 0,18 0 0,-14 0 0,13 0 0,0-17 0,5 13 0,16-13 0,0 17 0,1 0 0,-1 0 0,0 0 0,1-17 0,-1 13 0,1-13 0,-18 17 0,13 0 0,-30 0 0,14 0 0,16 0 0,-43 0 0,39 0 0,-13 0 0,9 0 0,-11 0 0,4 0-550,8 0 1,2 0 549,3 0 0,0 0 0,-3 0 0,2 0 0,13 0 0,-3 0 0,27 0 0,-32 0 0,0 0 0,-15 0 0,-3 0 0,3 0 0,-3 0-84,24 0 84,26 0 0,-42 17 0,-9-15 0,0 0 0,9 15 0,25-17 0,-13 0 0,-12 0 0,42 0-626,-25 0 626,-25 0 0,2 0 0,40 0 1059,-5 0-1059,-34 0 85,-4 0-85,-16 0 0,-1 0 0,-17 0 665,13 0-665,-30 0 0,30 0 0,-30 0 0,13 0 0,-17 0 0,17 0 0,-12 0 0,12 0 0,0 0 0,-13 0 0,30 0 0,-13 0 0,17 0 0,0 0 0,0-17 0,-16 13 0,12-13 0,-13 17 0,17 0 0,0 0 0,-17-17 0,13 13 0,-12-13 0,-1 17 0,13 0 0,-30 0 0,13 0 0,-17 0 0,17 0 0,-13-17 0,13 13 0,-17-13 0,17 17 0,-13 0 0,13 0 0,-17 0 0,17 0 0,-12 0 0,11 0 0,-16 0 0,17 0 0,-12 0 0,29 0 0,-30 0 0,13 0 0,0 0 0,4-17 0,0 12 0,13-12 0,-13 17 0,1 0 0,-5 0 0,0 0 0,-13 0 0,30 0 0,-30 0 0,13 0 0,0 0 0,-13 0 0,13 0 0,-17 0 0,17 0 0,-13 0 0,13-17 0,-17-4 0,0-17 0,0 0 0,0 0 0,0-17 0,0 12 0,0-12 0,0 17 0,0-17 0,0 12 0,0-12 0,0 17 0,0 0 0,0 17 0,0-13 0,17 12 0,-12 1 0,11-13 0,-16 13 0,0 0 0,0-13 0,0 30 0,0-30 0,0 13 0,0-1 0,0-12 0,0 30 0,0-30 0,0 30 0,0-30 0,0 30 0,0-30 0,0 30 0,0-13 0,0 17 0,0 0 0,0-17 0,-16 12 0,11-12 0,-12 0 0,17 13 0,0-13 0,-17 0 0,13-4 0,-13-17 0,17 17 0,0-13 0,0 30 0,0-13 0,0 17 0,0-17 0,-17 12 0,13-12 0,-13 17 0,0 0 0,13 17 0,-30-12 0,13 12 0,-1-17 0,-12 0 0,13 0 0,-17 0 0,0 0 0,0 0 0,-1 0 0,1 0 0,0 0 0,0 0 0,0 0 0,0 0 0,-1 0 0,1 0 0,0 0 0,0 0 0,17 0 0,-13 0 0,12 0 0,-16 0 0,0 0 0,0 0 0,-17 0 0,29 17 0,-25-13 0,13 13 0,-4-17 0,-13 0 0,16 17 0,1-13 0,0 13 0,0 0 0,0-13 0,0 13 0,-1-17 0,1 0 0,0 0 0,17 0 0,-13 0 0,30 0 0,-30 0 0,29 0 0,-11 0 0,-1 0 0,12 0 0,-29 0 0,-4 0 0,-38 0 0,12 0 0,-25 0 0,30 0 0,-18 0 0,18 0 0,-13 0 0,-5 0 0,-3 0 0,3 0 0,5-17 0,13 13 0,0-13 0,3 17 0,1 0 0,13 0 0,-13 0 0,17 0 0,-18 0 0,14 0 0,-13 0 0,17 0 0,-18-17 0,14 13 0,-13-13 0,17 17 0,0 0 0,-1 0 0,1 0 0,0 0 0,0 0 0,0 0 0,-1 0 0,1 0 0,0 0 0,0 0 0,-17 0 0,12 0 0,5 0 0,4 0 0,13 0 0,-17 0 0,0 0 0,-1 0 0,1 0 0,17 0 0,-13 0 0,30 0 0,-30 0 0,13 0 0,-17 0 0,-1 17 0,-16-13 0,-4 13 0,-1 0 0,5-13 0,0 13 0,13-17 0,-13 0 0,-1 0 0,14 0 0,-13 0 0,17 0 0,-1 0 0,1 0 0,0 0 0,0 0 0,17 0 0,-13 0 0,30 0 0,-30 0 0,12 0 0,1 0 0,4 17 0,0-13 0,13 13 0,-13-17 0,17 0 0,0 0 0,-17 0 0,13 0 0,-13 0 0,17 0 0,-17 0 0,13 0 0,-30 17 0,29-13 0,-12 13 0,1-17 0,-6 0 0,1 0 0,4 0 0,17 0 0,-17 0 0,13 0 0,-13 0 0,17 17 0,0-12 0,0 12 0,0-17 0,0 17 0,0-13 0,0 30 0,0-13 0,0 0 0,0 13 0,0-30 0,0 30 0,0-29 0,0 28 0,0-28 0,0 29 0,0-30 0,0 13 0,0-17 0,0 17 0,0-13 0,0 13 0,0-17 0</inkml:trace>
  <inkml:trace contextRef="#ctx0" brushRef="#br0" timeOffset="4637">13783 12675 24575,'0'21'0,"0"30"0,0-43 0,0 60 0,0-43 0,0 48 0,0-14 0,0 0 0,0-4 0,0 1 0,0-31 0,0 26 0,0-30 0,0 17 0,0 1 0,0-1 0,0-17 0,17-4 0,-12 0 0,12 4 0,-17 0 0,0-4 0,0 0 0,0 4 0,0 1 0,0-5 0,0 0 0,0-13 0,0 30 0,0-30 0,0 13 0,0-17 0,0 17 0,0-13 0,0 13 0,0-17 0,17 0 0,-13 0 0,30-17 0,-30 13 0,30-13 0,21 0 0,9 13 0,29-30 0,-34 30 0,14-13 0,-14 17 0,17 0 0,-16 0 0,12 0 0,-30 0 0,13 0 0,-16 0 0,-1 0 0,0 0 0,0 0 0,0 0 0,0 0 0,-16 0 0,12 0 0,-13 0 0,17 0 0,0 0 0,0 0 0,1 0 0,-1 0 0,0 17 0,0-13 0,0 13 0,-17-17 0,13 0 0,-12 0 0,-1 0 0,13 0 0,-13 0 0,17 0 0,0 0 0,-16 0 0,12 0 0,-13 0 0,0 0 0,13 17 0,-13-13 0,0 13 0,13-17 0,-13 0 0,1 0 0,12 0 0,-13 0 0,17 0 0,0 0 0,0 0 0,1 0 0,-18 0 0,13 0 0,-13 0 0,17 0 0,0 0 0,-17 0 0,13 0 0,-29 0 0,29 0 0,-30 0 0,13 0 0,0 0 0,-13 0 0,13 0 0,-17 0 0,0 0 0,17 0 0,-13 0 0,13 0 0,-17 0 0,17 0 0,-13 0 0,13 0 0,-17 0 0,17 0 0,-12 0 0,12 0 0,-17 0 0,0 0 0,0-17 0,0 13 0,0-30 0,0 13 0,0-18 0,0 1 0,0 17 0,0-13 0,-17 13 0,12-17 0,-12 0 0,17-1 0,0 1 0,0 17 0,0-13 0,0 30 0,0-30 0,0 13 0,0-18 0,0 18 0,0 4 0,0 17 0,0-17 0,0 13 0,0-30 0,0 30 0,0-30 0,0 30 0,0-30 0,0 13 0,0-1 0,0 5 0,0 0 0,0-4 0,0 0 0,0 4 0,0 17 0,0-17 0,0 13 0,0-13 0,0 17 0,0-17 0,0 13 0,0-13 0,0 0 0,0 13 0,0-13 0,0 0 0,0 12 0,0-29 0,-17 30 0,13-13 0,-13 17 0,17 0 0,0 0 0,-17 0 0,13 0 0,-13 0 0,0 0 0,13 0 0,-30 0 0,30 0 0,-30 0 0,12 0 0,-16 0 0,17 0 0,-13 0 0,13 0 0,-34 0 0,12 0 0,-12 0 0,0 0 0,13 0 0,-14 0 0,18 0 0,0 0 0,0 0 0,0 0 0,0 0 0,-1 0 0,1 0 0,0 0 0,0 0 0,0 0 0,-1 0 0,18 0 0,-13 0 0,13 0 0,-17 0 0,0 0 0,0 0 0,-1 0 0,1 0 0,0 0 0,0 0 0,17 0 0,-13 17 0,12-13 0,-16 13 0,0-17 0,0 0 0,0 0 0,17 0 0,-13 0 0,29 0 0,-29 0 0,30 0 0,-30 0 0,30 0 0,-13 0 0,0 0 0,13 0 0,-13 0 0,0 0 0,13 0 0,-30 0 0,29 0 0,-12 0 0,17 17 0,-17-12 0,13 12 0,-13-17 0,0 0 0,13 0 0,-13 0 0,0 0 0,13 0 0,-13 0 0,0 0 0,13 0 0,-30 0 0,30 0 0,-13 0 0,0 0 0,12 0 0,-29 0 0,30 0 0,-13 0 0,0 0 0,13 0 0,-30 0 0,30 0 0,-30 0 0,30 0 0,-13 0 0,0 0 0,12 0 0,-12 0 0,1 0 0,11 0 0,-12 0 0,0 0 0,13 0 0,-13 0 0,0 0 0,13 0 0,-13 0 0,0 0 0,13 0 0,-30-17 0,30 12 0,-13-12 0,0 17 0,12 0 0,-12 0 0,17 0 0,-17-17 0,13 13 0,-13-13 0,17 17 0,-17 0 0,13 0 0,-13 0 0,34 0 0,-13 0 0,13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7:49:28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14891 11186 24575,'-39'0'0,"18"0"0,-13 0 0,13 0 0,-17 0 0,0 0 0,0 0 0,-18 0 0,14 0 0,-13 0 0,17 0 0,-1 0 0,1 0 0,0 0 0,0 0 0,0 0 0,0 0 0,-1 0 0,1 0 0,0 0 0,0 0 0,0 0 0,-1 0 0,1-17 0,17 12 0,-13-12 0,30 17 0,-30 0 0,30 0 0,-30 0 0,30 0 0,-13 0 0,17 0 0,-17 0 0,12 0 0,-12 0 0,17 0 0,-17 0 0,13 0 0,-13 0 0,17 0 0,-17 17 0,13-12 0,-13 29 0,0-13 0,-4 0 0,0 13 0,-13-13 0,29 0 0,-28 13 0,28-29 0,-12 29 0,0-30 0,13 13 0,-13-17 0,17 17 0,0-13 0,0 13 0,0-17 0,0 17 0,0-13 0,0 13 0,0 0 0,0-13 0,0 13 0,0 0 0,0-13 0,0 13 0,0-17 0,0 17 0,0-12 0,0 12 0,0 0 0,0-13 0,0 30 0,0-30 0,0 30 0,0-13 0,0 0 0,0 13 0,0-29 0,17 28 0,-13-28 0,13 12 0,-17 0 0,0-13 0,0 13 0,0-17 0,0 17 0,0-13 0,17 13 0,-12-17 0,11 17 0,-16-13 0,0 13 0,0-17 0,17 0 0,-12 17 0,12-13 0,-17 13 0,17-17 0,-13 17 0,13-12 0,-17 12 0,0-17 0,17 0 0,-13 0 0,13 0 0,-17 0 0,0 0 0,17 17 0,-13-13 0,13 13 0,-17-17 0,17 0 0,-13 0 0,13 17 0,0-13 0,-12 13 0,12-17 0,-17 0 0,17 0 0,-13 0 0,13 0 0,-17 0 0,17 0 0,-13 17 0,13-13 0,0 30 0,-13-30 0,30 30 0,-30-30 0,30 13 0,-29-17 0,28 17 0,-11-12 0,-1 12 0,13-17 0,-30 17 0,13-13 0,0 13 0,-13-17 0,30 0 0,-30 0 0,13 0 0,0 0 0,5 0 0,-1 0 0,-4 0 0,0 0 0,4 0 0,0 0 0,-4 0 0,0 17 0,-13-13 0,13 13 0,0-17 0,-13 0 0,13 0 0,0 0 0,-12 0 0,29 0 0,-13 0 0,0 0 0,13 0 0,-13-17 0,17 13 0,1-13 0,-18 0 0,13 13 0,-13-13 0,0 17 0,13 0 0,-30 0 0,30 0 0,-30 0 0,13 0 0,0 0 0,-12 0 0,12 0 0,0 0 0,-13 0 0,30 17 0,-30-13 0,30 13 0,-30-17 0,30 0 0,-30 0 0,30 0 0,-29 0 0,29 0 0,-30 17 0,13-13 0,0 13 0,4-17 0,0 0 0,-4 51 0,-17-38 0,0 37 0,0-50 0,0 0 0,17 0 0,4 0 0,17 0 0,1 0 0,16 17 0,-30-12 0,43 12 0,-59-17 0,58 17 0,-41-13 0,12 13 0,-4 0 0,-13-13 0,17 13 0,-16-17 0,12 0 0,-13 0 0,0 0 0,13 0 0,-30 0 0,13 0 0,0 0 0,-13 0 0,30 0 0,-29 0 0,29 0 0,-30 0 0,30 0 0,-30 0 0,30 0 0,-30 0 0,30 0 0,-30 0 0,30 0 0,-30 0 0,13 0 0,-17 0 0,17-17 0,-12 13 0,12-13 0,0 17 0,-13 0 0,13 0 0,0 0 0,-13-17 0,30 13 0,-30-13 0,13 17 0,-17 0 0,17 0 0,-13 0 0,13 0 0,0 0 0,5 0 0,-1 0 0,-4 0 0,0 0 0,4 0 0,0 0 0,13-17 0,-30 12 0,30-12 0,-30 17 0,30 0 0,-12 0 0,16 0 0,-17 0 0,13-16 0,-13 11 0,0-12 0,13 17 0,-12 0 0,-1 0 0,13 0 0,-13 0 0,17 0 0,-17 0 0,13-17 0,-13 13 0,1-13 0,12 17 0,-30 0 0,30 0 0,-13 0 0,0 0 0,13-17 0,-13 13 0,1-13 0,11 17 0,-28 0 0,29 0 0,-30 0 0,30 0 0,-13 0 0,0 0 0,13 0 0,-13 0 0,1 0 0,12 0 0,-13 0 0,0 0 0,13 0 0,-13 0 0,0 0 0,13 0 0,-12 0 0,-1 0 0,13 0 0,-13 0 0,17 0 0,-17 0 0,13 0 0,-13 0 0,18 0 0,-1 0 0,-17 0 0,13 0 0,-30 0 0,30 0 0,-13 0 0,1 0 0,11 0 0,-28 0 0,29-17 0,-13 13 0,0-13 0,13 17 0,-13 0 0,17 0 0,-16 0 0,12 0 0,-13 0 0,17 0 0,0 0 0,17 0 0,-12 0 0,12 0 0,-34 0 0,13 0 0,-13 0 0,17-17 0,1 13 0,-18-13 0,13 17 0,-30 0 0,47 0 0,-26 0 0,30 0 0,-16 0 0,-1 0 0,0 0 0,0 0 0,0 0 0,1 0 0,-1 0 0,0 0 0,-17 0 0,13 0 0,-13 0 0,17 0 0,1 0 0,-18 0 0,13 0 0,-30 0 0,30 0 0,-30 0 0,30 0 0,-13 0 0,1 0 0,12 0 0,-30 0 0,30 0 0,-30 0 0,30 0 0,-30 0 0,13 0 0,0 0 0,-13 0 0,30 0 0,-13 0 0,18 0 0,-1 0 0,-17 0 0,13 0 0,-13 0 0,17 0 0,-16 0 0,12 0 0,-13 0 0,0 0 0,13 0 0,-13 0 0,0 0 0,13 0 0,-13 0 0,1 0 0,12 0 0,-13 0 0,17 0 0,0 0 0,0 0 0,1 0 0,-1 0 0,0 0 0,0 0 0,0 0 0,0 0 0,-16 0 0,12 0 0,-13 0 0,17 0 0,-17 0 0,13 0 0,-30 0 0,30 0 0,-29 0 0,12 0 0,0 0 0,-13 0 0,13 0 0,-17 0 0,17-17 0,-13 12 0,13-12 0,-17 17 0,17 0 0,-13-17 0,13 13 0,-17-13 0,17 0 0,-13 13 0,30-13 0,-30 0 0,13 13 0,0-30 0,-12 30 0,29-30 0,-30 30 0,30-30 0,-13 29 0,0-29 0,-4 30 0,0-30 0,-13 30 0,13-30 0,0 30 0,-12-30 0,12 30 0,-1-13 0,-11 0 0,12 12 0,-17-12 0,0 1 0,0 11 0,0-29 0,0 30 0,0-30 0,0 13 0,0 0 0,0-13 0,0 30 0,0-30 0,0 29 0,0-12 0,0 17 0,-17-17 0,13 13 0,-13-13 0,17 17 0,0-17 0,-17 13 0,12-13 0,-12 17 0,17-17 0,-17 13 0,13-13 0,-30 0 0,30-4 0,-13 0 0,0 4 0,13 0 0,-30 12 0,30-29 0,-13 30 0,0-30 0,12 30 0,-29-30 0,30 30 0,-13-13 0,17 0 0,0 13 0,-17-13 0,13 17 0,-13 0 0,17 0 0,0 0 0,-17 0 0,13 0 0,-13-17 0,17 12 0,-17-12 0,13 17 0,-13 0 0,0-16 0,-4 11 0,-1-12 0,5 17 0,0 0 0,-4 0 0,0 0 0,4 0 0,0-17 0,13 13 0,-13-13 0,0 17 0,13 0 0,-13 0 0,0 0 0,12 0 0,-29 0 0,13 0 0,0 0 0,-13 0 0,13 0 0,-17 0 0,0 0 0,16 0 0,-12 0 0,30 0 0,-13 0 0,0 0 0,13 0 0,-30 0 0,30 0 0,-30 0 0,13 0 0,-1 0 0,-12 0 0,13 0 0,0 0 0,-13 0 0,13 0 0,0 0 0,-13 0 0,30 0 0,-30 0 0,12 0 0,-16 0 0,0 17 0,17-13 0,-30 13 0,25-17 0,-29 0 0,17 0 0,0 17 0,0-12 0,17 11 0,-13-16 0,12 0 0,-16 0 0,0 0 0,17 0 0,-13 0 0,13 0 0,-18 0 0,18 0 0,-13 17 0,13-12 0,0 12 0,-13-17 0,13 0 0,0 0 0,-13 0 0,12 0 0,1 0 0,-13 0 0,30 0 0,-30 0 0,13 0 0,-17 0 0,-1 0 0,18 0 0,-13 0 0,13 0 0,-17 0 0,0 0 0,0 0 0,-1 0 0,1 0 0,0 0 0,0 0 0,17 0 0,-13-17 0,12 12 0,-16-12 0,0 17 0,0 0 0,17 0 0,-13 0 0,13 0 0,-1 0 0,-12 0 0,-4 0 0,-4 0 0,-30 0 0,29 0 0,-12 0 0,0 0 0,-4 0 0,-1 0 0,5 0 0,0 0 0,12 0 0,-12 0 0,17 0 0,0 0 0,0 0 0,0 0 0,-1-16 0,1 11 0,0-12 0,17 17 0,-13-17 0,13 13 0,-17-13 0,-1 17 0,1-17 0,0 13 0,0-13 0,-17 0 0,12 13 0,-12-13 0,0 17 0,12 0 0,-29-17 0,30 13 0,-13-13 0,17 17 0,-1 0 0,1 0 0,0 0 0,0 0 0,0 0 0,0 0 0,-18 0 0,14 0 0,-13-17 0,34 12 0,-13-12 0,12 17 0,1 0 0,4 0 0,0 0 0,13 0 0,-13 0 0,0 0 0,13 0 0,-13 0 0,0 0 0,13 0 0,-30 0 0,13 0 0,-18 0 0,18 0 0,-13 17 0,30-12 0,-30 12 0,30-17 0,-30 0 0,13 0 0,-1 0 0,5 0 0,0 0 0,13 17 0,-13-13 0,0 13 0,13-17 0,-30 0 0,30 0 0,-13 0 0,0 0 0,13 0 0,-13 0 0,0 0 0,13 0 0,-30 17 0,29-13 0,-12 13 0,0-17 0,13 0 0,-13 0 0,0 0 0,13 0 0,-30 0 0,30 0 0,-30 17 0,30-13 0,-30 13 0,29-17 0,-29 0 0,30 17 0,-30-13 0,30 13 0,-30-17 0,13 0 0,0 0 0,-13 0 0,30 17 0,-30-12 0,29 11 0,-29-16 0,13 0 0,0 0 0,-13 17 0,30-12 0,-30 12 0,30-17 0,-30 0 0,29 0 0,-29 0 0,30 0 0,-30 0 0,30 0 0,-13 0 0,0 0 0,13 0 0,-13 0 0,17 0 0,-17 0 0,13 0 0,-13 0 0,0 0 0,13 0 0,-13 0 0,17 0 0,-17 0 0,12 0 0,-12 17 0,34-13 0,-12 13 0,12-17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7:49:42.7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14967 8857 24575,'-38'0'0,"17"0"0,-13 0 0,12 0 0,-16 0 0,0 0 0,0 0 0,0 0 0,0 0 0,-1 0 0,1 0 0,17 0 0,-13 0 0,13 0 0,0 0 0,-13 0 0,29 0 0,-29 0 0,30 0 0,-13 0 0,0 0 0,13 0 0,-30 0 0,30 0 0,-30 0 0,30 0 0,-30 0 0,13 0 0,-1 0 0,-12 17 0,30-13 0,-30 13 0,13-17 0,0 0 0,-13 0 0,30 0 0,-30 0 0,29 0 0,-12 0 0,1 0 0,11 0 0,-12 0 0,0 0 0,13 0 0,-13 0 0,17 0 0,-17 0 0,13 0 0,-13 0 0,0 17 0,13-13 0,-13 13 0,17-17 0,-17 0 0,13 0 0,-13 0 0,17 0 0,0 17 0,-17-13 0,12 13 0,-12 0 0,17-12 0,0 12 0,0-17 0,-17 17 0,13-13 0,-13 13 0,17-17 0,0 17 0,0-13 0,0 13 0,0-17 0,0 17 0,0-13 0,-17 13 0,13 0 0,-13-13 0,17 13 0,0-17 0,0 17 0,0-12 0,0 12 0,0-1 0,0-11 0,0 12 0,0 0 0,0-13 0,0 13 0,0 0 0,0-13 0,0 13 0,0-17 0,0 17 0,0-13 0,0 13 0,0-17 0,0 17 0,0-13 0,0 13 0,0 0 0,0-12 0,0 12 0,0-17 0,0 17 0,0-13 0,0 13 0,17-17 0,-13 17 0,13-13 0,-17 13 0,17-17 0,-13 17 0,13-13 0,-17 13 0,17-17 0,-12 0 0,12 17 0,0-13 0,-13 13 0,30-17 0,-30 0 0,13 0 0,0 0 0,-13 17 0,30-13 0,-30 13 0,13-17 0,0 0 0,-12 0 0,11 0 0,1 17 0,-12-12 0,29 12 0,-30-17 0,13 0 0,0 0 0,-13 0 0,13 0 0,0 0 0,-13 0 0,30 17 0,-30-13 0,13 13 0,0-17 0,-12 0 0,12 0 0,-17 0 0,17 0 0,-13 0 0,13 0 0,0 0 0,-13 0 0,30 17 0,-30-13 0,30 13 0,-30-17 0,30 0 0,-30 0 0,30 0 0,-12 0 0,-1 17 0,13-13 0,-13 13 0,17-17 0,-17 0 0,13 0 0,-12 0 0,16 0 0,-17 17 0,13-13 0,-30 13 0,30-17 0,-13 0 0,0 0 0,13 0 0,-12 0 0,16 0 0,-17 17 0,13-12 0,-13 12 0,17-17 0,1 0 0,-18 0 0,13 0 0,-30 0 0,30 0 0,-30 0 0,30 16 0,-13-11 0,17 12 0,18-17 0,-14 0 0,47 0 0,-25 17 0,29-13 0,0 13 0,-12 0 0,12-13 0,-16 13 0,-18 0 0,-4-13 0,-17 13 0,-16-17 0,-5 0 0,0 0 0,-13 0 0,13 0 0,-17 0 0,17 0 0,-13 0 0,13 0 0,-17 0 0,17 0 0,-13 0 0,13 0 0,0 0 0,-13 0 0,30 0 0,-29 0 0,12 0 0,-17 0 0,16 0 0,-11 0 0,12 0 0,-17 0 0,17 0 0,-13 0 0,13 0 0,-17 0 0,17 0 0,-13 0 0,13 0 0,-17 0 0,17 0 0,-13 0 0,13 0 0,-17 0 0,17 0 0,-13 0 0,13 0 0,-17 0 0,17 0 0,-12 0 0,12 0 0,-17 0 0,0-17 0,17 13 0,-13-13 0,13 17 0,-17 0 0,17 0 0,-13 0 0,13 0 0,0 0 0,-13 0 0,13 0 0,0 0 0,-13 0 0,13 0 0,0 0 0,-12 0 0,12 0 0,-17 0 0,16 0 0,-11 0 0,12 0 0,-17 0 0,17 0 0,-13 0 0,13 0 0,-17 0 0,17 0 0,-13 0 0,13 0 0,0-17 0,4 13 0,17-13 0,-16 34 0,12-13 0,-30 13 0,30-17 0,-13 0 0,0 0 0,13 0 0,-30 0 0,30 0 0,-12 0 0,-1 0 0,13 0 0,-30 0 0,30 0 0,-30 0 0,30 0 0,-30 0 0,30 0 0,-13 0 0,18 0 0,-1 0 0,0 0 0,0-17 0,17 13 0,-12-13 0,12 0 0,0 13 0,-13-13 0,14 17 0,-18 0 0,0 0 0,0-17 0,-17 12 0,13-11 0,-29 16 0,11 0 0,1 0 0,-12 0 0,12 0 0,0 0 0,-13 0 0,13-17 0,-17 12 0,17-12 0,-13 17 0,30 0 0,-30-17 0,30 13 0,-13-13 0,1 17 0,12 0 0,-30 0 0,30 0 0,-13-17 0,0 13 0,-4-13 0,0 17 0,4 0 0,1 0 0,-6 0 0,1 0 0,-12 0 0,29 0 0,-30 0 0,30 0 0,-30 0 0,13 0 0,0 0 0,4 0 0,17-17 0,18 13 0,-14-13 0,13 0 0,-17 13 0,-16-13 0,11 17 0,-28-17 0,12 12 0,0-12 0,-13 17 0,13 0 0,-17 0 0,0 0 0,0-17 0,17 13 0,-13-13 0,13 17 0,-17 0 0,17-17 0,-13 13 0,13-13 0,-17 17 0,17-17 0,-13 13 0,13-13 0,-17 17 0,17 0 0,-12-17 0,12 13 0,-17-13 0,0 17 0,0 0 0,0-17 0,0 13 0,0-13 0,0 0 0,0 12 0,17-12 0,-13 17 0,13-17 0,-17 13 0,0-13 0,0 17 0,0-17 0,0 13 0,0-13 0,0 17 0,0-17 0,0 13 0,0-13 0,0 0 0,0 13 0,0-13 0,0 0 0,0 12 0,0-11 0,0-1 0,0 12 0,0-12 0,-17 0 0,13 13 0,-13-13 0,17 0 0,0 13 0,-17-30 0,12 30 0,-12-13 0,17 0 0,0 13 0,0-13 0,-17 0 0,13 12 0,-13-29 0,17 30 0,-17-30 0,13 30 0,-13-30 0,17 30 0,-17-13 0,13 0 0,-13 13 0,17-13 0,0 0 0,0 13 0,-17-13 0,13 17 0,-13 0 0,0-17 0,12 12 0,-28-12 0,28 17 0,-29 0 0,30 0 0,-30-17 0,13 13 0,0-13 0,-13 17 0,13 0 0,-18 0 0,18 0 0,-13 0 0,13 0 0,-17 0 0,0 0 0,-1 0 0,-16 0 0,30 0 0,-26 0 0,30 0 0,-17 0 0,-1 0 0,18 0 0,-13 0 0,13 0 0,-17 0 0,17 0 0,-13-17 0,12 13 0,-16-13 0,17 17 0,-13 0 0,13 0 0,-17 0 0,-17 0 0,12 0 0,-12 0 0,17 0 0,0-17 0,-17 13 0,12-13 0,-12 17 0,17 0 0,0 0 0,-1 0 0,1 0 0,0 0 0,0 0 0,17 0 0,-13 0 0,13 0 0,-18 0 0,18 0 0,-13 0 0,13 0 0,-17 0 0,0 0 0,-1 0 0,1 0 0,17 0 0,-13 0 0,13 0 0,-17 0 0,0 0 0,16 0 0,-12 0 0,13 0 0,0 0 0,-13 0 0,13 0 0,0 17 0,-13-13 0,29 13 0,-29-17 0,30 0 0,-30 0 0,13 17 0,0-13 0,-13 13 0,30-17 0,-30 0 0,29 0 0,-28 17 0,11-13 0,1 13 0,-13-17 0,30 0 0,-30 17 0,13-12 0,0 12 0,-13-17 0,12 17 0,-16-13 0,0 13 0,0-17 0,0 17 0,0-13 0,-1 13 0,1-17 0,-17 17 0,13-13 0,-14 13 0,35-17 0,-13 17 0,13-13 0,-17 13 0,0-17 0,17 17 0,-13-13 0,12 13 0,-16-17 0,17 0 0,-13 0 0,30 0 0,-30 17 0,30-12 0,-30 12 0,12-17 0,1 0 0,-13 0 0,30 0 0,-30 0 0,13 0 0,0 0 0,-13 0 0,30 0 0,-30 0 0,12 0 0,-16-17 0,17 12 0,-13-12 0,30 0 0,-30 13 0,30-13 0,-30 17 0,29-17 0,-29 13 0,30-13 0,-13 0 0,0 13 0,13-13 0,-13 17 0,0 0 0,13-17 0,-13 13 0,17-13 0,-17 17 0,13 0 0,-13 0 0,17 0 0,-17-17 0,13 13 0,-13-13 0,17 17 0,-17 0 0,12 0 0,-12 0 0,17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3D3F-74D1-4F61-B6AE-3471844C846D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62EF-E14C-4C23-96AF-71FD4179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27220"/>
            <a:ext cx="5486400" cy="4183380"/>
          </a:xfrm>
        </p:spPr>
        <p:txBody>
          <a:bodyPr/>
          <a:lstStyle/>
          <a:p>
            <a:pPr defTabSz="933450" fontAlgn="base">
              <a:lnSpc>
                <a:spcPct val="150000"/>
              </a:lnSpc>
              <a:defRPr/>
            </a:pPr>
            <a:r>
              <a:rPr lang="en-US" dirty="0"/>
              <a:t>Give introductions while the title slide is displayed</a:t>
            </a:r>
          </a:p>
          <a:p>
            <a:pPr marL="0" marR="0" indent="0" algn="l" defTabSz="93345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33450" rtl="0" eaLnBrk="1" fontAlgn="base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r>
              <a:rPr lang="en-US" dirty="0"/>
              <a:t>Ask some of these questions to get the audience warmed up and talking with you: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like to make presentations? 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get nervous when you make a presentation?</a:t>
            </a:r>
          </a:p>
          <a:p>
            <a:pPr marL="685800" lvl="1" indent="-2286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the most difficult part in getting ready to present?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What is the most difficult part of actually presenting?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 you have a good sense of humor?</a:t>
            </a:r>
          </a:p>
          <a:p>
            <a:pPr marL="685800" lvl="1" indent="-228600" defTabSz="933450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When </a:t>
            </a:r>
            <a:r>
              <a:rPr lang="en-US" b="0" dirty="0"/>
              <a:t>should you answer audience questions?</a:t>
            </a:r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74F18-7A7A-4F37-B4DA-5BAC144D33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Plan your schedule in advance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Allow time for questions and discussion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Practice your timing</a:t>
            </a:r>
          </a:p>
          <a:p>
            <a:endParaRPr lang="en-US" dirty="0"/>
          </a:p>
          <a:p>
            <a:r>
              <a:rPr lang="en-US" dirty="0"/>
              <a:t>Stay within the allotted time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Use clock or watch during the presentation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Ask for 5- or 10-minute warning</a:t>
            </a:r>
          </a:p>
          <a:p>
            <a:endParaRPr lang="en-US" dirty="0"/>
          </a:p>
          <a:p>
            <a:r>
              <a:rPr lang="en-US" dirty="0"/>
              <a:t>End on time (early is better)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0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Summary statement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Restate key benefits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Motivating statement or quote</a:t>
            </a:r>
          </a:p>
          <a:p>
            <a:endParaRPr lang="en-US" dirty="0"/>
          </a:p>
          <a:p>
            <a:r>
              <a:rPr lang="en-US" dirty="0"/>
              <a:t>Action approaches?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Present a challenge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Review how to get started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commitment for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4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any “wrap up” comments and announcements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9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underestimate the importance of a first impression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possible, welcome people as they arrive for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showing an agenda or a topic list</a:t>
            </a:r>
          </a:p>
          <a:p>
            <a:endParaRPr lang="en-US" dirty="0"/>
          </a:p>
          <a:p>
            <a:r>
              <a:rPr lang="en-US" dirty="0"/>
              <a:t>Relate why these topics are important for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10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67CCB5-10B0-4A33-B671-D7D7E024F0E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Body language expresses your thoughts and attitudes</a:t>
            </a:r>
          </a:p>
          <a:p>
            <a:endParaRPr lang="en-US" dirty="0"/>
          </a:p>
          <a:p>
            <a:r>
              <a:rPr lang="en-US" dirty="0"/>
              <a:t>Posture—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Maintain an upright yet relaxed posture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leaning forward</a:t>
            </a:r>
          </a:p>
          <a:p>
            <a:endParaRPr lang="en-US" dirty="0"/>
          </a:p>
          <a:p>
            <a:r>
              <a:rPr lang="en-US" dirty="0"/>
              <a:t>Gestures—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Be natural and move around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gestures that could be offensive</a:t>
            </a:r>
          </a:p>
          <a:p>
            <a:endParaRPr lang="en-US" dirty="0"/>
          </a:p>
          <a:p>
            <a:r>
              <a:rPr lang="en-US" dirty="0"/>
              <a:t>Eye contact—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Look at people throughout the room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 not read notes during the presentation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Never read from a script</a:t>
            </a:r>
          </a:p>
          <a:p>
            <a:endParaRPr lang="en-US" dirty="0"/>
          </a:p>
          <a:p>
            <a:r>
              <a:rPr lang="en-US" dirty="0"/>
              <a:t>Show confidence—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Don’t hide behind the podium</a:t>
            </a:r>
          </a:p>
          <a:p>
            <a:pPr marL="628650" lvl="2" indent="-171450">
              <a:buFont typeface="Arial" pitchFamily="34" charset="0"/>
              <a:buChar char="•"/>
            </a:pPr>
            <a:r>
              <a:rPr lang="en-US" dirty="0"/>
              <a:t>Smile</a:t>
            </a:r>
          </a:p>
          <a:p>
            <a:endParaRPr lang="en-US" dirty="0"/>
          </a:p>
          <a:p>
            <a:r>
              <a:rPr lang="en-US" dirty="0"/>
              <a:t>Be energetic but not over-bearing</a:t>
            </a:r>
          </a:p>
          <a:p>
            <a:endParaRPr lang="en-US" dirty="0"/>
          </a:p>
          <a:p>
            <a:r>
              <a:rPr lang="en-US" dirty="0"/>
              <a:t>Let your enthusiasm show . . . and smile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6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normal to be nervous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This shows that you care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Being nervous can give you added energy</a:t>
            </a:r>
          </a:p>
          <a:p>
            <a:endParaRPr lang="en-US" dirty="0"/>
          </a:p>
          <a:p>
            <a:r>
              <a:rPr lang="en-US" dirty="0"/>
              <a:t>Practice will help you gain the ability to control your nervousness</a:t>
            </a:r>
          </a:p>
          <a:p>
            <a:endParaRPr lang="en-US" dirty="0"/>
          </a:p>
          <a:p>
            <a:r>
              <a:rPr lang="en-US" dirty="0"/>
              <a:t>Take deep breaths</a:t>
            </a:r>
          </a:p>
          <a:p>
            <a:endParaRPr lang="en-US" dirty="0"/>
          </a:p>
          <a:p>
            <a:r>
              <a:rPr lang="en-US" dirty="0"/>
              <a:t>Make a conscious effort to speak clearly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Don’t rush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 fillers such as “uh” or “you know”</a:t>
            </a:r>
          </a:p>
          <a:p>
            <a:endParaRPr lang="en-US" dirty="0"/>
          </a:p>
          <a:p>
            <a:r>
              <a:rPr lang="en-US" dirty="0"/>
              <a:t>Get control. Make your “butterflies” fly in 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the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Talk to the audience and not the screen</a:t>
            </a:r>
          </a:p>
          <a:p>
            <a:endParaRPr lang="en-US" dirty="0"/>
          </a:p>
          <a:p>
            <a:r>
              <a:rPr lang="en-US" dirty="0"/>
              <a:t>Position your computer screen so you can see it without obviously glancing at 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Avoid</a:t>
            </a:r>
            <a:r>
              <a:rPr lang="en-US" baseline="0" dirty="0"/>
              <a:t> watching the large screen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 remote control to advance slides</a:t>
            </a:r>
          </a:p>
          <a:p>
            <a:endParaRPr lang="en-US" dirty="0"/>
          </a:p>
          <a:p>
            <a:r>
              <a:rPr lang="en-US" dirty="0"/>
              <a:t>Use a laser pointer—sparingly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Learn to point without extending your arm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Help the audience find a particular</a:t>
            </a:r>
            <a:r>
              <a:rPr lang="en-US" baseline="0" dirty="0"/>
              <a:t> concept on </a:t>
            </a:r>
            <a:r>
              <a:rPr lang="en-US" dirty="0"/>
              <a:t>the slide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Keep speaker notes available—as a “memory jogger”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Or use Presenter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2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96821A-CA83-4836-95D6-1FB31E2736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US" dirty="0"/>
              <a:t>Speak with conviction so people know that you believe in your material</a:t>
            </a:r>
          </a:p>
          <a:p>
            <a:endParaRPr lang="en-US" dirty="0"/>
          </a:p>
          <a:p>
            <a:r>
              <a:rPr lang="en-US" dirty="0"/>
              <a:t>Explain . . . do not read what is on the screen</a:t>
            </a:r>
          </a:p>
          <a:p>
            <a:endParaRPr lang="en-US" dirty="0"/>
          </a:p>
          <a:p>
            <a:r>
              <a:rPr lang="en-US" dirty="0"/>
              <a:t>Speak clearly . . . and confidently</a:t>
            </a:r>
          </a:p>
          <a:p>
            <a:pPr lvl="1"/>
            <a:r>
              <a:rPr lang="en-US" dirty="0"/>
              <a:t>Avoid slang and jargon</a:t>
            </a:r>
          </a:p>
          <a:p>
            <a:pPr lvl="1"/>
            <a:r>
              <a:rPr lang="en-US" dirty="0"/>
              <a:t>Avoid verbal fillers such as “uh” or “you know” </a:t>
            </a:r>
          </a:p>
          <a:p>
            <a:endParaRPr lang="en-US" dirty="0"/>
          </a:p>
          <a:p>
            <a:r>
              <a:rPr lang="en-US" dirty="0"/>
              <a:t>Be concise and don’t rush</a:t>
            </a:r>
          </a:p>
          <a:p>
            <a:pPr lvl="1"/>
            <a:r>
              <a:rPr lang="en-US" dirty="0"/>
              <a:t>Give the audience time to absorb each point</a:t>
            </a:r>
          </a:p>
          <a:p>
            <a:endParaRPr lang="en-US" dirty="0"/>
          </a:p>
          <a:p>
            <a:r>
              <a:rPr lang="en-US" dirty="0"/>
              <a:t>Avoid monotone</a:t>
            </a:r>
          </a:p>
          <a:p>
            <a:pPr lvl="1"/>
            <a:r>
              <a:rPr lang="en-US" dirty="0"/>
              <a:t>Vary tone and pitch to emphasize words or phrases</a:t>
            </a:r>
          </a:p>
          <a:p>
            <a:endParaRPr lang="en-US" dirty="0"/>
          </a:p>
          <a:p>
            <a:r>
              <a:rPr lang="en-US" dirty="0"/>
              <a:t>Project your voice</a:t>
            </a:r>
          </a:p>
          <a:p>
            <a:pPr lvl="1"/>
            <a:r>
              <a:rPr lang="en-US" dirty="0"/>
              <a:t>Make sure people at the back of the room can hear you</a:t>
            </a:r>
          </a:p>
          <a:p>
            <a:pPr lvl="1"/>
            <a:r>
              <a:rPr lang="en-US" dirty="0"/>
              <a:t>Be aware of equipment noises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6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rapport with your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Give practical examples so your audience can relate to them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the audience involved by asking questions</a:t>
            </a:r>
          </a:p>
          <a:p>
            <a:endParaRPr lang="en-US" dirty="0"/>
          </a:p>
          <a:p>
            <a:r>
              <a:rPr lang="en-US" dirty="0"/>
              <a:t>Encourage the audience to ask questions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Restate a question from the audience so everyone will hear the question and your response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Answer questions thoughtfully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Always be respectful</a:t>
            </a:r>
          </a:p>
          <a:p>
            <a:endParaRPr lang="en-US" dirty="0"/>
          </a:p>
          <a:p>
            <a:r>
              <a:rPr lang="en-US" dirty="0"/>
              <a:t>Avoid arguments . . . offer to discuss issues after the presentation</a:t>
            </a:r>
          </a:p>
          <a:p>
            <a:endParaRPr lang="en-US" dirty="0"/>
          </a:p>
          <a:p>
            <a:r>
              <a:rPr lang="en-US" dirty="0"/>
              <a:t>If you can’t answer a question, that’s OK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Offer to research and get back to the person later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Ask for suggestions from the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Suggest other sources for information about the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9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careful with how you use humor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humor only if it is appropriate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jokes—you could unintentionally offend someone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Humor works best when it fits the presentation and seems natural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the 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yourself; be real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your audience feel comfortable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stories or examples from your own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BE42A-DC53-44C5-A14C-7951B1D439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33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0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81149" y="0"/>
            <a:ext cx="11310851" cy="33250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0"/>
            <a:ext cx="10972800" cy="3017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57200"/>
            <a:ext cx="10261600" cy="2438400"/>
          </a:xfrm>
        </p:spPr>
        <p:txBody>
          <a:bodyPr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6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572000"/>
            <a:ext cx="6705600" cy="1371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2FF6B9-91F3-4FB5-99AC-1495FF093D76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035676"/>
            <a:ext cx="1016000" cy="365125"/>
          </a:xfrm>
        </p:spPr>
        <p:txBody>
          <a:bodyPr/>
          <a:lstStyle>
            <a:lvl1pPr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49568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240483"/>
            <a:ext cx="12192000" cy="61751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7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726713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1828800"/>
            <a:ext cx="72136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20258-77A9-4A41-943C-D814CDF4BD47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8534400" cy="1219200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3281767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0"/>
            <a:ext cx="10972800" cy="30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609600"/>
            <a:ext cx="10058400" cy="1828800"/>
          </a:xfrm>
        </p:spPr>
        <p:txBody>
          <a:bodyPr anchor="b" anchorCtr="0">
            <a:no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4267200"/>
            <a:ext cx="8229600" cy="15240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BDB479-97E7-48FC-8603-206E1EC47F87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5807076"/>
            <a:ext cx="1016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289395"/>
      </p:ext>
    </p:extLst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1200" y="2252472"/>
            <a:ext cx="42672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1600" y="2252472"/>
            <a:ext cx="42672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1BEB2E-17EC-4BCF-AD0E-76F7D89CCE3B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461246"/>
      </p:ext>
    </p:extLst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7D0E7-1291-40FF-AB0D-4EBF6BD03759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419341"/>
      </p:ext>
    </p:extLst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F748F-63BC-47E9-A10D-C1D32EAD92D0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77737"/>
      </p:ext>
    </p:extLst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0" y="3810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600" y="1828800"/>
            <a:ext cx="7233920" cy="4191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2E0122-8F85-4B73-9846-5D22712D9159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0303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799" y="6492876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03030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035676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9120" y="6456299"/>
            <a:ext cx="10058400" cy="274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slow" advClick="0" advTm="3000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2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#QGeYc880osF156Z1//YciaxhmH0uRERA5I1gulVk6hY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</a:t>
            </a:r>
            <a:br>
              <a:rPr lang="en-US"/>
            </a:br>
            <a:r>
              <a:rPr lang="en-US"/>
              <a:t>Delivery</a:t>
            </a:r>
            <a:endParaRPr lang="en-US" dirty="0"/>
          </a:p>
        </p:txBody>
      </p:sp>
      <p:sp>
        <p:nvSpPr>
          <p:cNvPr id="7" name="Subtitle 6#o5KvIxahx3s4RA0yI0wacvwsAbeEQ05CXV86Gxz2vfZkf/JfVfCDnQ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Davon Washington</a:t>
            </a:r>
          </a:p>
          <a:p>
            <a:r>
              <a:rPr lang="en-US"/>
              <a:t>Solution Seekers,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7886"/>
      </p:ext>
    </p:extLst>
  </p:cSld>
  <p:clrMapOvr>
    <a:masterClrMapping/>
  </p:clrMapOvr>
  <p:transition spd="slow" advClick="0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m62ABbfjXngGvPaxl9GsvgP40g2xZWf4KcZumR+8XdI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6168" name="Picture 24#tDyQJaBoY0/Fzjx1IPsnIsWOvp5YeTw7zW5nZ9IlSTW81HJQB9rGMg==" descr="A cloc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3516284" cy="43964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8" name="Rectangle 2#vgvANiy/yBiu7bI0aHvd6+n1Zb8vOYIW40yDlxGcST6UR7gD0IVoSg=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Time Effectively</a:t>
            </a:r>
          </a:p>
        </p:txBody>
      </p:sp>
      <p:sp>
        <p:nvSpPr>
          <p:cNvPr id="39939" name="Rectangle 3#vgvANiy/yBipobjBIFGepYLh1700OuGV4DOFUlvfPml9ZnVQZ7BTxw=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Stay within the allotted time</a:t>
            </a:r>
          </a:p>
          <a:p>
            <a:pPr lvl="1"/>
            <a:r>
              <a:rPr lang="en-US"/>
              <a:t>Use clock or watch</a:t>
            </a:r>
          </a:p>
          <a:p>
            <a:pPr lvl="1"/>
            <a:r>
              <a:rPr lang="en-US"/>
              <a:t>Ask for 5- or 10-minute warning</a:t>
            </a:r>
          </a:p>
          <a:p>
            <a:r>
              <a:rPr lang="en-US"/>
              <a:t>End on time (early is better)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2DCEF4-5E17-7F43-A9B3-C12D7844F766}"/>
                  </a:ext>
                </a:extLst>
              </p14:cNvPr>
              <p14:cNvContentPartPr/>
              <p14:nvPr/>
            </p14:nvContentPartPr>
            <p14:xfrm>
              <a:off x="4934520" y="3106080"/>
              <a:ext cx="1952280" cy="49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2DCEF4-5E17-7F43-A9B3-C12D7844F7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5160" y="3096720"/>
                <a:ext cx="197100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397890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#XZT4v+QbJtQGEtSd6afmZYQA4CdxC+qVPL1fSSTpTbBUojNdOPO716Ys0V6z0nX7"/>
          <p:cNvSpPr>
            <a:spLocks noGrp="1"/>
          </p:cNvSpPr>
          <p:nvPr>
            <p:ph idx="1"/>
          </p:nvPr>
        </p:nvSpPr>
        <p:spPr>
          <a:xfrm>
            <a:off x="5181600" y="2667000"/>
            <a:ext cx="5105400" cy="1981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>
            <a:prstTxWarp prst="textCascade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eaLnBrk="0" hangingPunct="0">
              <a:buNone/>
            </a:pPr>
            <a:r>
              <a:rPr lang="en-US" sz="3200" i="1" dirty="0">
                <a:ln w="11430"/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Make it memorable</a:t>
            </a:r>
          </a:p>
        </p:txBody>
      </p:sp>
      <p:sp>
        <p:nvSpPr>
          <p:cNvPr id="4" name="Slide Number Placeholder 3#MGoSgYl4h7o/TnZ+rXUt66/OzfnCB+wwopA/02t/fCwo24yOeAuXvbxum4IZo0KHxlQhfHCrUXQ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2" name="Title 1#q3MaE4Di4NE+ulA2MZyQfCxhH0rbRVz2ojvCTN9bqus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 Strong Close</a:t>
            </a:r>
          </a:p>
        </p:txBody>
      </p:sp>
    </p:spTree>
    <p:extLst>
      <p:ext uri="{BB962C8B-B14F-4D97-AF65-F5344CB8AC3E}">
        <p14:creationId xmlns:p14="http://schemas.microsoft.com/office/powerpoint/2010/main" val="106784306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m62ABbfjXngGvPaxl9GsvgP40g2xZWf4KcZumR+8XdI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7" name="Rectangle 5#vgvANiy/yBhqxb3iwMxUlDqymC7VlShtWnAbY4X8Qy7yBLOQ/co3fQ=="/>
          <p:cNvSpPr>
            <a:spLocks noChangeArrowheads="1"/>
          </p:cNvSpPr>
          <p:nvPr/>
        </p:nvSpPr>
        <p:spPr bwMode="auto">
          <a:xfrm>
            <a:off x="4190999" y="1164872"/>
            <a:ext cx="4968099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Begin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Promptly</a:t>
            </a:r>
          </a:p>
        </p:txBody>
      </p:sp>
      <p:sp>
        <p:nvSpPr>
          <p:cNvPr id="10" name="Rectangle 5#vgvANiy/yBhqxb3iwMxUlDqymC7VlShtWnAbY4X8Qy7yBLOQ/co3fQ=="/>
          <p:cNvSpPr>
            <a:spLocks noChangeArrowheads="1"/>
          </p:cNvSpPr>
          <p:nvPr/>
        </p:nvSpPr>
        <p:spPr bwMode="auto">
          <a:xfrm>
            <a:off x="4572000" y="2123259"/>
            <a:ext cx="6188334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Involve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Your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Audience</a:t>
            </a:r>
          </a:p>
        </p:txBody>
      </p:sp>
      <p:sp>
        <p:nvSpPr>
          <p:cNvPr id="9" name="Rectangle 6#vgvANiy/yBgO141K8hIIyhdB/eXbV0yUISEbOBZ5Ow2Ggfzl/XHk/w=="/>
          <p:cNvSpPr>
            <a:spLocks noChangeArrowheads="1"/>
          </p:cNvSpPr>
          <p:nvPr/>
        </p:nvSpPr>
        <p:spPr bwMode="auto">
          <a:xfrm>
            <a:off x="5021468" y="3081646"/>
            <a:ext cx="663297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Maintain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Eye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Contact</a:t>
            </a:r>
          </a:p>
        </p:txBody>
      </p:sp>
      <p:sp>
        <p:nvSpPr>
          <p:cNvPr id="88069" name="Rectangle 5#vgvANiy/yBhqxb3iwMxUlDqymC7VlShtWnAbY4X8Qy7yBLOQ/co3fQ=="/>
          <p:cNvSpPr>
            <a:spLocks noChangeArrowheads="1"/>
          </p:cNvSpPr>
          <p:nvPr/>
        </p:nvSpPr>
        <p:spPr bwMode="auto">
          <a:xfrm>
            <a:off x="5562599" y="4040034"/>
            <a:ext cx="531673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Speak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Clearly</a:t>
            </a:r>
          </a:p>
        </p:txBody>
      </p:sp>
      <p:sp>
        <p:nvSpPr>
          <p:cNvPr id="88070" name="Rectangle 6#vgvANiy/yBgO141K8hIIyhdB/eXbV0yUISEbOBZ5Ow2Ggfzl/XHk/w=="/>
          <p:cNvSpPr>
            <a:spLocks noChangeArrowheads="1"/>
          </p:cNvSpPr>
          <p:nvPr/>
        </p:nvSpPr>
        <p:spPr bwMode="auto">
          <a:xfrm>
            <a:off x="6172199" y="4998422"/>
            <a:ext cx="359715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Be</a:t>
            </a:r>
            <a:r>
              <a:rPr kumimoji="0" lang="en-US" sz="2800" b="0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+mn-cs"/>
              </a:rPr>
              <a:t>Confident</a:t>
            </a:r>
          </a:p>
        </p:txBody>
      </p:sp>
      <p:sp>
        <p:nvSpPr>
          <p:cNvPr id="4" name="Oval 3#P745GNt2AiuCr5wDUPYmDFjNWr+CmQEJQC16aexa06c="/>
          <p:cNvSpPr/>
          <p:nvPr/>
        </p:nvSpPr>
        <p:spPr>
          <a:xfrm>
            <a:off x="443231" y="4615105"/>
            <a:ext cx="4128769" cy="141073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51207640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m62ABbfjXngGvPaxl9GsvgP40g2xZWf4KcZumR+8XdI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6" name="Rectangle 5#vgvANiy/yBhqxb3iwMxUlDqymC7VlShtWnAbY4X8Qy7yBLOQ/co3fQ=="/>
          <p:cNvSpPr/>
          <p:nvPr/>
        </p:nvSpPr>
        <p:spPr>
          <a:xfrm>
            <a:off x="0" y="5852160"/>
            <a:ext cx="1219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#tDyQJaBoY080kwejppPdopYG7uH22xKmbAaU9NBE2eA=" descr="A speaker shaking the hand of another man in the audienc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1" y="1600199"/>
            <a:ext cx="4480448" cy="2988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itle 3#zHB17Wt0aEJGWmAFu9t7HT86wBXoo50aI4Y7XAxBWvQ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Prepared Personally</a:t>
            </a:r>
            <a:endParaRPr lang="en-US" dirty="0"/>
          </a:p>
        </p:txBody>
      </p:sp>
      <p:sp>
        <p:nvSpPr>
          <p:cNvPr id="3" name="Text Placeholder 2#++Y4gyKpjTX+pNe+8RWm9XHm7SOSaijAEDIt0FA9cdEjH5NCX2QgDqJ9ODJRgFTq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Dress appropriately</a:t>
            </a:r>
          </a:p>
          <a:p>
            <a:r>
              <a:rPr lang="en-US"/>
              <a:t>Be there early, get set up, and test equipment</a:t>
            </a:r>
          </a:p>
          <a:p>
            <a:r>
              <a:rPr lang="en-US"/>
              <a:t>Respect your audience</a:t>
            </a:r>
          </a:p>
          <a:p>
            <a:r>
              <a:rPr lang="en-US"/>
              <a:t>Be professional</a:t>
            </a:r>
            <a:endParaRPr lang="en-US" dirty="0"/>
          </a:p>
        </p:txBody>
      </p:sp>
      <p:sp>
        <p:nvSpPr>
          <p:cNvPr id="7" name="TextBox 6#eGjb5cSDQbstP5X9Kt6MyOEBBi6fXTalsO8OM/IBPjs="/>
          <p:cNvSpPr txBox="1"/>
          <p:nvPr/>
        </p:nvSpPr>
        <p:spPr>
          <a:xfrm>
            <a:off x="1219200" y="6002426"/>
            <a:ext cx="9753601" cy="705943"/>
          </a:xfrm>
          <a:prstGeom prst="rect">
            <a:avLst/>
          </a:prstGeom>
          <a:noFill/>
        </p:spPr>
        <p:txBody>
          <a:bodyPr vert="horz" lIns="91440" tIns="45720" rIns="91440" bIns="45720" numCol="1" rtlCol="0" anchor="t" anchorCtr="0">
            <a:prstTxWarp prst="textWave1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726056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You get only one chance to make a first impression!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4F4BB4-CA63-F046-A544-5C90C9787207}"/>
                  </a:ext>
                </a:extLst>
              </p14:cNvPr>
              <p14:cNvContentPartPr/>
              <p14:nvPr/>
            </p14:nvContentPartPr>
            <p14:xfrm>
              <a:off x="4577040" y="3161160"/>
              <a:ext cx="2873160" cy="50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4F4BB4-CA63-F046-A544-5C90C9787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680" y="3151800"/>
                <a:ext cx="289188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58115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#MGoSgYl4h7o/TnZ+rXUt66/OzfnCB+wwIMHxXl6cJnTNQ1Pt6hOJHyvpSxjXAlNOPG4TRpuOCMU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4" name="Title 3#zHB17Wt0aEJGWmAFu9t7HT86wBXoo50aI4Y7XAxBWvQ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Strong Opening</a:t>
            </a:r>
          </a:p>
        </p:txBody>
      </p:sp>
      <p:sp>
        <p:nvSpPr>
          <p:cNvPr id="7" name="TextBox 6#eGjb5cSDQbstP5X9Kt6MyOEBBi6fXTalsO8OM/IBPjs="/>
          <p:cNvSpPr txBox="1"/>
          <p:nvPr/>
        </p:nvSpPr>
        <p:spPr>
          <a:xfrm>
            <a:off x="5546036" y="1306326"/>
            <a:ext cx="3110947" cy="8328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lumMod val="75000"/>
                      </a:srgbClr>
                    </a:gs>
                    <a:gs pos="100000">
                      <a:srgbClr val="726056">
                        <a:lumMod val="5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Answer . . .</a:t>
            </a:r>
          </a:p>
        </p:txBody>
      </p:sp>
      <p:sp>
        <p:nvSpPr>
          <p:cNvPr id="6" name="TextBox 5#eGjb5cSDQbtPzaSts7vaaOZZYvF44cYtyG/UkKsBuo8="/>
          <p:cNvSpPr txBox="1"/>
          <p:nvPr/>
        </p:nvSpPr>
        <p:spPr>
          <a:xfrm>
            <a:off x="5472954" y="2362172"/>
            <a:ext cx="5499846" cy="9316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 w="11430"/>
                <a:gradFill>
                  <a:gsLst>
                    <a:gs pos="0">
                      <a:srgbClr val="726056">
                        <a:tint val="70000"/>
                        <a:satMod val="245000"/>
                      </a:srgbClr>
                    </a:gs>
                    <a:gs pos="75000">
                      <a:srgbClr val="726056">
                        <a:lumMod val="75000"/>
                      </a:srgbClr>
                    </a:gs>
                    <a:gs pos="100000">
                      <a:srgbClr val="726056">
                        <a:lumMod val="5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“Why are we here?”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1" u="none" strike="noStrike" kern="1200" cap="none" spc="0" normalizeH="0" baseline="0" noProof="0" dirty="0">
              <a:ln w="11430"/>
              <a:gradFill>
                <a:gsLst>
                  <a:gs pos="0">
                    <a:srgbClr val="726056">
                      <a:tint val="70000"/>
                      <a:satMod val="245000"/>
                    </a:srgbClr>
                  </a:gs>
                  <a:gs pos="75000">
                    <a:srgbClr val="726056">
                      <a:lumMod val="75000"/>
                    </a:srgbClr>
                  </a:gs>
                  <a:gs pos="100000">
                    <a:srgbClr val="726056">
                      <a:lumMod val="5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 Blac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4409726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m62ABbfjXngGvPaxl9GsvgP40g2xZWf4KcZumR+8XdI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7170" name="Picture 2#tDyQJaBoY09aFb6g9xj3y+ThcX1aEkmX78+qGBTPA5M=" descr="Woman speaking from a podium with chart displayed behind h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"/>
          <a:stretch/>
        </p:blipFill>
        <p:spPr bwMode="auto">
          <a:xfrm>
            <a:off x="320039" y="1248843"/>
            <a:ext cx="3553691" cy="50084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#vgvANiy/yBiu7bI0aHvd6+n1Zb8vOYIW40yDlxGcST6UR7gD0IVoSg=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 Good Body Language</a:t>
            </a:r>
            <a:endParaRPr lang="en-US" dirty="0"/>
          </a:p>
        </p:txBody>
      </p:sp>
      <p:sp>
        <p:nvSpPr>
          <p:cNvPr id="23555" name="Rectangle 3#vgvANiy/yBipobjBIFGepYLh1700OuGV4DOFUlvfPml9ZnVQZ7BTxw=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Posture</a:t>
            </a:r>
          </a:p>
          <a:p>
            <a:r>
              <a:rPr lang="en-US"/>
              <a:t>Gestures</a:t>
            </a:r>
          </a:p>
          <a:p>
            <a:r>
              <a:rPr lang="en-US"/>
              <a:t>Eye Contact</a:t>
            </a:r>
          </a:p>
          <a:p>
            <a:r>
              <a:rPr lang="en-US"/>
              <a:t>Confidence</a:t>
            </a:r>
          </a:p>
          <a:p>
            <a:r>
              <a:rPr lang="en-US"/>
              <a:t>Energy</a:t>
            </a:r>
          </a:p>
          <a:p>
            <a:r>
              <a:rPr lang="en-US"/>
              <a:t>Enthusiasm</a:t>
            </a:r>
          </a:p>
          <a:p>
            <a:r>
              <a:rPr lang="en-US"/>
              <a:t>Smile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6DEE10-5076-0242-96BD-CF44CC037C06}"/>
                  </a:ext>
                </a:extLst>
              </p14:cNvPr>
              <p14:cNvContentPartPr/>
              <p14:nvPr/>
            </p14:nvContentPartPr>
            <p14:xfrm>
              <a:off x="4934520" y="2679840"/>
              <a:ext cx="2007000" cy="224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6DEE10-5076-0242-96BD-CF44CC037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5160" y="2670480"/>
                <a:ext cx="202572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866201"/>
      </p:ext>
    </p:extLst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opA/02t/fCwo24yOeAuXvbxum4IZo0KHxlQhfHCrUXQ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9219" name="Picture 3#tDyQJaBoY08lAihn1xKmgo2i6NwZ9xOW1907rEQxMfo=" descr="A man who is frightened or panick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912107"/>
            <a:ext cx="3424839" cy="5427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#q3MaE4Di4NE+ulA2MZyQfCxhH0rbRVz2ojvCTN9bqus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Nervous Mannerisms</a:t>
            </a:r>
            <a:endParaRPr lang="en-US" dirty="0"/>
          </a:p>
        </p:txBody>
      </p:sp>
      <p:sp>
        <p:nvSpPr>
          <p:cNvPr id="3" name="Content Placeholder 2#XZT4v+QbJtQGEtSd6afmZYQA4CdxC+qVPL1fSSTpTbBUojNdOPO716Ys0V6z0nX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normal </a:t>
            </a:r>
          </a:p>
          <a:p>
            <a:r>
              <a:rPr lang="en-US"/>
              <a:t>Harness the energy</a:t>
            </a:r>
          </a:p>
          <a:p>
            <a:r>
              <a:rPr lang="en-US"/>
              <a:t>Practice </a:t>
            </a:r>
          </a:p>
          <a:p>
            <a:r>
              <a:rPr lang="en-US"/>
              <a:t>Breath</a:t>
            </a:r>
          </a:p>
          <a:p>
            <a:r>
              <a:rPr lang="en-US"/>
              <a:t>Speak clearly</a:t>
            </a:r>
            <a:endParaRPr lang="en-US" dirty="0"/>
          </a:p>
        </p:txBody>
      </p:sp>
      <p:pic>
        <p:nvPicPr>
          <p:cNvPr id="9220" name="Picture 4#tDyQJaBoY080kwejppPdopYG7uH22xKmbAaU9NBE2eA=" descr="butterfl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53" y="2958125"/>
            <a:ext cx="2912048" cy="29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9259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opA/02t/fCwo24yOeAuXvbxum4IZo0KHxlQhfHCrUXQ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5" name="Picture 4#tDyQJaBoY080kwejppPdopYG7uH22xKmbAaU9NBE2eA=" descr="A projecto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695879"/>
            <a:ext cx="4178532" cy="27839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E+ulA2MZyQfCxhH0rbRVz2ojvCTN9bqus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Equipment Skillfully</a:t>
            </a:r>
            <a:endParaRPr lang="en-US" dirty="0"/>
          </a:p>
        </p:txBody>
      </p:sp>
      <p:sp>
        <p:nvSpPr>
          <p:cNvPr id="3" name="Content Placeholder 2#XZT4v+QbJtQGEtSd6afmZYQA4CdxC+qVPL1fSSTpTbBUojNdOPO716Ys0V6z0nX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Face the audience</a:t>
            </a:r>
          </a:p>
          <a:p>
            <a:pPr lvl="1"/>
            <a:r>
              <a:rPr lang="en-US"/>
              <a:t>Keep computer screen visible</a:t>
            </a:r>
          </a:p>
          <a:p>
            <a:pPr lvl="1"/>
            <a:r>
              <a:rPr lang="en-US"/>
              <a:t>Avoid watching the large screen</a:t>
            </a:r>
          </a:p>
          <a:p>
            <a:r>
              <a:rPr lang="en-US"/>
              <a:t>Use a remote control to advance slides</a:t>
            </a:r>
          </a:p>
          <a:p>
            <a:r>
              <a:rPr lang="en-US"/>
              <a:t>Use a laser pointer</a:t>
            </a:r>
          </a:p>
          <a:p>
            <a:pPr lvl="0"/>
            <a:r>
              <a:rPr lang="en-US"/>
              <a:t>Keep speaker notes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972"/>
      </p:ext>
    </p:extLst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#MGoSgYl4h7o/TnZ+rXUt66/OzfnCB+wwm62ABbfjXngGvPaxl9GsvgP40g2xZWf4KcZumR+8XdI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grpSp>
        <p:nvGrpSpPr>
          <p:cNvPr id="12" name="Group 11#FEYxUJEcrVJnlGJSjmXAjF4r2SM51YLtWHa5KPXjkK0=" descr="An illustration showing how your voice must project throughout the room."/>
          <p:cNvGrpSpPr/>
          <p:nvPr/>
        </p:nvGrpSpPr>
        <p:grpSpPr>
          <a:xfrm>
            <a:off x="405975" y="1676400"/>
            <a:ext cx="3581400" cy="3810000"/>
            <a:chOff x="5181600" y="1485900"/>
            <a:chExt cx="3581400" cy="3810000"/>
          </a:xfrm>
        </p:grpSpPr>
        <p:sp>
          <p:nvSpPr>
            <p:cNvPr id="13" name="Trapezoid 12"/>
            <p:cNvSpPr/>
            <p:nvPr/>
          </p:nvSpPr>
          <p:spPr>
            <a:xfrm rot="16200000">
              <a:off x="5257800" y="1790700"/>
              <a:ext cx="3810000" cy="3200400"/>
            </a:xfrm>
            <a:prstGeom prst="trapezoid">
              <a:avLst>
                <a:gd name="adj" fmla="val 44156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>
              <a:off x="5562600" y="3390900"/>
              <a:ext cx="236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62600" y="2514600"/>
              <a:ext cx="2286000" cy="86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62600" y="3380510"/>
              <a:ext cx="2209800" cy="9628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81600" y="3200400"/>
              <a:ext cx="304800" cy="457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602" name="Rectangle 2#vgvANiy/yBiu7bI0aHvd6+n1Zb8vOYIW40yDlxGcST6UR7gD0IVoSg==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Vocal Delivery</a:t>
            </a:r>
            <a:endParaRPr lang="en-US" dirty="0"/>
          </a:p>
        </p:txBody>
      </p:sp>
      <p:sp>
        <p:nvSpPr>
          <p:cNvPr id="25603" name="Rectangle 3#vgvANiy/yBipobjBIFGepYLh1700OuGV4DOFUlvfPml9ZnVQZ7BTxw==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Explain—don’t read </a:t>
            </a:r>
          </a:p>
          <a:p>
            <a:r>
              <a:rPr lang="en-US"/>
              <a:t>Speak clearly </a:t>
            </a:r>
          </a:p>
          <a:p>
            <a:pPr lvl="1"/>
            <a:r>
              <a:rPr lang="en-US"/>
              <a:t>Avoid slang and jargon</a:t>
            </a:r>
          </a:p>
          <a:p>
            <a:pPr lvl="1"/>
            <a:r>
              <a:rPr lang="en-US"/>
              <a:t>Avoid verbal fillers</a:t>
            </a:r>
          </a:p>
          <a:p>
            <a:r>
              <a:rPr lang="en-US"/>
              <a:t>Be concise and don’t rush</a:t>
            </a:r>
          </a:p>
          <a:p>
            <a:r>
              <a:rPr lang="en-US"/>
              <a:t>Avoid monotone</a:t>
            </a:r>
          </a:p>
          <a:p>
            <a:r>
              <a:rPr lang="en-US"/>
              <a:t>Project your voice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CDD7D5-16AD-5348-AB6C-D151922B4960}"/>
                  </a:ext>
                </a:extLst>
              </p14:cNvPr>
              <p14:cNvContentPartPr/>
              <p14:nvPr/>
            </p14:nvContentPartPr>
            <p14:xfrm>
              <a:off x="4865760" y="3930480"/>
              <a:ext cx="2777040" cy="59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CDD7D5-16AD-5348-AB6C-D151922B4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400" y="3921120"/>
                <a:ext cx="2795760" cy="6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77600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opA/02t/fCwo24yOeAuXvbxum4IZo0KHxlQhfHCrUXQ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9" name="Picture 8#tDyQJaBoY08OqTE5xfyTtwey3Pi4R/zun0ZooqOZzD8=" descr="A man in the audience who has raised his hand to ask a questi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9" y="1792106"/>
            <a:ext cx="4513811" cy="41466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E+ulA2MZyQfCxhH0rbRVz2ojvCTN9bqus=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Encourage Audience Interaction</a:t>
            </a:r>
            <a:endParaRPr lang="en-US" dirty="0"/>
          </a:p>
        </p:txBody>
      </p:sp>
      <p:sp>
        <p:nvSpPr>
          <p:cNvPr id="3" name="Content Placeholder 2#XZT4v+QbJtQGEtSd6afmZYQA4CdxC+qVPL1fSSTpTbBUojNdOPO716Ys0V6z0nX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rapport with your audience</a:t>
            </a:r>
          </a:p>
          <a:p>
            <a:r>
              <a:rPr lang="en-US"/>
              <a:t>Encourage the audience to ask questions</a:t>
            </a:r>
          </a:p>
          <a:p>
            <a:r>
              <a:rPr lang="en-US"/>
              <a:t>Avoid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2466"/>
      </p:ext>
    </p:extLst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Hq09X4xCQckJA1UszYUvXCtkap4PPL4f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#MGoSgYl4h7o/TnZ+rXUt66/OzfnCB+wwopA/02t/fCwo24yOeAuXvbxum4IZo0KHxlQhfHCrUXQ=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pic>
        <p:nvPicPr>
          <p:cNvPr id="6" name="Picture 5#tDyQJaBoY0+D2wa4cmPq09QaGgqnE0pHnXa/PMe3qn4=" descr="A speaker laughing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4" y="1336493"/>
            <a:ext cx="4078780" cy="45342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#q3MaE4Di4NE+ulA2MZyQfCxhH0rbRVz2ojvCTN9bqus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Humor</a:t>
            </a:r>
          </a:p>
        </p:txBody>
      </p:sp>
      <p:sp>
        <p:nvSpPr>
          <p:cNvPr id="3" name="Content Placeholder 2#XZT4v+QbJtQGEtSd6afmZYQA4CdxC+qVPL1fSSTpTbBUojNdOPO716Ys0V6z0nX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careful </a:t>
            </a:r>
          </a:p>
          <a:p>
            <a:r>
              <a:rPr lang="en-US"/>
              <a:t>Humor must be natural</a:t>
            </a:r>
          </a:p>
          <a:p>
            <a:r>
              <a:rPr lang="en-US"/>
              <a:t>Use personal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4869"/>
      </p:ext>
    </p:extLst>
  </p:cSld>
  <p:clrMapOvr>
    <a:masterClrMapping/>
  </p:clrMapOvr>
  <p:transition spd="slow" advClick="0" advTm="3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ELJHE8LSB9/npuMCrFFbBbx7YpqzLhU4kjTc5dD99CY=</kers>
  <massa>4/5/2021 11:25:19 AM</massa>
  <hamilton>true</hamilton>
</senna>
</file>

<file path=customXml/itemProps1.xml><?xml version="1.0" encoding="utf-8"?>
<ds:datastoreItem xmlns:ds="http://schemas.openxmlformats.org/officeDocument/2006/customXml" ds:itemID="{F923EDDC-61BC-463A-BD4E-704205202955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891</Words>
  <Application>Microsoft Macintosh PowerPoint</Application>
  <PresentationFormat>Widescreen</PresentationFormat>
  <Paragraphs>220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Newsprint</vt:lpstr>
      <vt:lpstr>Presentation Delivery</vt:lpstr>
      <vt:lpstr>Be Prepared Personally</vt:lpstr>
      <vt:lpstr>Give a Strong Opening</vt:lpstr>
      <vt:lpstr>Show Good Body Language</vt:lpstr>
      <vt:lpstr>Control Nervous Mannerisms</vt:lpstr>
      <vt:lpstr>Handle Equipment Skillfully</vt:lpstr>
      <vt:lpstr>Control Vocal Delivery</vt:lpstr>
      <vt:lpstr>Encourage Audience Interaction</vt:lpstr>
      <vt:lpstr>Use Humor</vt:lpstr>
      <vt:lpstr>Use Time Effectively</vt:lpstr>
      <vt:lpstr>Give a Strong Close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Delivery</dc:title>
  <dc:creator/>
  <cp:lastModifiedBy>kacie cox</cp:lastModifiedBy>
  <cp:revision>9</cp:revision>
  <cp:lastPrinted>2021-04-05T16:36:28Z</cp:lastPrinted>
  <dcterms:created xsi:type="dcterms:W3CDTF">2018-02-19T22:56:06Z</dcterms:created>
  <dcterms:modified xsi:type="dcterms:W3CDTF">2021-04-05T17:52:01Z</dcterms:modified>
</cp:coreProperties>
</file>