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4707022"/>
            <a:ext cx="12195668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0" y="1512463"/>
            <a:ext cx="12195668" cy="320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1738363"/>
            <a:ext cx="11430000" cy="2672861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b="1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93728"/>
            <a:ext cx="11430000" cy="4572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45E80A-338A-441D-9DC4-FC37F2F88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52832A-872B-4D04-B15D-3AF3385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5E80A-338A-441D-9DC4-FC37F2F8859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9/28/2020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52832A-872B-4D04-B15D-3AF338571B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54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E80A-338A-441D-9DC4-FC37F2F88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32A-872B-4D04-B15D-3AF3385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F45E80A-338A-441D-9DC4-FC37F2F88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A52832A-872B-4D04-B15D-3AF3385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E80A-338A-441D-9DC4-FC37F2F88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32A-872B-4D04-B15D-3AF3385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E80A-338A-441D-9DC4-FC37F2F88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32A-872B-4D04-B15D-3AF3385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E80A-338A-441D-9DC4-FC37F2F88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32A-872B-4D04-B15D-3AF3385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895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266" y="2421652"/>
            <a:ext cx="9784080" cy="379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F45E80A-338A-441D-9DC4-FC37F2F885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A52832A-872B-4D04-B15D-3AF3385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0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4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Online recruiting is effective for employers</a:t>
            </a:r>
          </a:p>
          <a:p>
            <a:r>
              <a:rPr lang="en-US"/>
              <a:t>Improv your efficiency for getting noticed</a:t>
            </a:r>
          </a:p>
          <a:p>
            <a:pPr lvl="1"/>
            <a:r>
              <a:rPr lang="en-US"/>
              <a:t>Many employers use applicant tracking software that scans resumes submitted online</a:t>
            </a:r>
          </a:p>
          <a:p>
            <a:pPr lvl="1"/>
            <a:r>
              <a:rPr lang="en-US"/>
              <a:t>Incorporate appropriate keywords from the online job description into your resume</a:t>
            </a:r>
          </a:p>
        </p:txBody>
      </p:sp>
    </p:spTree>
    <p:extLst>
      <p:ext uri="{BB962C8B-B14F-4D97-AF65-F5344CB8AC3E}">
        <p14:creationId xmlns:p14="http://schemas.microsoft.com/office/powerpoint/2010/main" val="6423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Summaries and objective statements are </a:t>
            </a:r>
            <a:r>
              <a:rPr lang="en-US" dirty="0" err="1"/>
              <a:t>redundent</a:t>
            </a:r>
            <a:endParaRPr lang="en-US" dirty="0"/>
          </a:p>
          <a:p>
            <a:pPr lvl="1"/>
            <a:r>
              <a:rPr lang="en-US" dirty="0"/>
              <a:t>The same info may be in your cover letter</a:t>
            </a:r>
          </a:p>
          <a:p>
            <a:r>
              <a:rPr lang="en-US" dirty="0"/>
              <a:t>A bulleted list of top </a:t>
            </a:r>
            <a:r>
              <a:rPr lang="en-US" dirty="0" err="1"/>
              <a:t>achievments</a:t>
            </a:r>
            <a:r>
              <a:rPr lang="en-US" dirty="0"/>
              <a:t> will make a better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310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your resume and social media profile</a:t>
            </a:r>
          </a:p>
          <a:p>
            <a:r>
              <a:rPr lang="en-US" dirty="0"/>
              <a:t>Be sure dates and job descriptions match</a:t>
            </a:r>
          </a:p>
          <a:p>
            <a:r>
              <a:rPr lang="en-US" dirty="0"/>
              <a:t>Make sure all information contributes to the type of professional image you want to portray</a:t>
            </a:r>
          </a:p>
        </p:txBody>
      </p:sp>
    </p:spTree>
    <p:extLst>
      <p:ext uri="{BB962C8B-B14F-4D97-AF65-F5344CB8AC3E}">
        <p14:creationId xmlns:p14="http://schemas.microsoft.com/office/powerpoint/2010/main" val="491861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-OO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-OO" id="{63154A35-2F24-4AC4-8674-F177E5BF1250}" vid="{646EF0FD-A88A-4CC5-AC13-C3B80D1BE3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PP-OO</Template>
  <TotalTime>19</TotalTime>
  <Words>95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Georgia</vt:lpstr>
      <vt:lpstr>Wingdings</vt:lpstr>
      <vt:lpstr>PP-OO</vt:lpstr>
      <vt:lpstr>Keywords</vt:lpstr>
      <vt:lpstr>Top Achievements</vt:lpstr>
      <vt:lpstr>Social Media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Keywords</dc:title>
  <dc:creator>Pat Graves</dc:creator>
  <cp:lastModifiedBy>Melissa Maus</cp:lastModifiedBy>
  <cp:revision>4</cp:revision>
  <dcterms:created xsi:type="dcterms:W3CDTF">2018-01-19T16:56:04Z</dcterms:created>
  <dcterms:modified xsi:type="dcterms:W3CDTF">2020-09-28T13:56:59Z</dcterms:modified>
</cp:coreProperties>
</file>