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9"/>
  </p:notesMasterIdLst>
  <p:sldIdLst>
    <p:sldId id="316" r:id="rId5"/>
    <p:sldId id="310" r:id="rId6"/>
    <p:sldId id="304" r:id="rId7"/>
    <p:sldId id="295" r:id="rId8"/>
    <p:sldId id="317" r:id="rId9"/>
    <p:sldId id="324" r:id="rId10"/>
    <p:sldId id="325" r:id="rId11"/>
    <p:sldId id="326" r:id="rId12"/>
    <p:sldId id="321" r:id="rId13"/>
    <p:sldId id="328" r:id="rId14"/>
    <p:sldId id="323" r:id="rId15"/>
    <p:sldId id="327" r:id="rId16"/>
    <p:sldId id="322" r:id="rId17"/>
    <p:sldId id="30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1C01C3-B6EF-40F3-A297-C43C7969AE6D}" v="42" dt="2021-08-07T22:22:09.0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26" autoAdjust="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outlineViewPr>
    <p:cViewPr>
      <p:scale>
        <a:sx n="33" d="100"/>
        <a:sy n="33" d="100"/>
      </p:scale>
      <p:origin x="0" y="-31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arly" userId="9319f8037197e1cc" providerId="LiveId" clId="{12471D1B-A809-4C89-96D7-726A43BE9053}"/>
    <pc:docChg chg="undo custSel addSld modSld sldOrd">
      <pc:chgData name="Pearly" userId="9319f8037197e1cc" providerId="LiveId" clId="{12471D1B-A809-4C89-96D7-726A43BE9053}" dt="2021-08-04T03:43:18.187" v="1564" actId="20577"/>
      <pc:docMkLst>
        <pc:docMk/>
      </pc:docMkLst>
      <pc:sldChg chg="addSp delSp modSp mod">
        <pc:chgData name="Pearly" userId="9319f8037197e1cc" providerId="LiveId" clId="{12471D1B-A809-4C89-96D7-726A43BE9053}" dt="2021-08-02T01:59:43.112" v="202" actId="20577"/>
        <pc:sldMkLst>
          <pc:docMk/>
          <pc:sldMk cId="277827655" sldId="295"/>
        </pc:sldMkLst>
        <pc:spChg chg="mod">
          <ac:chgData name="Pearly" userId="9319f8037197e1cc" providerId="LiveId" clId="{12471D1B-A809-4C89-96D7-726A43BE9053}" dt="2021-08-02T01:59:43.112" v="202" actId="20577"/>
          <ac:spMkLst>
            <pc:docMk/>
            <pc:sldMk cId="277827655" sldId="295"/>
            <ac:spMk id="2" creationId="{FB0366A3-E1A4-4204-B17B-317BFA7158A8}"/>
          </ac:spMkLst>
        </pc:spChg>
        <pc:spChg chg="mod">
          <ac:chgData name="Pearly" userId="9319f8037197e1cc" providerId="LiveId" clId="{12471D1B-A809-4C89-96D7-726A43BE9053}" dt="2021-08-01T22:28:20.569" v="95" actId="20577"/>
          <ac:spMkLst>
            <pc:docMk/>
            <pc:sldMk cId="277827655" sldId="295"/>
            <ac:spMk id="3" creationId="{4C8F4E76-CF02-4082-887A-43C592D7D3EC}"/>
          </ac:spMkLst>
        </pc:spChg>
        <pc:spChg chg="mod">
          <ac:chgData name="Pearly" userId="9319f8037197e1cc" providerId="LiveId" clId="{12471D1B-A809-4C89-96D7-726A43BE9053}" dt="2021-07-31T22:16:27.885" v="36" actId="122"/>
          <ac:spMkLst>
            <pc:docMk/>
            <pc:sldMk cId="277827655" sldId="295"/>
            <ac:spMk id="4" creationId="{55E27C7C-4B68-4BBC-BF36-8959D8493E4A}"/>
          </ac:spMkLst>
        </pc:spChg>
        <pc:spChg chg="add del mod">
          <ac:chgData name="Pearly" userId="9319f8037197e1cc" providerId="LiveId" clId="{12471D1B-A809-4C89-96D7-726A43BE9053}" dt="2021-07-31T22:16:00.450" v="13" actId="478"/>
          <ac:spMkLst>
            <pc:docMk/>
            <pc:sldMk cId="277827655" sldId="295"/>
            <ac:spMk id="8" creationId="{BC1DDD85-BF6A-4E42-A16E-10C9A62CE410}"/>
          </ac:spMkLst>
        </pc:spChg>
        <pc:graphicFrameChg chg="del modGraphic">
          <ac:chgData name="Pearly" userId="9319f8037197e1cc" providerId="LiveId" clId="{12471D1B-A809-4C89-96D7-726A43BE9053}" dt="2021-07-31T22:15:55.041" v="11" actId="478"/>
          <ac:graphicFrameMkLst>
            <pc:docMk/>
            <pc:sldMk cId="277827655" sldId="295"/>
            <ac:graphicFrameMk id="5" creationId="{709A0DA2-E530-420B-ACE1-7D645AE7D06B}"/>
          </ac:graphicFrameMkLst>
        </pc:graphicFrameChg>
        <pc:picChg chg="add del mod">
          <ac:chgData name="Pearly" userId="9319f8037197e1cc" providerId="LiveId" clId="{12471D1B-A809-4C89-96D7-726A43BE9053}" dt="2021-08-01T22:27:57.213" v="62" actId="478"/>
          <ac:picMkLst>
            <pc:docMk/>
            <pc:sldMk cId="277827655" sldId="295"/>
            <ac:picMk id="9" creationId="{D674F8A1-4434-4FC4-A5C0-7879FD21C4BC}"/>
          </ac:picMkLst>
        </pc:picChg>
        <pc:picChg chg="add mod">
          <ac:chgData name="Pearly" userId="9319f8037197e1cc" providerId="LiveId" clId="{12471D1B-A809-4C89-96D7-726A43BE9053}" dt="2021-08-01T22:28:08.375" v="68" actId="14100"/>
          <ac:picMkLst>
            <pc:docMk/>
            <pc:sldMk cId="277827655" sldId="295"/>
            <ac:picMk id="11" creationId="{375FCC00-360E-42BC-9289-6ECE9A7AFA31}"/>
          </ac:picMkLst>
        </pc:picChg>
      </pc:sldChg>
      <pc:sldChg chg="addSp delSp modSp mod setBg">
        <pc:chgData name="Pearly" userId="9319f8037197e1cc" providerId="LiveId" clId="{12471D1B-A809-4C89-96D7-726A43BE9053}" dt="2021-08-03T04:38:10.494" v="762" actId="1076"/>
        <pc:sldMkLst>
          <pc:docMk/>
          <pc:sldMk cId="3124766000" sldId="304"/>
        </pc:sldMkLst>
        <pc:spChg chg="mod">
          <ac:chgData name="Pearly" userId="9319f8037197e1cc" providerId="LiveId" clId="{12471D1B-A809-4C89-96D7-726A43BE9053}" dt="2021-08-03T04:37:50.499" v="758" actId="26606"/>
          <ac:spMkLst>
            <pc:docMk/>
            <pc:sldMk cId="3124766000" sldId="304"/>
            <ac:spMk id="2" creationId="{CFACDA59-55A0-4EA5-B3E4-646D1D3B4CEB}"/>
          </ac:spMkLst>
        </pc:spChg>
        <pc:spChg chg="mod ord">
          <ac:chgData name="Pearly" userId="9319f8037197e1cc" providerId="LiveId" clId="{12471D1B-A809-4C89-96D7-726A43BE9053}" dt="2021-08-03T04:37:50.499" v="758" actId="26606"/>
          <ac:spMkLst>
            <pc:docMk/>
            <pc:sldMk cId="3124766000" sldId="304"/>
            <ac:spMk id="4" creationId="{1FE9CB6C-6FF8-4B8C-9B41-2DDD39B25DE3}"/>
          </ac:spMkLst>
        </pc:spChg>
        <pc:spChg chg="mod">
          <ac:chgData name="Pearly" userId="9319f8037197e1cc" providerId="LiveId" clId="{12471D1B-A809-4C89-96D7-726A43BE9053}" dt="2021-08-03T04:37:50.499" v="758" actId="26606"/>
          <ac:spMkLst>
            <pc:docMk/>
            <pc:sldMk cId="3124766000" sldId="304"/>
            <ac:spMk id="12" creationId="{36F90A55-ADF3-4B84-A78F-945F3B708B82}"/>
          </ac:spMkLst>
        </pc:spChg>
        <pc:spChg chg="mod">
          <ac:chgData name="Pearly" userId="9319f8037197e1cc" providerId="LiveId" clId="{12471D1B-A809-4C89-96D7-726A43BE9053}" dt="2021-08-03T04:37:50.499" v="758" actId="26606"/>
          <ac:spMkLst>
            <pc:docMk/>
            <pc:sldMk cId="3124766000" sldId="304"/>
            <ac:spMk id="13" creationId="{EF085E65-2D14-447B-B9C5-061DC864D86C}"/>
          </ac:spMkLst>
        </pc:spChg>
        <pc:spChg chg="mod">
          <ac:chgData name="Pearly" userId="9319f8037197e1cc" providerId="LiveId" clId="{12471D1B-A809-4C89-96D7-726A43BE9053}" dt="2021-08-03T04:37:50.499" v="758" actId="26606"/>
          <ac:spMkLst>
            <pc:docMk/>
            <pc:sldMk cId="3124766000" sldId="304"/>
            <ac:spMk id="14" creationId="{3DD2F3DE-28CB-46E3-9FEE-D3F738C1B9E9}"/>
          </ac:spMkLst>
        </pc:spChg>
        <pc:spChg chg="add del">
          <ac:chgData name="Pearly" userId="9319f8037197e1cc" providerId="LiveId" clId="{12471D1B-A809-4C89-96D7-726A43BE9053}" dt="2021-08-03T04:37:50.480" v="757" actId="26606"/>
          <ac:spMkLst>
            <pc:docMk/>
            <pc:sldMk cId="3124766000" sldId="304"/>
            <ac:spMk id="21" creationId="{A2679492-7988-4050-9056-542444452411}"/>
          </ac:spMkLst>
        </pc:spChg>
        <pc:spChg chg="add del">
          <ac:chgData name="Pearly" userId="9319f8037197e1cc" providerId="LiveId" clId="{12471D1B-A809-4C89-96D7-726A43BE9053}" dt="2021-08-03T04:37:50.480" v="757" actId="26606"/>
          <ac:spMkLst>
            <pc:docMk/>
            <pc:sldMk cId="3124766000" sldId="304"/>
            <ac:spMk id="23" creationId="{B091B163-7D61-4891-ABCF-5C13D9C418D0}"/>
          </ac:spMkLst>
        </pc:spChg>
        <pc:spChg chg="add">
          <ac:chgData name="Pearly" userId="9319f8037197e1cc" providerId="LiveId" clId="{12471D1B-A809-4C89-96D7-726A43BE9053}" dt="2021-08-03T04:37:50.499" v="758" actId="26606"/>
          <ac:spMkLst>
            <pc:docMk/>
            <pc:sldMk cId="3124766000" sldId="304"/>
            <ac:spMk id="27" creationId="{E3020543-B24B-4EC4-8FFC-8DD88EEA91A8}"/>
          </ac:spMkLst>
        </pc:spChg>
        <pc:spChg chg="add">
          <ac:chgData name="Pearly" userId="9319f8037197e1cc" providerId="LiveId" clId="{12471D1B-A809-4C89-96D7-726A43BE9053}" dt="2021-08-03T04:37:50.499" v="758" actId="26606"/>
          <ac:spMkLst>
            <pc:docMk/>
            <pc:sldMk cId="3124766000" sldId="304"/>
            <ac:spMk id="29" creationId="{1453BF6C-B012-48B7-B4E8-6D7AC7C27D02}"/>
          </ac:spMkLst>
        </pc:spChg>
        <pc:spChg chg="add">
          <ac:chgData name="Pearly" userId="9319f8037197e1cc" providerId="LiveId" clId="{12471D1B-A809-4C89-96D7-726A43BE9053}" dt="2021-08-03T04:37:50.499" v="758" actId="26606"/>
          <ac:spMkLst>
            <pc:docMk/>
            <pc:sldMk cId="3124766000" sldId="304"/>
            <ac:spMk id="30" creationId="{8D1AA55E-40D5-461B-A5A8-4AE8AAB71B08}"/>
          </ac:spMkLst>
        </pc:spChg>
        <pc:spChg chg="add">
          <ac:chgData name="Pearly" userId="9319f8037197e1cc" providerId="LiveId" clId="{12471D1B-A809-4C89-96D7-726A43BE9053}" dt="2021-08-03T04:37:50.499" v="758" actId="26606"/>
          <ac:spMkLst>
            <pc:docMk/>
            <pc:sldMk cId="3124766000" sldId="304"/>
            <ac:spMk id="32" creationId="{6CB927A4-E432-4310-9CD5-E89FF5063179}"/>
          </ac:spMkLst>
        </pc:spChg>
        <pc:picChg chg="add mod ord">
          <ac:chgData name="Pearly" userId="9319f8037197e1cc" providerId="LiveId" clId="{12471D1B-A809-4C89-96D7-726A43BE9053}" dt="2021-08-03T04:38:10.494" v="762" actId="1076"/>
          <ac:picMkLst>
            <pc:docMk/>
            <pc:sldMk cId="3124766000" sldId="304"/>
            <ac:picMk id="5" creationId="{51AD52D2-2255-4DB6-96DC-E87967AC0530}"/>
          </ac:picMkLst>
        </pc:picChg>
        <pc:picChg chg="del mod">
          <ac:chgData name="Pearly" userId="9319f8037197e1cc" providerId="LiveId" clId="{12471D1B-A809-4C89-96D7-726A43BE9053}" dt="2021-07-31T22:15:43.293" v="8" actId="21"/>
          <ac:picMkLst>
            <pc:docMk/>
            <pc:sldMk cId="3124766000" sldId="304"/>
            <ac:picMk id="15" creationId="{09824EC4-E8D0-4188-8483-3185E52402A7}"/>
          </ac:picMkLst>
        </pc:picChg>
        <pc:cxnChg chg="add del">
          <ac:chgData name="Pearly" userId="9319f8037197e1cc" providerId="LiveId" clId="{12471D1B-A809-4C89-96D7-726A43BE9053}" dt="2021-08-03T04:37:50.480" v="757" actId="26606"/>
          <ac:cxnSpMkLst>
            <pc:docMk/>
            <pc:sldMk cId="3124766000" sldId="304"/>
            <ac:cxnSpMk id="19" creationId="{5C05CAAB-DBA2-4548-AD5F-01BB97FBB207}"/>
          </ac:cxnSpMkLst>
        </pc:cxnChg>
        <pc:cxnChg chg="add del">
          <ac:chgData name="Pearly" userId="9319f8037197e1cc" providerId="LiveId" clId="{12471D1B-A809-4C89-96D7-726A43BE9053}" dt="2021-08-03T04:37:50.480" v="757" actId="26606"/>
          <ac:cxnSpMkLst>
            <pc:docMk/>
            <pc:sldMk cId="3124766000" sldId="304"/>
            <ac:cxnSpMk id="25" creationId="{C49DA8F6-BCC1-4447-B54C-57856834B94B}"/>
          </ac:cxnSpMkLst>
        </pc:cxnChg>
        <pc:cxnChg chg="add">
          <ac:chgData name="Pearly" userId="9319f8037197e1cc" providerId="LiveId" clId="{12471D1B-A809-4C89-96D7-726A43BE9053}" dt="2021-08-03T04:37:50.499" v="758" actId="26606"/>
          <ac:cxnSpMkLst>
            <pc:docMk/>
            <pc:sldMk cId="3124766000" sldId="304"/>
            <ac:cxnSpMk id="28" creationId="{5C05CAAB-DBA2-4548-AD5F-01BB97FBB207}"/>
          </ac:cxnSpMkLst>
        </pc:cxnChg>
        <pc:cxnChg chg="add">
          <ac:chgData name="Pearly" userId="9319f8037197e1cc" providerId="LiveId" clId="{12471D1B-A809-4C89-96D7-726A43BE9053}" dt="2021-08-03T04:37:50.499" v="758" actId="26606"/>
          <ac:cxnSpMkLst>
            <pc:docMk/>
            <pc:sldMk cId="3124766000" sldId="304"/>
            <ac:cxnSpMk id="31" creationId="{C49DA8F6-BCC1-4447-B54C-57856834B94B}"/>
          </ac:cxnSpMkLst>
        </pc:cxnChg>
      </pc:sldChg>
      <pc:sldChg chg="modSp mod">
        <pc:chgData name="Pearly" userId="9319f8037197e1cc" providerId="LiveId" clId="{12471D1B-A809-4C89-96D7-726A43BE9053}" dt="2021-07-31T20:12:37.432" v="2" actId="20577"/>
        <pc:sldMkLst>
          <pc:docMk/>
          <pc:sldMk cId="1087605110" sldId="311"/>
        </pc:sldMkLst>
        <pc:spChg chg="mod">
          <ac:chgData name="Pearly" userId="9319f8037197e1cc" providerId="LiveId" clId="{12471D1B-A809-4C89-96D7-726A43BE9053}" dt="2021-07-31T20:12:37.432" v="2" actId="20577"/>
          <ac:spMkLst>
            <pc:docMk/>
            <pc:sldMk cId="1087605110" sldId="311"/>
            <ac:spMk id="4" creationId="{07A2CE36-90A6-4F11-9E0A-6B9138AACEDE}"/>
          </ac:spMkLst>
        </pc:spChg>
      </pc:sldChg>
      <pc:sldChg chg="modSp mod">
        <pc:chgData name="Pearly" userId="9319f8037197e1cc" providerId="LiveId" clId="{12471D1B-A809-4C89-96D7-726A43BE9053}" dt="2021-08-02T02:42:37.774" v="434" actId="1076"/>
        <pc:sldMkLst>
          <pc:docMk/>
          <pc:sldMk cId="1917632219" sldId="316"/>
        </pc:sldMkLst>
        <pc:picChg chg="mod">
          <ac:chgData name="Pearly" userId="9319f8037197e1cc" providerId="LiveId" clId="{12471D1B-A809-4C89-96D7-726A43BE9053}" dt="2021-08-02T02:42:37.774" v="434" actId="1076"/>
          <ac:picMkLst>
            <pc:docMk/>
            <pc:sldMk cId="1917632219" sldId="316"/>
            <ac:picMk id="5" creationId="{B5F22C11-4FE3-4065-96C3-C3A1E470B97A}"/>
          </ac:picMkLst>
        </pc:picChg>
      </pc:sldChg>
      <pc:sldChg chg="addSp delSp modSp add mod">
        <pc:chgData name="Pearly" userId="9319f8037197e1cc" providerId="LiveId" clId="{12471D1B-A809-4C89-96D7-726A43BE9053}" dt="2021-08-03T04:54:11.521" v="803" actId="20577"/>
        <pc:sldMkLst>
          <pc:docMk/>
          <pc:sldMk cId="456031617" sldId="317"/>
        </pc:sldMkLst>
        <pc:spChg chg="mod">
          <ac:chgData name="Pearly" userId="9319f8037197e1cc" providerId="LiveId" clId="{12471D1B-A809-4C89-96D7-726A43BE9053}" dt="2021-08-01T22:25:07.651" v="61" actId="20577"/>
          <ac:spMkLst>
            <pc:docMk/>
            <pc:sldMk cId="456031617" sldId="317"/>
            <ac:spMk id="2" creationId="{FB0366A3-E1A4-4204-B17B-317BFA7158A8}"/>
          </ac:spMkLst>
        </pc:spChg>
        <pc:spChg chg="mod">
          <ac:chgData name="Pearly" userId="9319f8037197e1cc" providerId="LiveId" clId="{12471D1B-A809-4C89-96D7-726A43BE9053}" dt="2021-08-02T02:11:01.133" v="226" actId="20577"/>
          <ac:spMkLst>
            <pc:docMk/>
            <pc:sldMk cId="456031617" sldId="317"/>
            <ac:spMk id="3" creationId="{4C8F4E76-CF02-4082-887A-43C592D7D3EC}"/>
          </ac:spMkLst>
        </pc:spChg>
        <pc:spChg chg="mod">
          <ac:chgData name="Pearly" userId="9319f8037197e1cc" providerId="LiveId" clId="{12471D1B-A809-4C89-96D7-726A43BE9053}" dt="2021-08-03T04:54:11.521" v="803" actId="20577"/>
          <ac:spMkLst>
            <pc:docMk/>
            <pc:sldMk cId="456031617" sldId="317"/>
            <ac:spMk id="4" creationId="{55E27C7C-4B68-4BBC-BF36-8959D8493E4A}"/>
          </ac:spMkLst>
        </pc:spChg>
        <pc:spChg chg="add mod">
          <ac:chgData name="Pearly" userId="9319f8037197e1cc" providerId="LiveId" clId="{12471D1B-A809-4C89-96D7-726A43BE9053}" dt="2021-08-01T23:13:20.980" v="194" actId="20577"/>
          <ac:spMkLst>
            <pc:docMk/>
            <pc:sldMk cId="456031617" sldId="317"/>
            <ac:spMk id="8" creationId="{F0F2353C-6661-40DC-878F-E39715E192C0}"/>
          </ac:spMkLst>
        </pc:spChg>
        <pc:picChg chg="add mod">
          <ac:chgData name="Pearly" userId="9319f8037197e1cc" providerId="LiveId" clId="{12471D1B-A809-4C89-96D7-726A43BE9053}" dt="2021-08-02T00:50:33.894" v="195" actId="14100"/>
          <ac:picMkLst>
            <pc:docMk/>
            <pc:sldMk cId="456031617" sldId="317"/>
            <ac:picMk id="7" creationId="{7E18C583-81BD-42FE-8EA9-208F50FC7984}"/>
          </ac:picMkLst>
        </pc:picChg>
        <pc:picChg chg="del">
          <ac:chgData name="Pearly" userId="9319f8037197e1cc" providerId="LiveId" clId="{12471D1B-A809-4C89-96D7-726A43BE9053}" dt="2021-07-31T22:16:44.743" v="39" actId="478"/>
          <ac:picMkLst>
            <pc:docMk/>
            <pc:sldMk cId="456031617" sldId="317"/>
            <ac:picMk id="9" creationId="{D674F8A1-4434-4FC4-A5C0-7879FD21C4BC}"/>
          </ac:picMkLst>
        </pc:picChg>
        <pc:picChg chg="add del mod">
          <ac:chgData name="Pearly" userId="9319f8037197e1cc" providerId="LiveId" clId="{12471D1B-A809-4C89-96D7-726A43BE9053}" dt="2021-08-02T01:56:34.444" v="198" actId="478"/>
          <ac:picMkLst>
            <pc:docMk/>
            <pc:sldMk cId="456031617" sldId="317"/>
            <ac:picMk id="1026" creationId="{9978EDD2-353E-4288-8022-E647D650EE94}"/>
          </ac:picMkLst>
        </pc:picChg>
      </pc:sldChg>
      <pc:sldChg chg="modSp new mod ord">
        <pc:chgData name="Pearly" userId="9319f8037197e1cc" providerId="LiveId" clId="{12471D1B-A809-4C89-96D7-726A43BE9053}" dt="2021-08-02T02:41:24.757" v="426"/>
        <pc:sldMkLst>
          <pc:docMk/>
          <pc:sldMk cId="3835570873" sldId="318"/>
        </pc:sldMkLst>
        <pc:spChg chg="mod">
          <ac:chgData name="Pearly" userId="9319f8037197e1cc" providerId="LiveId" clId="{12471D1B-A809-4C89-96D7-726A43BE9053}" dt="2021-08-02T02:12:25.010" v="284" actId="20577"/>
          <ac:spMkLst>
            <pc:docMk/>
            <pc:sldMk cId="3835570873" sldId="318"/>
            <ac:spMk id="2" creationId="{F7C656B0-8758-4D9A-B3FC-6CCFF923967A}"/>
          </ac:spMkLst>
        </pc:spChg>
      </pc:sldChg>
      <pc:sldChg chg="addSp delSp modSp new mod">
        <pc:chgData name="Pearly" userId="9319f8037197e1cc" providerId="LiveId" clId="{12471D1B-A809-4C89-96D7-726A43BE9053}" dt="2021-08-03T08:01:47.307" v="1004" actId="20577"/>
        <pc:sldMkLst>
          <pc:docMk/>
          <pc:sldMk cId="433939851" sldId="319"/>
        </pc:sldMkLst>
        <pc:spChg chg="mod">
          <ac:chgData name="Pearly" userId="9319f8037197e1cc" providerId="LiveId" clId="{12471D1B-A809-4C89-96D7-726A43BE9053}" dt="2021-08-02T02:12:39.247" v="304" actId="20577"/>
          <ac:spMkLst>
            <pc:docMk/>
            <pc:sldMk cId="433939851" sldId="319"/>
            <ac:spMk id="2" creationId="{EEC41291-6E63-4AAD-8A59-C6BE4DD37FA1}"/>
          </ac:spMkLst>
        </pc:spChg>
        <pc:spChg chg="del">
          <ac:chgData name="Pearly" userId="9319f8037197e1cc" providerId="LiveId" clId="{12471D1B-A809-4C89-96D7-726A43BE9053}" dt="2021-08-02T02:54:14.099" v="435" actId="478"/>
          <ac:spMkLst>
            <pc:docMk/>
            <pc:sldMk cId="433939851" sldId="319"/>
            <ac:spMk id="3" creationId="{A79B3496-F7B6-4F25-9849-262DC8878712}"/>
          </ac:spMkLst>
        </pc:spChg>
        <pc:spChg chg="mod">
          <ac:chgData name="Pearly" userId="9319f8037197e1cc" providerId="LiveId" clId="{12471D1B-A809-4C89-96D7-726A43BE9053}" dt="2021-08-03T08:01:47.307" v="1004" actId="20577"/>
          <ac:spMkLst>
            <pc:docMk/>
            <pc:sldMk cId="433939851" sldId="319"/>
            <ac:spMk id="4" creationId="{9AB27D77-66FD-428A-8306-6DEECBE7653F}"/>
          </ac:spMkLst>
        </pc:spChg>
        <pc:spChg chg="mod">
          <ac:chgData name="Pearly" userId="9319f8037197e1cc" providerId="LiveId" clId="{12471D1B-A809-4C89-96D7-726A43BE9053}" dt="2021-08-03T07:19:31.643" v="929" actId="20577"/>
          <ac:spMkLst>
            <pc:docMk/>
            <pc:sldMk cId="433939851" sldId="319"/>
            <ac:spMk id="5" creationId="{A804CCB8-F9F0-43C0-BE0A-C2F7E3C38501}"/>
          </ac:spMkLst>
        </pc:spChg>
        <pc:spChg chg="add del">
          <ac:chgData name="Pearly" userId="9319f8037197e1cc" providerId="LiveId" clId="{12471D1B-A809-4C89-96D7-726A43BE9053}" dt="2021-08-02T02:54:16.980" v="437" actId="478"/>
          <ac:spMkLst>
            <pc:docMk/>
            <pc:sldMk cId="433939851" sldId="319"/>
            <ac:spMk id="7" creationId="{1200730B-2B60-4946-9FD6-2DE944B2F2E1}"/>
          </ac:spMkLst>
        </pc:spChg>
        <pc:picChg chg="add mod">
          <ac:chgData name="Pearly" userId="9319f8037197e1cc" providerId="LiveId" clId="{12471D1B-A809-4C89-96D7-726A43BE9053}" dt="2021-08-03T07:14:17.703" v="872" actId="14100"/>
          <ac:picMkLst>
            <pc:docMk/>
            <pc:sldMk cId="433939851" sldId="319"/>
            <ac:picMk id="7" creationId="{232537B8-F2D3-44E0-BB9E-837A6B46BD99}"/>
          </ac:picMkLst>
        </pc:picChg>
        <pc:picChg chg="add mod">
          <ac:chgData name="Pearly" userId="9319f8037197e1cc" providerId="LiveId" clId="{12471D1B-A809-4C89-96D7-726A43BE9053}" dt="2021-08-03T06:56:02.682" v="805" actId="1076"/>
          <ac:picMkLst>
            <pc:docMk/>
            <pc:sldMk cId="433939851" sldId="319"/>
            <ac:picMk id="9" creationId="{0352F19B-4D0E-4C6D-9D66-4AA0EBA090A3}"/>
          </ac:picMkLst>
        </pc:picChg>
        <pc:picChg chg="add mod">
          <ac:chgData name="Pearly" userId="9319f8037197e1cc" providerId="LiveId" clId="{12471D1B-A809-4C89-96D7-726A43BE9053}" dt="2021-08-03T07:19:01.820" v="884" actId="14100"/>
          <ac:picMkLst>
            <pc:docMk/>
            <pc:sldMk cId="433939851" sldId="319"/>
            <ac:picMk id="10" creationId="{CE82CA44-7AB0-4E1E-A980-8546DC577F9B}"/>
          </ac:picMkLst>
        </pc:picChg>
        <pc:picChg chg="add mod">
          <ac:chgData name="Pearly" userId="9319f8037197e1cc" providerId="LiveId" clId="{12471D1B-A809-4C89-96D7-726A43BE9053}" dt="2021-08-03T07:14:13.606" v="871" actId="14100"/>
          <ac:picMkLst>
            <pc:docMk/>
            <pc:sldMk cId="433939851" sldId="319"/>
            <ac:picMk id="11" creationId="{7E3F8ABA-7464-4D56-8C66-F0B0597A4ED2}"/>
          </ac:picMkLst>
        </pc:picChg>
        <pc:picChg chg="add mod">
          <ac:chgData name="Pearly" userId="9319f8037197e1cc" providerId="LiveId" clId="{12471D1B-A809-4C89-96D7-726A43BE9053}" dt="2021-08-03T06:56:01.127" v="804" actId="14100"/>
          <ac:picMkLst>
            <pc:docMk/>
            <pc:sldMk cId="433939851" sldId="319"/>
            <ac:picMk id="13" creationId="{3577F132-17C2-4555-9D3B-1ED296BDCDBD}"/>
          </ac:picMkLst>
        </pc:picChg>
        <pc:picChg chg="add mod">
          <ac:chgData name="Pearly" userId="9319f8037197e1cc" providerId="LiveId" clId="{12471D1B-A809-4C89-96D7-726A43BE9053}" dt="2021-08-03T06:56:14.764" v="807" actId="14100"/>
          <ac:picMkLst>
            <pc:docMk/>
            <pc:sldMk cId="433939851" sldId="319"/>
            <ac:picMk id="15" creationId="{C27ED813-D965-4064-B75F-CEA992D245AE}"/>
          </ac:picMkLst>
        </pc:picChg>
        <pc:cxnChg chg="add del">
          <ac:chgData name="Pearly" userId="9319f8037197e1cc" providerId="LiveId" clId="{12471D1B-A809-4C89-96D7-726A43BE9053}" dt="2021-08-03T04:51:04.028" v="771" actId="478"/>
          <ac:cxnSpMkLst>
            <pc:docMk/>
            <pc:sldMk cId="433939851" sldId="319"/>
            <ac:cxnSpMk id="17" creationId="{A23A70AE-3490-4A45-A33A-A30A744FA8F4}"/>
          </ac:cxnSpMkLst>
        </pc:cxnChg>
      </pc:sldChg>
      <pc:sldChg chg="addSp delSp modSp new mod">
        <pc:chgData name="Pearly" userId="9319f8037197e1cc" providerId="LiveId" clId="{12471D1B-A809-4C89-96D7-726A43BE9053}" dt="2021-08-03T07:47:10.781" v="990" actId="14100"/>
        <pc:sldMkLst>
          <pc:docMk/>
          <pc:sldMk cId="2053567854" sldId="320"/>
        </pc:sldMkLst>
        <pc:spChg chg="del mod">
          <ac:chgData name="Pearly" userId="9319f8037197e1cc" providerId="LiveId" clId="{12471D1B-A809-4C89-96D7-726A43BE9053}" dt="2021-08-02T02:22:53.172" v="309"/>
          <ac:spMkLst>
            <pc:docMk/>
            <pc:sldMk cId="2053567854" sldId="320"/>
            <ac:spMk id="2" creationId="{4BF2C165-0D78-4FD4-BC78-E42E10C239F5}"/>
          </ac:spMkLst>
        </pc:spChg>
        <pc:spChg chg="del">
          <ac:chgData name="Pearly" userId="9319f8037197e1cc" providerId="LiveId" clId="{12471D1B-A809-4C89-96D7-726A43BE9053}" dt="2021-08-02T02:22:47.605" v="306" actId="478"/>
          <ac:spMkLst>
            <pc:docMk/>
            <pc:sldMk cId="2053567854" sldId="320"/>
            <ac:spMk id="3" creationId="{C011AA91-C165-4841-898B-8CF484CD6977}"/>
          </ac:spMkLst>
        </pc:spChg>
        <pc:spChg chg="mod">
          <ac:chgData name="Pearly" userId="9319f8037197e1cc" providerId="LiveId" clId="{12471D1B-A809-4C89-96D7-726A43BE9053}" dt="2021-08-02T02:41:42.197" v="430" actId="20577"/>
          <ac:spMkLst>
            <pc:docMk/>
            <pc:sldMk cId="2053567854" sldId="320"/>
            <ac:spMk id="4" creationId="{CAE051D2-3A82-44D2-A781-858519FB7591}"/>
          </ac:spMkLst>
        </pc:spChg>
        <pc:spChg chg="mod">
          <ac:chgData name="Pearly" userId="9319f8037197e1cc" providerId="LiveId" clId="{12471D1B-A809-4C89-96D7-726A43BE9053}" dt="2021-08-03T07:19:46.976" v="956" actId="20577"/>
          <ac:spMkLst>
            <pc:docMk/>
            <pc:sldMk cId="2053567854" sldId="320"/>
            <ac:spMk id="5" creationId="{BF2185DF-0031-40AE-9113-2AE869AEAA9B}"/>
          </ac:spMkLst>
        </pc:spChg>
        <pc:spChg chg="add mod">
          <ac:chgData name="Pearly" userId="9319f8037197e1cc" providerId="LiveId" clId="{12471D1B-A809-4C89-96D7-726A43BE9053}" dt="2021-08-02T02:41:10.738" v="424" actId="122"/>
          <ac:spMkLst>
            <pc:docMk/>
            <pc:sldMk cId="2053567854" sldId="320"/>
            <ac:spMk id="7" creationId="{90930266-22C7-44A4-8877-035514ED2D45}"/>
          </ac:spMkLst>
        </pc:spChg>
        <pc:picChg chg="add del mod">
          <ac:chgData name="Pearly" userId="9319f8037197e1cc" providerId="LiveId" clId="{12471D1B-A809-4C89-96D7-726A43BE9053}" dt="2021-08-03T07:27:47.580" v="960" actId="478"/>
          <ac:picMkLst>
            <pc:docMk/>
            <pc:sldMk cId="2053567854" sldId="320"/>
            <ac:picMk id="3" creationId="{CEA00D88-3FD3-4250-87DD-238E784AE9CE}"/>
          </ac:picMkLst>
        </pc:picChg>
        <pc:picChg chg="add mod">
          <ac:chgData name="Pearly" userId="9319f8037197e1cc" providerId="LiveId" clId="{12471D1B-A809-4C89-96D7-726A43BE9053}" dt="2021-08-03T07:28:57.522" v="979" actId="1076"/>
          <ac:picMkLst>
            <pc:docMk/>
            <pc:sldMk cId="2053567854" sldId="320"/>
            <ac:picMk id="9" creationId="{51B5127D-704D-49CD-B99C-BC00FE00CDB4}"/>
          </ac:picMkLst>
        </pc:picChg>
        <pc:picChg chg="add del mod">
          <ac:chgData name="Pearly" userId="9319f8037197e1cc" providerId="LiveId" clId="{12471D1B-A809-4C89-96D7-726A43BE9053}" dt="2021-08-02T02:32:01.540" v="358" actId="478"/>
          <ac:picMkLst>
            <pc:docMk/>
            <pc:sldMk cId="2053567854" sldId="320"/>
            <ac:picMk id="9" creationId="{AB0C0B7D-C41F-4FB0-B20A-51A691C8BA4C}"/>
          </ac:picMkLst>
        </pc:picChg>
        <pc:picChg chg="add mod">
          <ac:chgData name="Pearly" userId="9319f8037197e1cc" providerId="LiveId" clId="{12471D1B-A809-4C89-96D7-726A43BE9053}" dt="2021-08-03T06:56:22.662" v="809" actId="1076"/>
          <ac:picMkLst>
            <pc:docMk/>
            <pc:sldMk cId="2053567854" sldId="320"/>
            <ac:picMk id="11" creationId="{0D8D1B45-F448-4259-B2D7-CEF3A087B19C}"/>
          </ac:picMkLst>
        </pc:picChg>
        <pc:picChg chg="add mod">
          <ac:chgData name="Pearly" userId="9319f8037197e1cc" providerId="LiveId" clId="{12471D1B-A809-4C89-96D7-726A43BE9053}" dt="2021-08-03T07:47:10.781" v="990" actId="14100"/>
          <ac:picMkLst>
            <pc:docMk/>
            <pc:sldMk cId="2053567854" sldId="320"/>
            <ac:picMk id="12" creationId="{566E4262-AC39-48D9-B230-ADF5ECA82BFB}"/>
          </ac:picMkLst>
        </pc:picChg>
        <pc:picChg chg="add del mod">
          <ac:chgData name="Pearly" userId="9319f8037197e1cc" providerId="LiveId" clId="{12471D1B-A809-4C89-96D7-726A43BE9053}" dt="2021-08-02T02:33:41.481" v="374" actId="478"/>
          <ac:picMkLst>
            <pc:docMk/>
            <pc:sldMk cId="2053567854" sldId="320"/>
            <ac:picMk id="13" creationId="{875D25AD-7B43-4434-B9C9-5B9902A480A5}"/>
          </ac:picMkLst>
        </pc:picChg>
        <pc:picChg chg="add mod">
          <ac:chgData name="Pearly" userId="9319f8037197e1cc" providerId="LiveId" clId="{12471D1B-A809-4C89-96D7-726A43BE9053}" dt="2021-08-03T07:28:26.741" v="973" actId="14100"/>
          <ac:picMkLst>
            <pc:docMk/>
            <pc:sldMk cId="2053567854" sldId="320"/>
            <ac:picMk id="15" creationId="{72C6C5FD-A745-43FD-B29D-985E697300D2}"/>
          </ac:picMkLst>
        </pc:picChg>
        <pc:picChg chg="add del mod">
          <ac:chgData name="Pearly" userId="9319f8037197e1cc" providerId="LiveId" clId="{12471D1B-A809-4C89-96D7-726A43BE9053}" dt="2021-08-02T02:36:30.453" v="399" actId="478"/>
          <ac:picMkLst>
            <pc:docMk/>
            <pc:sldMk cId="2053567854" sldId="320"/>
            <ac:picMk id="17" creationId="{58C73EAC-C887-466D-9753-6226DC4232F9}"/>
          </ac:picMkLst>
        </pc:picChg>
        <pc:picChg chg="add mod">
          <ac:chgData name="Pearly" userId="9319f8037197e1cc" providerId="LiveId" clId="{12471D1B-A809-4C89-96D7-726A43BE9053}" dt="2021-08-03T06:56:25.650" v="810" actId="1076"/>
          <ac:picMkLst>
            <pc:docMk/>
            <pc:sldMk cId="2053567854" sldId="320"/>
            <ac:picMk id="19" creationId="{AC622862-6A30-4E9E-8FA5-FA0F3D1BADCA}"/>
          </ac:picMkLst>
        </pc:picChg>
        <pc:picChg chg="add mod">
          <ac:chgData name="Pearly" userId="9319f8037197e1cc" providerId="LiveId" clId="{12471D1B-A809-4C89-96D7-726A43BE9053}" dt="2021-08-03T07:28:35.867" v="975" actId="14100"/>
          <ac:picMkLst>
            <pc:docMk/>
            <pc:sldMk cId="2053567854" sldId="320"/>
            <ac:picMk id="21" creationId="{BD6BAF37-EAF6-40D0-9D37-3CEBFB7E9AE8}"/>
          </ac:picMkLst>
        </pc:picChg>
        <pc:cxnChg chg="add del mod">
          <ac:chgData name="Pearly" userId="9319f8037197e1cc" providerId="LiveId" clId="{12471D1B-A809-4C89-96D7-726A43BE9053}" dt="2021-08-03T04:51:36.981" v="775" actId="478"/>
          <ac:cxnSpMkLst>
            <pc:docMk/>
            <pc:sldMk cId="2053567854" sldId="320"/>
            <ac:cxnSpMk id="23" creationId="{797CFEBF-531F-45C1-A360-5C7DB0444E6D}"/>
          </ac:cxnSpMkLst>
        </pc:cxnChg>
      </pc:sldChg>
      <pc:sldChg chg="addSp delSp modSp new mod">
        <pc:chgData name="Pearly" userId="9319f8037197e1cc" providerId="LiveId" clId="{12471D1B-A809-4C89-96D7-726A43BE9053}" dt="2021-08-04T03:43:18.187" v="1564" actId="20577"/>
        <pc:sldMkLst>
          <pc:docMk/>
          <pc:sldMk cId="1056378880" sldId="321"/>
        </pc:sldMkLst>
        <pc:spChg chg="mod">
          <ac:chgData name="Pearly" userId="9319f8037197e1cc" providerId="LiveId" clId="{12471D1B-A809-4C89-96D7-726A43BE9053}" dt="2021-08-03T08:36:52.097" v="1462" actId="255"/>
          <ac:spMkLst>
            <pc:docMk/>
            <pc:sldMk cId="1056378880" sldId="321"/>
            <ac:spMk id="2" creationId="{8297AD4E-E643-44B0-A640-4344899896A4}"/>
          </ac:spMkLst>
        </pc:spChg>
        <pc:spChg chg="del">
          <ac:chgData name="Pearly" userId="9319f8037197e1cc" providerId="LiveId" clId="{12471D1B-A809-4C89-96D7-726A43BE9053}" dt="2021-08-02T10:31:26.961" v="450" actId="478"/>
          <ac:spMkLst>
            <pc:docMk/>
            <pc:sldMk cId="1056378880" sldId="321"/>
            <ac:spMk id="3" creationId="{FE72327A-C8DE-4489-BEF1-201575385698}"/>
          </ac:spMkLst>
        </pc:spChg>
        <pc:spChg chg="mod">
          <ac:chgData name="Pearly" userId="9319f8037197e1cc" providerId="LiveId" clId="{12471D1B-A809-4C89-96D7-726A43BE9053}" dt="2021-08-03T04:38:45.259" v="770" actId="20577"/>
          <ac:spMkLst>
            <pc:docMk/>
            <pc:sldMk cId="1056378880" sldId="321"/>
            <ac:spMk id="4" creationId="{231CE41E-D4BB-49CC-ABE8-829C20DF9D20}"/>
          </ac:spMkLst>
        </pc:spChg>
        <pc:spChg chg="add mod">
          <ac:chgData name="Pearly" userId="9319f8037197e1cc" providerId="LiveId" clId="{12471D1B-A809-4C89-96D7-726A43BE9053}" dt="2021-08-03T16:06:12.815" v="1560" actId="20577"/>
          <ac:spMkLst>
            <pc:docMk/>
            <pc:sldMk cId="1056378880" sldId="321"/>
            <ac:spMk id="7" creationId="{DE58225B-CEA8-46A5-88D1-026B665FDA4A}"/>
          </ac:spMkLst>
        </pc:spChg>
        <pc:spChg chg="add mod">
          <ac:chgData name="Pearly" userId="9319f8037197e1cc" providerId="LiveId" clId="{12471D1B-A809-4C89-96D7-726A43BE9053}" dt="2021-08-02T10:31:53.310" v="455" actId="1076"/>
          <ac:spMkLst>
            <pc:docMk/>
            <pc:sldMk cId="1056378880" sldId="321"/>
            <ac:spMk id="8" creationId="{D457CF27-0DD1-4886-ACFF-68207D7826EC}"/>
          </ac:spMkLst>
        </pc:spChg>
        <pc:spChg chg="add mod">
          <ac:chgData name="Pearly" userId="9319f8037197e1cc" providerId="LiveId" clId="{12471D1B-A809-4C89-96D7-726A43BE9053}" dt="2021-08-02T10:31:58.902" v="457" actId="1076"/>
          <ac:spMkLst>
            <pc:docMk/>
            <pc:sldMk cId="1056378880" sldId="321"/>
            <ac:spMk id="9" creationId="{CEF364C3-25A6-48D9-969D-203AAE771606}"/>
          </ac:spMkLst>
        </pc:spChg>
        <pc:spChg chg="add mod">
          <ac:chgData name="Pearly" userId="9319f8037197e1cc" providerId="LiveId" clId="{12471D1B-A809-4C89-96D7-726A43BE9053}" dt="2021-08-02T10:32:04.226" v="459" actId="1076"/>
          <ac:spMkLst>
            <pc:docMk/>
            <pc:sldMk cId="1056378880" sldId="321"/>
            <ac:spMk id="10" creationId="{C4503385-53A7-4A85-9722-DB02CCD6918C}"/>
          </ac:spMkLst>
        </pc:spChg>
        <pc:spChg chg="add mod">
          <ac:chgData name="Pearly" userId="9319f8037197e1cc" providerId="LiveId" clId="{12471D1B-A809-4C89-96D7-726A43BE9053}" dt="2021-08-03T06:58:35.095" v="856" actId="255"/>
          <ac:spMkLst>
            <pc:docMk/>
            <pc:sldMk cId="1056378880" sldId="321"/>
            <ac:spMk id="11" creationId="{D7DDADAB-5B5C-4594-97CE-40B3CE7CFC07}"/>
          </ac:spMkLst>
        </pc:spChg>
        <pc:spChg chg="add mod">
          <ac:chgData name="Pearly" userId="9319f8037197e1cc" providerId="LiveId" clId="{12471D1B-A809-4C89-96D7-726A43BE9053}" dt="2021-08-03T16:06:04.100" v="1558" actId="1076"/>
          <ac:spMkLst>
            <pc:docMk/>
            <pc:sldMk cId="1056378880" sldId="321"/>
            <ac:spMk id="12" creationId="{2527123A-BF0C-40E0-AABB-D82C7FC96464}"/>
          </ac:spMkLst>
        </pc:spChg>
        <pc:spChg chg="add del mod">
          <ac:chgData name="Pearly" userId="9319f8037197e1cc" providerId="LiveId" clId="{12471D1B-A809-4C89-96D7-726A43BE9053}" dt="2021-08-02T10:38:59.131" v="468"/>
          <ac:spMkLst>
            <pc:docMk/>
            <pc:sldMk cId="1056378880" sldId="321"/>
            <ac:spMk id="13" creationId="{036D635F-8CAF-4886-9993-F82DEE67C370}"/>
          </ac:spMkLst>
        </pc:spChg>
        <pc:spChg chg="add del mod">
          <ac:chgData name="Pearly" userId="9319f8037197e1cc" providerId="LiveId" clId="{12471D1B-A809-4C89-96D7-726A43BE9053}" dt="2021-08-03T06:57:53.667" v="836" actId="478"/>
          <ac:spMkLst>
            <pc:docMk/>
            <pc:sldMk cId="1056378880" sldId="321"/>
            <ac:spMk id="14" creationId="{EBDFFCA0-CD66-4BAE-9734-4A38BB960054}"/>
          </ac:spMkLst>
        </pc:spChg>
        <pc:spChg chg="add mod">
          <ac:chgData name="Pearly" userId="9319f8037197e1cc" providerId="LiveId" clId="{12471D1B-A809-4C89-96D7-726A43BE9053}" dt="2021-08-04T03:43:18.187" v="1564" actId="20577"/>
          <ac:spMkLst>
            <pc:docMk/>
            <pc:sldMk cId="1056378880" sldId="321"/>
            <ac:spMk id="16" creationId="{493BFD91-7201-494F-832F-DD5575A5DC54}"/>
          </ac:spMkLst>
        </pc:spChg>
        <pc:cxnChg chg="add del mod">
          <ac:chgData name="Pearly" userId="9319f8037197e1cc" providerId="LiveId" clId="{12471D1B-A809-4C89-96D7-726A43BE9053}" dt="2021-08-03T08:37:08.028" v="1465" actId="478"/>
          <ac:cxnSpMkLst>
            <pc:docMk/>
            <pc:sldMk cId="1056378880" sldId="321"/>
            <ac:cxnSpMk id="13" creationId="{E55628E5-25EB-40A6-93F6-26B736D4DDEE}"/>
          </ac:cxnSpMkLst>
        </pc:cxnChg>
      </pc:sldChg>
      <pc:sldChg chg="addSp delSp modSp new mod setBg">
        <pc:chgData name="Pearly" userId="9319f8037197e1cc" providerId="LiveId" clId="{12471D1B-A809-4C89-96D7-726A43BE9053}" dt="2021-08-03T08:44:50.511" v="1556" actId="20577"/>
        <pc:sldMkLst>
          <pc:docMk/>
          <pc:sldMk cId="1523965239" sldId="322"/>
        </pc:sldMkLst>
        <pc:spChg chg="mod">
          <ac:chgData name="Pearly" userId="9319f8037197e1cc" providerId="LiveId" clId="{12471D1B-A809-4C89-96D7-726A43BE9053}" dt="2021-08-03T08:33:43.746" v="1375" actId="27636"/>
          <ac:spMkLst>
            <pc:docMk/>
            <pc:sldMk cId="1523965239" sldId="322"/>
            <ac:spMk id="2" creationId="{D5AAEC53-DA9B-4E13-8AE3-DEFBF5143960}"/>
          </ac:spMkLst>
        </pc:spChg>
        <pc:spChg chg="del">
          <ac:chgData name="Pearly" userId="9319f8037197e1cc" providerId="LiveId" clId="{12471D1B-A809-4C89-96D7-726A43BE9053}" dt="2021-08-02T11:11:09.354" v="550" actId="478"/>
          <ac:spMkLst>
            <pc:docMk/>
            <pc:sldMk cId="1523965239" sldId="322"/>
            <ac:spMk id="3" creationId="{840DCB98-29F2-42B6-A98E-D356FEA5C5C5}"/>
          </ac:spMkLst>
        </pc:spChg>
        <pc:spChg chg="mod ord">
          <ac:chgData name="Pearly" userId="9319f8037197e1cc" providerId="LiveId" clId="{12471D1B-A809-4C89-96D7-726A43BE9053}" dt="2021-08-03T08:34:47.564" v="1414" actId="20577"/>
          <ac:spMkLst>
            <pc:docMk/>
            <pc:sldMk cId="1523965239" sldId="322"/>
            <ac:spMk id="4" creationId="{AF16CA9D-CBB2-477B-A4BE-0E637258031B}"/>
          </ac:spMkLst>
        </pc:spChg>
        <pc:spChg chg="mod ord">
          <ac:chgData name="Pearly" userId="9319f8037197e1cc" providerId="LiveId" clId="{12471D1B-A809-4C89-96D7-726A43BE9053}" dt="2021-08-03T08:34:42.993" v="1410" actId="20577"/>
          <ac:spMkLst>
            <pc:docMk/>
            <pc:sldMk cId="1523965239" sldId="322"/>
            <ac:spMk id="5" creationId="{8ECC1C6F-0FC5-45B7-9C0A-940EAD7AFAED}"/>
          </ac:spMkLst>
        </pc:spChg>
        <pc:spChg chg="mod ord">
          <ac:chgData name="Pearly" userId="9319f8037197e1cc" providerId="LiveId" clId="{12471D1B-A809-4C89-96D7-726A43BE9053}" dt="2021-08-03T08:04:51.381" v="1013" actId="26606"/>
          <ac:spMkLst>
            <pc:docMk/>
            <pc:sldMk cId="1523965239" sldId="322"/>
            <ac:spMk id="6" creationId="{4D2543BA-A511-44DB-9D83-13861A05F847}"/>
          </ac:spMkLst>
        </pc:spChg>
        <pc:spChg chg="add del mod">
          <ac:chgData name="Pearly" userId="9319f8037197e1cc" providerId="LiveId" clId="{12471D1B-A809-4C89-96D7-726A43BE9053}" dt="2021-08-02T11:11:28.985" v="554"/>
          <ac:spMkLst>
            <pc:docMk/>
            <pc:sldMk cId="1523965239" sldId="322"/>
            <ac:spMk id="7" creationId="{A70823AB-E4ED-49E1-B9D6-699E99E2CE87}"/>
          </ac:spMkLst>
        </pc:spChg>
        <pc:spChg chg="add mod ord">
          <ac:chgData name="Pearly" userId="9319f8037197e1cc" providerId="LiveId" clId="{12471D1B-A809-4C89-96D7-726A43BE9053}" dt="2021-08-03T08:44:50.511" v="1556" actId="20577"/>
          <ac:spMkLst>
            <pc:docMk/>
            <pc:sldMk cId="1523965239" sldId="322"/>
            <ac:spMk id="10" creationId="{3B90ABF1-3C6E-4DD8-A177-980B32E0539D}"/>
          </ac:spMkLst>
        </pc:spChg>
        <pc:spChg chg="add del">
          <ac:chgData name="Pearly" userId="9319f8037197e1cc" providerId="LiveId" clId="{12471D1B-A809-4C89-96D7-726A43BE9053}" dt="2021-08-03T08:04:51.366" v="1012" actId="26606"/>
          <ac:spMkLst>
            <pc:docMk/>
            <pc:sldMk cId="1523965239" sldId="322"/>
            <ac:spMk id="15" creationId="{8D1AA55E-40D5-461B-A5A8-4AE8AAB71B08}"/>
          </ac:spMkLst>
        </pc:spChg>
        <pc:spChg chg="add del">
          <ac:chgData name="Pearly" userId="9319f8037197e1cc" providerId="LiveId" clId="{12471D1B-A809-4C89-96D7-726A43BE9053}" dt="2021-08-03T08:04:51.366" v="1012" actId="26606"/>
          <ac:spMkLst>
            <pc:docMk/>
            <pc:sldMk cId="1523965239" sldId="322"/>
            <ac:spMk id="19" creationId="{6CB927A4-E432-4310-9CD5-E89FF5063179}"/>
          </ac:spMkLst>
        </pc:spChg>
        <pc:spChg chg="add del">
          <ac:chgData name="Pearly" userId="9319f8037197e1cc" providerId="LiveId" clId="{12471D1B-A809-4C89-96D7-726A43BE9053}" dt="2021-08-03T08:04:51.366" v="1012" actId="26606"/>
          <ac:spMkLst>
            <pc:docMk/>
            <pc:sldMk cId="1523965239" sldId="322"/>
            <ac:spMk id="21" creationId="{E3020543-B24B-4EC4-8FFC-8DD88EEA91A8}"/>
          </ac:spMkLst>
        </pc:spChg>
        <pc:spChg chg="add del">
          <ac:chgData name="Pearly" userId="9319f8037197e1cc" providerId="LiveId" clId="{12471D1B-A809-4C89-96D7-726A43BE9053}" dt="2021-08-03T08:27:20.195" v="1035" actId="26606"/>
          <ac:spMkLst>
            <pc:docMk/>
            <pc:sldMk cId="1523965239" sldId="322"/>
            <ac:spMk id="23" creationId="{1453BF6C-B012-48B7-B4E8-6D7AC7C27D02}"/>
          </ac:spMkLst>
        </pc:spChg>
        <pc:spChg chg="add del">
          <ac:chgData name="Pearly" userId="9319f8037197e1cc" providerId="LiveId" clId="{12471D1B-A809-4C89-96D7-726A43BE9053}" dt="2021-08-03T08:27:20.195" v="1035" actId="26606"/>
          <ac:spMkLst>
            <pc:docMk/>
            <pc:sldMk cId="1523965239" sldId="322"/>
            <ac:spMk id="24" creationId="{8D1AA55E-40D5-461B-A5A8-4AE8AAB71B08}"/>
          </ac:spMkLst>
        </pc:spChg>
        <pc:spChg chg="add del">
          <ac:chgData name="Pearly" userId="9319f8037197e1cc" providerId="LiveId" clId="{12471D1B-A809-4C89-96D7-726A43BE9053}" dt="2021-08-03T08:27:20.195" v="1035" actId="26606"/>
          <ac:spMkLst>
            <pc:docMk/>
            <pc:sldMk cId="1523965239" sldId="322"/>
            <ac:spMk id="26" creationId="{6CB927A4-E432-4310-9CD5-E89FF5063179}"/>
          </ac:spMkLst>
        </pc:spChg>
        <pc:spChg chg="add del">
          <ac:chgData name="Pearly" userId="9319f8037197e1cc" providerId="LiveId" clId="{12471D1B-A809-4C89-96D7-726A43BE9053}" dt="2021-08-03T08:27:20.195" v="1035" actId="26606"/>
          <ac:spMkLst>
            <pc:docMk/>
            <pc:sldMk cId="1523965239" sldId="322"/>
            <ac:spMk id="27" creationId="{E3020543-B24B-4EC4-8FFC-8DD88EEA91A8}"/>
          </ac:spMkLst>
        </pc:spChg>
        <pc:spChg chg="add del">
          <ac:chgData name="Pearly" userId="9319f8037197e1cc" providerId="LiveId" clId="{12471D1B-A809-4C89-96D7-726A43BE9053}" dt="2021-08-03T08:26:44.808" v="1032" actId="26606"/>
          <ac:spMkLst>
            <pc:docMk/>
            <pc:sldMk cId="1523965239" sldId="322"/>
            <ac:spMk id="32" creationId="{8D1AA55E-40D5-461B-A5A8-4AE8AAB71B08}"/>
          </ac:spMkLst>
        </pc:spChg>
        <pc:spChg chg="add del">
          <ac:chgData name="Pearly" userId="9319f8037197e1cc" providerId="LiveId" clId="{12471D1B-A809-4C89-96D7-726A43BE9053}" dt="2021-08-03T08:26:44.808" v="1032" actId="26606"/>
          <ac:spMkLst>
            <pc:docMk/>
            <pc:sldMk cId="1523965239" sldId="322"/>
            <ac:spMk id="36" creationId="{6CB927A4-E432-4310-9CD5-E89FF5063179}"/>
          </ac:spMkLst>
        </pc:spChg>
        <pc:spChg chg="add del">
          <ac:chgData name="Pearly" userId="9319f8037197e1cc" providerId="LiveId" clId="{12471D1B-A809-4C89-96D7-726A43BE9053}" dt="2021-08-03T08:26:44.808" v="1032" actId="26606"/>
          <ac:spMkLst>
            <pc:docMk/>
            <pc:sldMk cId="1523965239" sldId="322"/>
            <ac:spMk id="38" creationId="{E3020543-B24B-4EC4-8FFC-8DD88EEA91A8}"/>
          </ac:spMkLst>
        </pc:spChg>
        <pc:spChg chg="add del">
          <ac:chgData name="Pearly" userId="9319f8037197e1cc" providerId="LiveId" clId="{12471D1B-A809-4C89-96D7-726A43BE9053}" dt="2021-08-03T08:27:20.165" v="1034" actId="26606"/>
          <ac:spMkLst>
            <pc:docMk/>
            <pc:sldMk cId="1523965239" sldId="322"/>
            <ac:spMk id="40" creationId="{A2679492-7988-4050-9056-542444452411}"/>
          </ac:spMkLst>
        </pc:spChg>
        <pc:spChg chg="add del">
          <ac:chgData name="Pearly" userId="9319f8037197e1cc" providerId="LiveId" clId="{12471D1B-A809-4C89-96D7-726A43BE9053}" dt="2021-08-03T08:27:20.165" v="1034" actId="26606"/>
          <ac:spMkLst>
            <pc:docMk/>
            <pc:sldMk cId="1523965239" sldId="322"/>
            <ac:spMk id="41" creationId="{B091B163-7D61-4891-ABCF-5C13D9C418D0}"/>
          </ac:spMkLst>
        </pc:spChg>
        <pc:spChg chg="add">
          <ac:chgData name="Pearly" userId="9319f8037197e1cc" providerId="LiveId" clId="{12471D1B-A809-4C89-96D7-726A43BE9053}" dt="2021-08-03T08:27:20.195" v="1035" actId="26606"/>
          <ac:spMkLst>
            <pc:docMk/>
            <pc:sldMk cId="1523965239" sldId="322"/>
            <ac:spMk id="44" creationId="{8D1AA55E-40D5-461B-A5A8-4AE8AAB71B08}"/>
          </ac:spMkLst>
        </pc:spChg>
        <pc:spChg chg="add">
          <ac:chgData name="Pearly" userId="9319f8037197e1cc" providerId="LiveId" clId="{12471D1B-A809-4C89-96D7-726A43BE9053}" dt="2021-08-03T08:27:20.195" v="1035" actId="26606"/>
          <ac:spMkLst>
            <pc:docMk/>
            <pc:sldMk cId="1523965239" sldId="322"/>
            <ac:spMk id="46" creationId="{6CB927A4-E432-4310-9CD5-E89FF5063179}"/>
          </ac:spMkLst>
        </pc:spChg>
        <pc:spChg chg="add">
          <ac:chgData name="Pearly" userId="9319f8037197e1cc" providerId="LiveId" clId="{12471D1B-A809-4C89-96D7-726A43BE9053}" dt="2021-08-03T08:27:20.195" v="1035" actId="26606"/>
          <ac:spMkLst>
            <pc:docMk/>
            <pc:sldMk cId="1523965239" sldId="322"/>
            <ac:spMk id="47" creationId="{E3020543-B24B-4EC4-8FFC-8DD88EEA91A8}"/>
          </ac:spMkLst>
        </pc:spChg>
        <pc:picChg chg="add mod ord">
          <ac:chgData name="Pearly" userId="9319f8037197e1cc" providerId="LiveId" clId="{12471D1B-A809-4C89-96D7-726A43BE9053}" dt="2021-08-03T08:27:53.530" v="1047" actId="1076"/>
          <ac:picMkLst>
            <pc:docMk/>
            <pc:sldMk cId="1523965239" sldId="322"/>
            <ac:picMk id="7" creationId="{1B88693B-7507-4472-9191-45FB0F3DBB4A}"/>
          </ac:picMkLst>
        </pc:picChg>
        <pc:cxnChg chg="add del">
          <ac:chgData name="Pearly" userId="9319f8037197e1cc" providerId="LiveId" clId="{12471D1B-A809-4C89-96D7-726A43BE9053}" dt="2021-08-02T11:11:33.886" v="555" actId="478"/>
          <ac:cxnSpMkLst>
            <pc:docMk/>
            <pc:sldMk cId="1523965239" sldId="322"/>
            <ac:cxnSpMk id="9" creationId="{AE4181BA-E887-45F4-884D-AB043239DA35}"/>
          </ac:cxnSpMkLst>
        </pc:cxnChg>
        <pc:cxnChg chg="add del">
          <ac:chgData name="Pearly" userId="9319f8037197e1cc" providerId="LiveId" clId="{12471D1B-A809-4C89-96D7-726A43BE9053}" dt="2021-08-03T08:04:51.366" v="1012" actId="26606"/>
          <ac:cxnSpMkLst>
            <pc:docMk/>
            <pc:sldMk cId="1523965239" sldId="322"/>
            <ac:cxnSpMk id="17" creationId="{7EB498BD-8089-4626-91EA-4978EBEF535E}"/>
          </ac:cxnSpMkLst>
        </pc:cxnChg>
        <pc:cxnChg chg="add del">
          <ac:chgData name="Pearly" userId="9319f8037197e1cc" providerId="LiveId" clId="{12471D1B-A809-4C89-96D7-726A43BE9053}" dt="2021-08-03T08:27:20.195" v="1035" actId="26606"/>
          <ac:cxnSpMkLst>
            <pc:docMk/>
            <pc:sldMk cId="1523965239" sldId="322"/>
            <ac:cxnSpMk id="25" creationId="{C49DA8F6-BCC1-4447-B54C-57856834B94B}"/>
          </ac:cxnSpMkLst>
        </pc:cxnChg>
        <pc:cxnChg chg="add del">
          <ac:chgData name="Pearly" userId="9319f8037197e1cc" providerId="LiveId" clId="{12471D1B-A809-4C89-96D7-726A43BE9053}" dt="2021-08-03T08:26:44.808" v="1032" actId="26606"/>
          <ac:cxnSpMkLst>
            <pc:docMk/>
            <pc:sldMk cId="1523965239" sldId="322"/>
            <ac:cxnSpMk id="34" creationId="{7EB498BD-8089-4626-91EA-4978EBEF535E}"/>
          </ac:cxnSpMkLst>
        </pc:cxnChg>
        <pc:cxnChg chg="add del">
          <ac:chgData name="Pearly" userId="9319f8037197e1cc" providerId="LiveId" clId="{12471D1B-A809-4C89-96D7-726A43BE9053}" dt="2021-08-03T08:27:20.165" v="1034" actId="26606"/>
          <ac:cxnSpMkLst>
            <pc:docMk/>
            <pc:sldMk cId="1523965239" sldId="322"/>
            <ac:cxnSpMk id="42" creationId="{C49DA8F6-BCC1-4447-B54C-57856834B94B}"/>
          </ac:cxnSpMkLst>
        </pc:cxnChg>
        <pc:cxnChg chg="add">
          <ac:chgData name="Pearly" userId="9319f8037197e1cc" providerId="LiveId" clId="{12471D1B-A809-4C89-96D7-726A43BE9053}" dt="2021-08-03T08:27:20.195" v="1035" actId="26606"/>
          <ac:cxnSpMkLst>
            <pc:docMk/>
            <pc:sldMk cId="1523965239" sldId="322"/>
            <ac:cxnSpMk id="45" creationId="{7EB498BD-8089-4626-91EA-4978EBEF535E}"/>
          </ac:cxnSpMkLst>
        </pc:cxnChg>
      </pc:sldChg>
    </pc:docChg>
  </pc:docChgLst>
  <pc:docChgLst>
    <pc:chgData name="Pearly" userId="9319f8037197e1cc" providerId="LiveId" clId="{901C01C3-B6EF-40F3-A297-C43C7969AE6D}"/>
    <pc:docChg chg="undo custSel addSld delSld modSld sldOrd">
      <pc:chgData name="Pearly" userId="9319f8037197e1cc" providerId="LiveId" clId="{901C01C3-B6EF-40F3-A297-C43C7969AE6D}" dt="2021-08-08T01:08:42.931" v="7782" actId="20577"/>
      <pc:docMkLst>
        <pc:docMk/>
      </pc:docMkLst>
      <pc:sldChg chg="del">
        <pc:chgData name="Pearly" userId="9319f8037197e1cc" providerId="LiveId" clId="{901C01C3-B6EF-40F3-A297-C43C7969AE6D}" dt="2021-08-07T22:06:36.169" v="6701" actId="2696"/>
        <pc:sldMkLst>
          <pc:docMk/>
          <pc:sldMk cId="783914445" sldId="294"/>
        </pc:sldMkLst>
      </pc:sldChg>
      <pc:sldChg chg="del">
        <pc:chgData name="Pearly" userId="9319f8037197e1cc" providerId="LiveId" clId="{901C01C3-B6EF-40F3-A297-C43C7969AE6D}" dt="2021-08-07T22:20:05.492" v="6882" actId="2696"/>
        <pc:sldMkLst>
          <pc:docMk/>
          <pc:sldMk cId="3159288639" sldId="303"/>
        </pc:sldMkLst>
      </pc:sldChg>
      <pc:sldChg chg="modSp mod">
        <pc:chgData name="Pearly" userId="9319f8037197e1cc" providerId="LiveId" clId="{901C01C3-B6EF-40F3-A297-C43C7969AE6D}" dt="2021-08-08T00:37:18.566" v="7257" actId="20577"/>
        <pc:sldMkLst>
          <pc:docMk/>
          <pc:sldMk cId="3124766000" sldId="304"/>
        </pc:sldMkLst>
        <pc:spChg chg="mod">
          <ac:chgData name="Pearly" userId="9319f8037197e1cc" providerId="LiveId" clId="{901C01C3-B6EF-40F3-A297-C43C7969AE6D}" dt="2021-08-08T00:37:18.566" v="7257" actId="20577"/>
          <ac:spMkLst>
            <pc:docMk/>
            <pc:sldMk cId="3124766000" sldId="304"/>
            <ac:spMk id="4" creationId="{1FE9CB6C-6FF8-4B8C-9B41-2DDD39B25DE3}"/>
          </ac:spMkLst>
        </pc:spChg>
      </pc:sldChg>
      <pc:sldChg chg="del">
        <pc:chgData name="Pearly" userId="9319f8037197e1cc" providerId="LiveId" clId="{901C01C3-B6EF-40F3-A297-C43C7969AE6D}" dt="2021-08-07T22:20:08.237" v="6883" actId="2696"/>
        <pc:sldMkLst>
          <pc:docMk/>
          <pc:sldMk cId="1403455250" sldId="305"/>
        </pc:sldMkLst>
      </pc:sldChg>
      <pc:sldChg chg="addSp delSp modSp mod">
        <pc:chgData name="Pearly" userId="9319f8037197e1cc" providerId="LiveId" clId="{901C01C3-B6EF-40F3-A297-C43C7969AE6D}" dt="2021-08-07T22:22:14.056" v="6973" actId="14100"/>
        <pc:sldMkLst>
          <pc:docMk/>
          <pc:sldMk cId="987283912" sldId="308"/>
        </pc:sldMkLst>
        <pc:spChg chg="add del mod">
          <ac:chgData name="Pearly" userId="9319f8037197e1cc" providerId="LiveId" clId="{901C01C3-B6EF-40F3-A297-C43C7969AE6D}" dt="2021-08-07T22:21:08.891" v="6916" actId="478"/>
          <ac:spMkLst>
            <pc:docMk/>
            <pc:sldMk cId="987283912" sldId="308"/>
            <ac:spMk id="11" creationId="{DA8B9BE3-1408-45AB-8D35-E90436110248}"/>
          </ac:spMkLst>
        </pc:spChg>
        <pc:spChg chg="mod">
          <ac:chgData name="Pearly" userId="9319f8037197e1cc" providerId="LiveId" clId="{901C01C3-B6EF-40F3-A297-C43C7969AE6D}" dt="2021-08-07T22:21:19.480" v="6923" actId="20577"/>
          <ac:spMkLst>
            <pc:docMk/>
            <pc:sldMk cId="987283912" sldId="308"/>
            <ac:spMk id="12" creationId="{706D5F1F-D562-439A-90CF-588150E70270}"/>
          </ac:spMkLst>
        </pc:spChg>
        <pc:spChg chg="mod">
          <ac:chgData name="Pearly" userId="9319f8037197e1cc" providerId="LiveId" clId="{901C01C3-B6EF-40F3-A297-C43C7969AE6D}" dt="2021-08-07T22:22:06.751" v="6970" actId="20577"/>
          <ac:spMkLst>
            <pc:docMk/>
            <pc:sldMk cId="987283912" sldId="308"/>
            <ac:spMk id="14" creationId="{82B766D7-C47C-4C42-BC77-9A6DD1F3674F}"/>
          </ac:spMkLst>
        </pc:spChg>
        <pc:spChg chg="mod">
          <ac:chgData name="Pearly" userId="9319f8037197e1cc" providerId="LiveId" clId="{901C01C3-B6EF-40F3-A297-C43C7969AE6D}" dt="2021-08-07T22:22:14.056" v="6973" actId="14100"/>
          <ac:spMkLst>
            <pc:docMk/>
            <pc:sldMk cId="987283912" sldId="308"/>
            <ac:spMk id="34" creationId="{3E796413-D756-477E-9170-1EF1E340CB07}"/>
          </ac:spMkLst>
        </pc:spChg>
      </pc:sldChg>
      <pc:sldChg chg="modSp mod">
        <pc:chgData name="Pearly" userId="9319f8037197e1cc" providerId="LiveId" clId="{901C01C3-B6EF-40F3-A297-C43C7969AE6D}" dt="2021-08-08T01:04:37.701" v="7780" actId="20577"/>
        <pc:sldMkLst>
          <pc:docMk/>
          <pc:sldMk cId="170988662" sldId="310"/>
        </pc:sldMkLst>
        <pc:spChg chg="mod">
          <ac:chgData name="Pearly" userId="9319f8037197e1cc" providerId="LiveId" clId="{901C01C3-B6EF-40F3-A297-C43C7969AE6D}" dt="2021-08-08T01:04:37.701" v="7780" actId="20577"/>
          <ac:spMkLst>
            <pc:docMk/>
            <pc:sldMk cId="170988662" sldId="310"/>
            <ac:spMk id="5" creationId="{F01866DD-53C9-4AF0-9E9A-BF19D245E8C6}"/>
          </ac:spMkLst>
        </pc:spChg>
      </pc:sldChg>
      <pc:sldChg chg="modSp del mod">
        <pc:chgData name="Pearly" userId="9319f8037197e1cc" providerId="LiveId" clId="{901C01C3-B6EF-40F3-A297-C43C7969AE6D}" dt="2021-08-07T21:28:00.441" v="4547" actId="2696"/>
        <pc:sldMkLst>
          <pc:docMk/>
          <pc:sldMk cId="1087605110" sldId="311"/>
        </pc:sldMkLst>
        <pc:spChg chg="mod">
          <ac:chgData name="Pearly" userId="9319f8037197e1cc" providerId="LiveId" clId="{901C01C3-B6EF-40F3-A297-C43C7969AE6D}" dt="2021-08-06T15:00:11.045" v="768" actId="20577"/>
          <ac:spMkLst>
            <pc:docMk/>
            <pc:sldMk cId="1087605110" sldId="311"/>
            <ac:spMk id="2" creationId="{1B77DE92-075C-43EC-8CB3-D334B9CF38D5}"/>
          </ac:spMkLst>
        </pc:spChg>
        <pc:spChg chg="mod">
          <ac:chgData name="Pearly" userId="9319f8037197e1cc" providerId="LiveId" clId="{901C01C3-B6EF-40F3-A297-C43C7969AE6D}" dt="2021-08-06T15:01:00.497" v="819" actId="20577"/>
          <ac:spMkLst>
            <pc:docMk/>
            <pc:sldMk cId="1087605110" sldId="311"/>
            <ac:spMk id="3" creationId="{065994E4-45F6-40E9-98B7-10B9F6F0503C}"/>
          </ac:spMkLst>
        </pc:spChg>
      </pc:sldChg>
      <pc:sldChg chg="del">
        <pc:chgData name="Pearly" userId="9319f8037197e1cc" providerId="LiveId" clId="{901C01C3-B6EF-40F3-A297-C43C7969AE6D}" dt="2021-08-07T22:06:38.753" v="6702" actId="2696"/>
        <pc:sldMkLst>
          <pc:docMk/>
          <pc:sldMk cId="200544739" sldId="312"/>
        </pc:sldMkLst>
      </pc:sldChg>
      <pc:sldChg chg="addSp delSp modSp del mod">
        <pc:chgData name="Pearly" userId="9319f8037197e1cc" providerId="LiveId" clId="{901C01C3-B6EF-40F3-A297-C43C7969AE6D}" dt="2021-08-07T22:20:11.509" v="6884" actId="2696"/>
        <pc:sldMkLst>
          <pc:docMk/>
          <pc:sldMk cId="3548834685" sldId="313"/>
        </pc:sldMkLst>
        <pc:spChg chg="mod">
          <ac:chgData name="Pearly" userId="9319f8037197e1cc" providerId="LiveId" clId="{901C01C3-B6EF-40F3-A297-C43C7969AE6D}" dt="2021-08-07T22:05:05.903" v="6643" actId="20577"/>
          <ac:spMkLst>
            <pc:docMk/>
            <pc:sldMk cId="3548834685" sldId="313"/>
            <ac:spMk id="2" creationId="{61F19CDF-728C-43C9-B45B-B516ABB1F760}"/>
          </ac:spMkLst>
        </pc:spChg>
        <pc:spChg chg="del mod">
          <ac:chgData name="Pearly" userId="9319f8037197e1cc" providerId="LiveId" clId="{901C01C3-B6EF-40F3-A297-C43C7969AE6D}" dt="2021-08-07T22:05:11.859" v="6647" actId="478"/>
          <ac:spMkLst>
            <pc:docMk/>
            <pc:sldMk cId="3548834685" sldId="313"/>
            <ac:spMk id="3" creationId="{56C9419A-CFA6-4C0B-9B57-57594DAD8B0A}"/>
          </ac:spMkLst>
        </pc:spChg>
        <pc:spChg chg="del mod">
          <ac:chgData name="Pearly" userId="9319f8037197e1cc" providerId="LiveId" clId="{901C01C3-B6EF-40F3-A297-C43C7969AE6D}" dt="2021-08-07T22:05:20.620" v="6652" actId="478"/>
          <ac:spMkLst>
            <pc:docMk/>
            <pc:sldMk cId="3548834685" sldId="313"/>
            <ac:spMk id="4" creationId="{598ED082-1206-4887-856E-36B49E90DA99}"/>
          </ac:spMkLst>
        </pc:spChg>
        <pc:spChg chg="mod">
          <ac:chgData name="Pearly" userId="9319f8037197e1cc" providerId="LiveId" clId="{901C01C3-B6EF-40F3-A297-C43C7969AE6D}" dt="2021-08-07T22:05:41.514" v="6700" actId="20577"/>
          <ac:spMkLst>
            <pc:docMk/>
            <pc:sldMk cId="3548834685" sldId="313"/>
            <ac:spMk id="5" creationId="{5D0BFD04-3B53-4CC9-BED5-4F6098F21BE8}"/>
          </ac:spMkLst>
        </pc:spChg>
        <pc:spChg chg="add del mod">
          <ac:chgData name="Pearly" userId="9319f8037197e1cc" providerId="LiveId" clId="{901C01C3-B6EF-40F3-A297-C43C7969AE6D}" dt="2021-08-07T22:05:15.846" v="6649" actId="478"/>
          <ac:spMkLst>
            <pc:docMk/>
            <pc:sldMk cId="3548834685" sldId="313"/>
            <ac:spMk id="10" creationId="{7EFC7DCD-C44F-4C64-8520-EDAD9853DF29}"/>
          </ac:spMkLst>
        </pc:spChg>
        <pc:spChg chg="add del mod">
          <ac:chgData name="Pearly" userId="9319f8037197e1cc" providerId="LiveId" clId="{901C01C3-B6EF-40F3-A297-C43C7969AE6D}" dt="2021-08-07T22:05:24.303" v="6656" actId="478"/>
          <ac:spMkLst>
            <pc:docMk/>
            <pc:sldMk cId="3548834685" sldId="313"/>
            <ac:spMk id="12" creationId="{7F8AE709-6941-4AA9-A76E-75F5AD4CDDC8}"/>
          </ac:spMkLst>
        </pc:spChg>
        <pc:picChg chg="mod">
          <ac:chgData name="Pearly" userId="9319f8037197e1cc" providerId="LiveId" clId="{901C01C3-B6EF-40F3-A297-C43C7969AE6D}" dt="2021-08-07T22:05:07.472" v="6644" actId="1076"/>
          <ac:picMkLst>
            <pc:docMk/>
            <pc:sldMk cId="3548834685" sldId="313"/>
            <ac:picMk id="6" creationId="{87F91112-A5C0-4B96-AC4C-D38E24BA9331}"/>
          </ac:picMkLst>
        </pc:picChg>
      </pc:sldChg>
      <pc:sldChg chg="del">
        <pc:chgData name="Pearly" userId="9319f8037197e1cc" providerId="LiveId" clId="{901C01C3-B6EF-40F3-A297-C43C7969AE6D}" dt="2021-08-07T22:20:02.812" v="6881" actId="2696"/>
        <pc:sldMkLst>
          <pc:docMk/>
          <pc:sldMk cId="2575622983" sldId="314"/>
        </pc:sldMkLst>
      </pc:sldChg>
      <pc:sldChg chg="del ord">
        <pc:chgData name="Pearly" userId="9319f8037197e1cc" providerId="LiveId" clId="{901C01C3-B6EF-40F3-A297-C43C7969AE6D}" dt="2021-08-07T22:19:57.860" v="6880" actId="2696"/>
        <pc:sldMkLst>
          <pc:docMk/>
          <pc:sldMk cId="2287074839" sldId="315"/>
        </pc:sldMkLst>
      </pc:sldChg>
      <pc:sldChg chg="modSp mod">
        <pc:chgData name="Pearly" userId="9319f8037197e1cc" providerId="LiveId" clId="{901C01C3-B6EF-40F3-A297-C43C7969AE6D}" dt="2021-08-07T22:22:34.676" v="6975" actId="20577"/>
        <pc:sldMkLst>
          <pc:docMk/>
          <pc:sldMk cId="1917632219" sldId="316"/>
        </pc:sldMkLst>
        <pc:spChg chg="mod">
          <ac:chgData name="Pearly" userId="9319f8037197e1cc" providerId="LiveId" clId="{901C01C3-B6EF-40F3-A297-C43C7969AE6D}" dt="2021-08-07T22:22:34.676" v="6975" actId="20577"/>
          <ac:spMkLst>
            <pc:docMk/>
            <pc:sldMk cId="1917632219" sldId="316"/>
            <ac:spMk id="3" creationId="{92726762-2B23-4F53-9DBB-96441A2A51BB}"/>
          </ac:spMkLst>
        </pc:spChg>
      </pc:sldChg>
      <pc:sldChg chg="addSp delSp modSp mod ord setBg">
        <pc:chgData name="Pearly" userId="9319f8037197e1cc" providerId="LiveId" clId="{901C01C3-B6EF-40F3-A297-C43C7969AE6D}" dt="2021-08-07T13:44:39.428" v="2670" actId="20577"/>
        <pc:sldMkLst>
          <pc:docMk/>
          <pc:sldMk cId="456031617" sldId="317"/>
        </pc:sldMkLst>
        <pc:spChg chg="mod">
          <ac:chgData name="Pearly" userId="9319f8037197e1cc" providerId="LiveId" clId="{901C01C3-B6EF-40F3-A297-C43C7969AE6D}" dt="2021-08-06T02:43:37.887" v="261" actId="26606"/>
          <ac:spMkLst>
            <pc:docMk/>
            <pc:sldMk cId="456031617" sldId="317"/>
            <ac:spMk id="2" creationId="{FB0366A3-E1A4-4204-B17B-317BFA7158A8}"/>
          </ac:spMkLst>
        </pc:spChg>
        <pc:spChg chg="mod">
          <ac:chgData name="Pearly" userId="9319f8037197e1cc" providerId="LiveId" clId="{901C01C3-B6EF-40F3-A297-C43C7969AE6D}" dt="2021-08-06T02:43:37.887" v="261" actId="26606"/>
          <ac:spMkLst>
            <pc:docMk/>
            <pc:sldMk cId="456031617" sldId="317"/>
            <ac:spMk id="3" creationId="{4C8F4E76-CF02-4082-887A-43C592D7D3EC}"/>
          </ac:spMkLst>
        </pc:spChg>
        <pc:spChg chg="mod">
          <ac:chgData name="Pearly" userId="9319f8037197e1cc" providerId="LiveId" clId="{901C01C3-B6EF-40F3-A297-C43C7969AE6D}" dt="2021-08-06T02:43:37.914" v="262" actId="27636"/>
          <ac:spMkLst>
            <pc:docMk/>
            <pc:sldMk cId="456031617" sldId="317"/>
            <ac:spMk id="4" creationId="{55E27C7C-4B68-4BBC-BF36-8959D8493E4A}"/>
          </ac:spMkLst>
        </pc:spChg>
        <pc:spChg chg="mod">
          <ac:chgData name="Pearly" userId="9319f8037197e1cc" providerId="LiveId" clId="{901C01C3-B6EF-40F3-A297-C43C7969AE6D}" dt="2021-08-06T02:43:37.887" v="261" actId="26606"/>
          <ac:spMkLst>
            <pc:docMk/>
            <pc:sldMk cId="456031617" sldId="317"/>
            <ac:spMk id="6" creationId="{189177FB-D33A-40E2-AC1E-9B7E7658540B}"/>
          </ac:spMkLst>
        </pc:spChg>
        <pc:spChg chg="mod ord">
          <ac:chgData name="Pearly" userId="9319f8037197e1cc" providerId="LiveId" clId="{901C01C3-B6EF-40F3-A297-C43C7969AE6D}" dt="2021-08-07T13:44:39.428" v="2670" actId="20577"/>
          <ac:spMkLst>
            <pc:docMk/>
            <pc:sldMk cId="456031617" sldId="317"/>
            <ac:spMk id="8" creationId="{F0F2353C-6661-40DC-878F-E39715E192C0}"/>
          </ac:spMkLst>
        </pc:spChg>
        <pc:spChg chg="add">
          <ac:chgData name="Pearly" userId="9319f8037197e1cc" providerId="LiveId" clId="{901C01C3-B6EF-40F3-A297-C43C7969AE6D}" dt="2021-08-06T02:43:37.887" v="261" actId="26606"/>
          <ac:spMkLst>
            <pc:docMk/>
            <pc:sldMk cId="456031617" sldId="317"/>
            <ac:spMk id="16" creationId="{A2679492-7988-4050-9056-542444452411}"/>
          </ac:spMkLst>
        </pc:spChg>
        <pc:spChg chg="add">
          <ac:chgData name="Pearly" userId="9319f8037197e1cc" providerId="LiveId" clId="{901C01C3-B6EF-40F3-A297-C43C7969AE6D}" dt="2021-08-06T02:43:37.887" v="261" actId="26606"/>
          <ac:spMkLst>
            <pc:docMk/>
            <pc:sldMk cId="456031617" sldId="317"/>
            <ac:spMk id="18" creationId="{B091B163-7D61-4891-ABCF-5C13D9C418D0}"/>
          </ac:spMkLst>
        </pc:spChg>
        <pc:picChg chg="del">
          <ac:chgData name="Pearly" userId="9319f8037197e1cc" providerId="LiveId" clId="{901C01C3-B6EF-40F3-A297-C43C7969AE6D}" dt="2021-08-06T02:25:30.522" v="179" actId="478"/>
          <ac:picMkLst>
            <pc:docMk/>
            <pc:sldMk cId="456031617" sldId="317"/>
            <ac:picMk id="7" creationId="{7E18C583-81BD-42FE-8EA9-208F50FC7984}"/>
          </ac:picMkLst>
        </pc:picChg>
        <pc:picChg chg="add del mod">
          <ac:chgData name="Pearly" userId="9319f8037197e1cc" providerId="LiveId" clId="{901C01C3-B6EF-40F3-A297-C43C7969AE6D}" dt="2021-08-06T02:43:01.623" v="215" actId="478"/>
          <ac:picMkLst>
            <pc:docMk/>
            <pc:sldMk cId="456031617" sldId="317"/>
            <ac:picMk id="9" creationId="{919FEFA4-DBDF-41ED-827A-178A0E80A428}"/>
          </ac:picMkLst>
        </pc:picChg>
        <pc:picChg chg="add mod ord">
          <ac:chgData name="Pearly" userId="9319f8037197e1cc" providerId="LiveId" clId="{901C01C3-B6EF-40F3-A297-C43C7969AE6D}" dt="2021-08-07T02:21:00.449" v="1201" actId="1076"/>
          <ac:picMkLst>
            <pc:docMk/>
            <pc:sldMk cId="456031617" sldId="317"/>
            <ac:picMk id="11" creationId="{6DD56B4A-1811-4168-967F-678BB961C787}"/>
          </ac:picMkLst>
        </pc:picChg>
        <pc:cxnChg chg="add">
          <ac:chgData name="Pearly" userId="9319f8037197e1cc" providerId="LiveId" clId="{901C01C3-B6EF-40F3-A297-C43C7969AE6D}" dt="2021-08-06T02:43:37.887" v="261" actId="26606"/>
          <ac:cxnSpMkLst>
            <pc:docMk/>
            <pc:sldMk cId="456031617" sldId="317"/>
            <ac:cxnSpMk id="20" creationId="{C49DA8F6-BCC1-4447-B54C-57856834B94B}"/>
          </ac:cxnSpMkLst>
        </pc:cxnChg>
      </pc:sldChg>
      <pc:sldChg chg="modSp del mod">
        <pc:chgData name="Pearly" userId="9319f8037197e1cc" providerId="LiveId" clId="{901C01C3-B6EF-40F3-A297-C43C7969AE6D}" dt="2021-08-06T02:43:59.616" v="263" actId="2696"/>
        <pc:sldMkLst>
          <pc:docMk/>
          <pc:sldMk cId="3835570873" sldId="318"/>
        </pc:sldMkLst>
        <pc:spChg chg="mod">
          <ac:chgData name="Pearly" userId="9319f8037197e1cc" providerId="LiveId" clId="{901C01C3-B6EF-40F3-A297-C43C7969AE6D}" dt="2021-08-06T02:37:45.543" v="211" actId="21"/>
          <ac:spMkLst>
            <pc:docMk/>
            <pc:sldMk cId="3835570873" sldId="318"/>
            <ac:spMk id="3" creationId="{F91206F5-A34A-4F74-BE1C-0B5AF6CF139F}"/>
          </ac:spMkLst>
        </pc:spChg>
      </pc:sldChg>
      <pc:sldChg chg="del ord">
        <pc:chgData name="Pearly" userId="9319f8037197e1cc" providerId="LiveId" clId="{901C01C3-B6EF-40F3-A297-C43C7969AE6D}" dt="2021-08-07T13:15:12.104" v="2082" actId="47"/>
        <pc:sldMkLst>
          <pc:docMk/>
          <pc:sldMk cId="433939851" sldId="319"/>
        </pc:sldMkLst>
      </pc:sldChg>
      <pc:sldChg chg="modSp del mod ord">
        <pc:chgData name="Pearly" userId="9319f8037197e1cc" providerId="LiveId" clId="{901C01C3-B6EF-40F3-A297-C43C7969AE6D}" dt="2021-08-07T13:15:10.083" v="2081" actId="47"/>
        <pc:sldMkLst>
          <pc:docMk/>
          <pc:sldMk cId="2053567854" sldId="320"/>
        </pc:sldMkLst>
        <pc:spChg chg="mod">
          <ac:chgData name="Pearly" userId="9319f8037197e1cc" providerId="LiveId" clId="{901C01C3-B6EF-40F3-A297-C43C7969AE6D}" dt="2021-08-06T15:28:15.181" v="1025" actId="27636"/>
          <ac:spMkLst>
            <pc:docMk/>
            <pc:sldMk cId="2053567854" sldId="320"/>
            <ac:spMk id="7" creationId="{90930266-22C7-44A4-8877-035514ED2D45}"/>
          </ac:spMkLst>
        </pc:spChg>
        <pc:picChg chg="mod">
          <ac:chgData name="Pearly" userId="9319f8037197e1cc" providerId="LiveId" clId="{901C01C3-B6EF-40F3-A297-C43C7969AE6D}" dt="2021-08-06T15:28:33.581" v="1029" actId="1076"/>
          <ac:picMkLst>
            <pc:docMk/>
            <pc:sldMk cId="2053567854" sldId="320"/>
            <ac:picMk id="11" creationId="{0D8D1B45-F448-4259-B2D7-CEF3A087B19C}"/>
          </ac:picMkLst>
        </pc:picChg>
      </pc:sldChg>
      <pc:sldChg chg="addSp delSp modSp mod ord">
        <pc:chgData name="Pearly" userId="9319f8037197e1cc" providerId="LiveId" clId="{901C01C3-B6EF-40F3-A297-C43C7969AE6D}" dt="2021-08-08T00:47:07.447" v="7385" actId="20577"/>
        <pc:sldMkLst>
          <pc:docMk/>
          <pc:sldMk cId="1056378880" sldId="321"/>
        </pc:sldMkLst>
        <pc:spChg chg="mod">
          <ac:chgData name="Pearly" userId="9319f8037197e1cc" providerId="LiveId" clId="{901C01C3-B6EF-40F3-A297-C43C7969AE6D}" dt="2021-08-07T21:07:33.783" v="4289" actId="20577"/>
          <ac:spMkLst>
            <pc:docMk/>
            <pc:sldMk cId="1056378880" sldId="321"/>
            <ac:spMk id="2" creationId="{8297AD4E-E643-44B0-A640-4344899896A4}"/>
          </ac:spMkLst>
        </pc:spChg>
        <pc:spChg chg="mod">
          <ac:chgData name="Pearly" userId="9319f8037197e1cc" providerId="LiveId" clId="{901C01C3-B6EF-40F3-A297-C43C7969AE6D}" dt="2021-08-07T14:27:05.694" v="2934" actId="20577"/>
          <ac:spMkLst>
            <pc:docMk/>
            <pc:sldMk cId="1056378880" sldId="321"/>
            <ac:spMk id="5" creationId="{27C5865D-C01E-4D6B-BCA0-05EC729E5876}"/>
          </ac:spMkLst>
        </pc:spChg>
        <pc:spChg chg="mod">
          <ac:chgData name="Pearly" userId="9319f8037197e1cc" providerId="LiveId" clId="{901C01C3-B6EF-40F3-A297-C43C7969AE6D}" dt="2021-08-07T15:03:42.603" v="3545" actId="1076"/>
          <ac:spMkLst>
            <pc:docMk/>
            <pc:sldMk cId="1056378880" sldId="321"/>
            <ac:spMk id="7" creationId="{DE58225B-CEA8-46A5-88D1-026B665FDA4A}"/>
          </ac:spMkLst>
        </pc:spChg>
        <pc:spChg chg="mod">
          <ac:chgData name="Pearly" userId="9319f8037197e1cc" providerId="LiveId" clId="{901C01C3-B6EF-40F3-A297-C43C7969AE6D}" dt="2021-08-07T15:03:36.681" v="3542" actId="164"/>
          <ac:spMkLst>
            <pc:docMk/>
            <pc:sldMk cId="1056378880" sldId="321"/>
            <ac:spMk id="8" creationId="{D457CF27-0DD1-4886-ACFF-68207D7826EC}"/>
          </ac:spMkLst>
        </pc:spChg>
        <pc:spChg chg="mod">
          <ac:chgData name="Pearly" userId="9319f8037197e1cc" providerId="LiveId" clId="{901C01C3-B6EF-40F3-A297-C43C7969AE6D}" dt="2021-08-07T15:03:36.681" v="3542" actId="164"/>
          <ac:spMkLst>
            <pc:docMk/>
            <pc:sldMk cId="1056378880" sldId="321"/>
            <ac:spMk id="9" creationId="{CEF364C3-25A6-48D9-969D-203AAE771606}"/>
          </ac:spMkLst>
        </pc:spChg>
        <pc:spChg chg="mod">
          <ac:chgData name="Pearly" userId="9319f8037197e1cc" providerId="LiveId" clId="{901C01C3-B6EF-40F3-A297-C43C7969AE6D}" dt="2021-08-07T15:03:36.681" v="3542" actId="164"/>
          <ac:spMkLst>
            <pc:docMk/>
            <pc:sldMk cId="1056378880" sldId="321"/>
            <ac:spMk id="10" creationId="{C4503385-53A7-4A85-9722-DB02CCD6918C}"/>
          </ac:spMkLst>
        </pc:spChg>
        <pc:spChg chg="mod">
          <ac:chgData name="Pearly" userId="9319f8037197e1cc" providerId="LiveId" clId="{901C01C3-B6EF-40F3-A297-C43C7969AE6D}" dt="2021-08-07T15:03:36.681" v="3542" actId="164"/>
          <ac:spMkLst>
            <pc:docMk/>
            <pc:sldMk cId="1056378880" sldId="321"/>
            <ac:spMk id="11" creationId="{D7DDADAB-5B5C-4594-97CE-40B3CE7CFC07}"/>
          </ac:spMkLst>
        </pc:spChg>
        <pc:spChg chg="mod">
          <ac:chgData name="Pearly" userId="9319f8037197e1cc" providerId="LiveId" clId="{901C01C3-B6EF-40F3-A297-C43C7969AE6D}" dt="2021-08-07T15:03:36.681" v="3542" actId="164"/>
          <ac:spMkLst>
            <pc:docMk/>
            <pc:sldMk cId="1056378880" sldId="321"/>
            <ac:spMk id="12" creationId="{2527123A-BF0C-40E0-AABB-D82C7FC96464}"/>
          </ac:spMkLst>
        </pc:spChg>
        <pc:spChg chg="mod">
          <ac:chgData name="Pearly" userId="9319f8037197e1cc" providerId="LiveId" clId="{901C01C3-B6EF-40F3-A297-C43C7969AE6D}" dt="2021-08-07T14:29:31.406" v="3051" actId="122"/>
          <ac:spMkLst>
            <pc:docMk/>
            <pc:sldMk cId="1056378880" sldId="321"/>
            <ac:spMk id="16" creationId="{493BFD91-7201-494F-832F-DD5575A5DC54}"/>
          </ac:spMkLst>
        </pc:spChg>
        <pc:spChg chg="add del mod">
          <ac:chgData name="Pearly" userId="9319f8037197e1cc" providerId="LiveId" clId="{901C01C3-B6EF-40F3-A297-C43C7969AE6D}" dt="2021-08-06T15:03:05.738" v="831"/>
          <ac:spMkLst>
            <pc:docMk/>
            <pc:sldMk cId="1056378880" sldId="321"/>
            <ac:spMk id="18" creationId="{5F58D1CA-C6F6-4650-B9A9-4B237E12A580}"/>
          </ac:spMkLst>
        </pc:spChg>
        <pc:spChg chg="add mod">
          <ac:chgData name="Pearly" userId="9319f8037197e1cc" providerId="LiveId" clId="{901C01C3-B6EF-40F3-A297-C43C7969AE6D}" dt="2021-08-07T15:03:36.681" v="3542" actId="164"/>
          <ac:spMkLst>
            <pc:docMk/>
            <pc:sldMk cId="1056378880" sldId="321"/>
            <ac:spMk id="19" creationId="{A25D7E5E-7BF2-4506-B232-C9C79189115F}"/>
          </ac:spMkLst>
        </pc:spChg>
        <pc:spChg chg="add mod">
          <ac:chgData name="Pearly" userId="9319f8037197e1cc" providerId="LiveId" clId="{901C01C3-B6EF-40F3-A297-C43C7969AE6D}" dt="2021-08-07T15:03:36.681" v="3542" actId="164"/>
          <ac:spMkLst>
            <pc:docMk/>
            <pc:sldMk cId="1056378880" sldId="321"/>
            <ac:spMk id="20" creationId="{ABCC5E6A-9151-4388-819A-FD7FE8B48F0A}"/>
          </ac:spMkLst>
        </pc:spChg>
        <pc:spChg chg="add mod">
          <ac:chgData name="Pearly" userId="9319f8037197e1cc" providerId="LiveId" clId="{901C01C3-B6EF-40F3-A297-C43C7969AE6D}" dt="2021-08-07T15:03:36.681" v="3542" actId="164"/>
          <ac:spMkLst>
            <pc:docMk/>
            <pc:sldMk cId="1056378880" sldId="321"/>
            <ac:spMk id="21" creationId="{BC548162-62A6-4435-BFF1-7849EF383892}"/>
          </ac:spMkLst>
        </pc:spChg>
        <pc:spChg chg="add mod">
          <ac:chgData name="Pearly" userId="9319f8037197e1cc" providerId="LiveId" clId="{901C01C3-B6EF-40F3-A297-C43C7969AE6D}" dt="2021-08-07T15:03:36.681" v="3542" actId="164"/>
          <ac:spMkLst>
            <pc:docMk/>
            <pc:sldMk cId="1056378880" sldId="321"/>
            <ac:spMk id="22" creationId="{9B95EC35-28F4-4781-8CE7-0E8A026DCCAD}"/>
          </ac:spMkLst>
        </pc:spChg>
        <pc:spChg chg="add del mod">
          <ac:chgData name="Pearly" userId="9319f8037197e1cc" providerId="LiveId" clId="{901C01C3-B6EF-40F3-A297-C43C7969AE6D}" dt="2021-08-07T14:22:49.330" v="2716"/>
          <ac:spMkLst>
            <pc:docMk/>
            <pc:sldMk cId="1056378880" sldId="321"/>
            <ac:spMk id="23" creationId="{D47CD715-C3F4-4C20-8D4A-0A19FC3EF4B8}"/>
          </ac:spMkLst>
        </pc:spChg>
        <pc:spChg chg="add mod">
          <ac:chgData name="Pearly" userId="9319f8037197e1cc" providerId="LiveId" clId="{901C01C3-B6EF-40F3-A297-C43C7969AE6D}" dt="2021-08-07T14:57:42.733" v="3375" actId="20577"/>
          <ac:spMkLst>
            <pc:docMk/>
            <pc:sldMk cId="1056378880" sldId="321"/>
            <ac:spMk id="24" creationId="{A0086528-C8DE-4430-B691-E158F4BB56F5}"/>
          </ac:spMkLst>
        </pc:spChg>
        <pc:spChg chg="add mod">
          <ac:chgData name="Pearly" userId="9319f8037197e1cc" providerId="LiveId" clId="{901C01C3-B6EF-40F3-A297-C43C7969AE6D}" dt="2021-08-08T00:47:07.447" v="7385" actId="20577"/>
          <ac:spMkLst>
            <pc:docMk/>
            <pc:sldMk cId="1056378880" sldId="321"/>
            <ac:spMk id="25" creationId="{D2AF224A-AF81-42B8-8FA5-9C5D5FCC82CE}"/>
          </ac:spMkLst>
        </pc:spChg>
        <pc:spChg chg="add mod">
          <ac:chgData name="Pearly" userId="9319f8037197e1cc" providerId="LiveId" clId="{901C01C3-B6EF-40F3-A297-C43C7969AE6D}" dt="2021-08-07T20:44:49.696" v="4192" actId="164"/>
          <ac:spMkLst>
            <pc:docMk/>
            <pc:sldMk cId="1056378880" sldId="321"/>
            <ac:spMk id="26" creationId="{C6DBD237-F09F-474D-95C6-1D92D35FC765}"/>
          </ac:spMkLst>
        </pc:spChg>
        <pc:spChg chg="add mod">
          <ac:chgData name="Pearly" userId="9319f8037197e1cc" providerId="LiveId" clId="{901C01C3-B6EF-40F3-A297-C43C7969AE6D}" dt="2021-08-07T20:44:49.696" v="4192" actId="164"/>
          <ac:spMkLst>
            <pc:docMk/>
            <pc:sldMk cId="1056378880" sldId="321"/>
            <ac:spMk id="27" creationId="{4D2F4649-B7A2-4B81-9FA3-987D353801DF}"/>
          </ac:spMkLst>
        </pc:spChg>
        <pc:spChg chg="add mod">
          <ac:chgData name="Pearly" userId="9319f8037197e1cc" providerId="LiveId" clId="{901C01C3-B6EF-40F3-A297-C43C7969AE6D}" dt="2021-08-07T20:44:49.696" v="4192" actId="164"/>
          <ac:spMkLst>
            <pc:docMk/>
            <pc:sldMk cId="1056378880" sldId="321"/>
            <ac:spMk id="28" creationId="{94FDAC37-5C5F-491A-B764-0966D9009DF1}"/>
          </ac:spMkLst>
        </pc:spChg>
        <pc:spChg chg="add del mod">
          <ac:chgData name="Pearly" userId="9319f8037197e1cc" providerId="LiveId" clId="{901C01C3-B6EF-40F3-A297-C43C7969AE6D}" dt="2021-08-07T15:03:19.568" v="3540"/>
          <ac:spMkLst>
            <pc:docMk/>
            <pc:sldMk cId="1056378880" sldId="321"/>
            <ac:spMk id="31" creationId="{56FCE710-5826-451B-8644-F3BE782D6913}"/>
          </ac:spMkLst>
        </pc:spChg>
        <pc:spChg chg="add del mod">
          <ac:chgData name="Pearly" userId="9319f8037197e1cc" providerId="LiveId" clId="{901C01C3-B6EF-40F3-A297-C43C7969AE6D}" dt="2021-08-07T15:03:19.568" v="3540"/>
          <ac:spMkLst>
            <pc:docMk/>
            <pc:sldMk cId="1056378880" sldId="321"/>
            <ac:spMk id="32" creationId="{849103ED-247B-465C-9748-320BDA6AEBFF}"/>
          </ac:spMkLst>
        </pc:spChg>
        <pc:spChg chg="add del mod">
          <ac:chgData name="Pearly" userId="9319f8037197e1cc" providerId="LiveId" clId="{901C01C3-B6EF-40F3-A297-C43C7969AE6D}" dt="2021-08-07T15:03:19.568" v="3540"/>
          <ac:spMkLst>
            <pc:docMk/>
            <pc:sldMk cId="1056378880" sldId="321"/>
            <ac:spMk id="33" creationId="{6F94EC2A-74ED-4445-9F67-2E2AE308D83D}"/>
          </ac:spMkLst>
        </pc:spChg>
        <pc:spChg chg="add del mod">
          <ac:chgData name="Pearly" userId="9319f8037197e1cc" providerId="LiveId" clId="{901C01C3-B6EF-40F3-A297-C43C7969AE6D}" dt="2021-08-07T15:03:19.568" v="3540"/>
          <ac:spMkLst>
            <pc:docMk/>
            <pc:sldMk cId="1056378880" sldId="321"/>
            <ac:spMk id="34" creationId="{C8AF1DBF-F2E0-48D3-B9C3-7CECD2119A50}"/>
          </ac:spMkLst>
        </pc:spChg>
        <pc:spChg chg="add del mod">
          <ac:chgData name="Pearly" userId="9319f8037197e1cc" providerId="LiveId" clId="{901C01C3-B6EF-40F3-A297-C43C7969AE6D}" dt="2021-08-07T15:03:19.568" v="3540"/>
          <ac:spMkLst>
            <pc:docMk/>
            <pc:sldMk cId="1056378880" sldId="321"/>
            <ac:spMk id="35" creationId="{CFB69EC7-0668-45AD-99C3-718C941400AA}"/>
          </ac:spMkLst>
        </pc:spChg>
        <pc:spChg chg="add del mod">
          <ac:chgData name="Pearly" userId="9319f8037197e1cc" providerId="LiveId" clId="{901C01C3-B6EF-40F3-A297-C43C7969AE6D}" dt="2021-08-07T15:03:19.568" v="3540"/>
          <ac:spMkLst>
            <pc:docMk/>
            <pc:sldMk cId="1056378880" sldId="321"/>
            <ac:spMk id="36" creationId="{01A6340D-28A8-4DD0-B640-44661E3F163C}"/>
          </ac:spMkLst>
        </pc:spChg>
        <pc:spChg chg="add del mod">
          <ac:chgData name="Pearly" userId="9319f8037197e1cc" providerId="LiveId" clId="{901C01C3-B6EF-40F3-A297-C43C7969AE6D}" dt="2021-08-07T15:03:19.568" v="3540"/>
          <ac:spMkLst>
            <pc:docMk/>
            <pc:sldMk cId="1056378880" sldId="321"/>
            <ac:spMk id="37" creationId="{0821A81A-CFDB-4C16-B2D4-D9F2EBA3AC6E}"/>
          </ac:spMkLst>
        </pc:spChg>
        <pc:spChg chg="add del mod">
          <ac:chgData name="Pearly" userId="9319f8037197e1cc" providerId="LiveId" clId="{901C01C3-B6EF-40F3-A297-C43C7969AE6D}" dt="2021-08-07T15:03:19.568" v="3540"/>
          <ac:spMkLst>
            <pc:docMk/>
            <pc:sldMk cId="1056378880" sldId="321"/>
            <ac:spMk id="38" creationId="{500273B5-CD84-4DA7-A793-405A1EF9DA40}"/>
          </ac:spMkLst>
        </pc:spChg>
        <pc:spChg chg="add del mod">
          <ac:chgData name="Pearly" userId="9319f8037197e1cc" providerId="LiveId" clId="{901C01C3-B6EF-40F3-A297-C43C7969AE6D}" dt="2021-08-07T15:03:19.568" v="3540"/>
          <ac:spMkLst>
            <pc:docMk/>
            <pc:sldMk cId="1056378880" sldId="321"/>
            <ac:spMk id="39" creationId="{28457CB8-C268-4DA4-BA93-DFA8E1CCA3E3}"/>
          </ac:spMkLst>
        </pc:spChg>
        <pc:spChg chg="add del mod">
          <ac:chgData name="Pearly" userId="9319f8037197e1cc" providerId="LiveId" clId="{901C01C3-B6EF-40F3-A297-C43C7969AE6D}" dt="2021-08-07T15:03:19.568" v="3540"/>
          <ac:spMkLst>
            <pc:docMk/>
            <pc:sldMk cId="1056378880" sldId="321"/>
            <ac:spMk id="40" creationId="{F3BAE384-E9C6-46F2-84B2-1272DD200E37}"/>
          </ac:spMkLst>
        </pc:spChg>
        <pc:spChg chg="add del mod">
          <ac:chgData name="Pearly" userId="9319f8037197e1cc" providerId="LiveId" clId="{901C01C3-B6EF-40F3-A297-C43C7969AE6D}" dt="2021-08-07T15:03:19.568" v="3540"/>
          <ac:spMkLst>
            <pc:docMk/>
            <pc:sldMk cId="1056378880" sldId="321"/>
            <ac:spMk id="41" creationId="{A4F8B685-CE75-47AF-AB53-04D03039763A}"/>
          </ac:spMkLst>
        </pc:spChg>
        <pc:spChg chg="mod">
          <ac:chgData name="Pearly" userId="9319f8037197e1cc" providerId="LiveId" clId="{901C01C3-B6EF-40F3-A297-C43C7969AE6D}" dt="2021-08-07T15:05:58.628" v="3571" actId="20577"/>
          <ac:spMkLst>
            <pc:docMk/>
            <pc:sldMk cId="1056378880" sldId="321"/>
            <ac:spMk id="44" creationId="{AC9D45E7-5381-4422-882A-4E6501E4FFC4}"/>
          </ac:spMkLst>
        </pc:spChg>
        <pc:spChg chg="mod">
          <ac:chgData name="Pearly" userId="9319f8037197e1cc" providerId="LiveId" clId="{901C01C3-B6EF-40F3-A297-C43C7969AE6D}" dt="2021-08-07T20:50:38.400" v="4220" actId="1076"/>
          <ac:spMkLst>
            <pc:docMk/>
            <pc:sldMk cId="1056378880" sldId="321"/>
            <ac:spMk id="45" creationId="{11DC8721-C1B1-44B4-9BF5-4F42F2CF4058}"/>
          </ac:spMkLst>
        </pc:spChg>
        <pc:spChg chg="mod">
          <ac:chgData name="Pearly" userId="9319f8037197e1cc" providerId="LiveId" clId="{901C01C3-B6EF-40F3-A297-C43C7969AE6D}" dt="2021-08-07T15:05:39.572" v="3567" actId="20577"/>
          <ac:spMkLst>
            <pc:docMk/>
            <pc:sldMk cId="1056378880" sldId="321"/>
            <ac:spMk id="46" creationId="{CECDA83A-E543-4BA9-84D0-A44CDCE0948E}"/>
          </ac:spMkLst>
        </pc:spChg>
        <pc:spChg chg="mod">
          <ac:chgData name="Pearly" userId="9319f8037197e1cc" providerId="LiveId" clId="{901C01C3-B6EF-40F3-A297-C43C7969AE6D}" dt="2021-08-07T15:03:39.309" v="3543"/>
          <ac:spMkLst>
            <pc:docMk/>
            <pc:sldMk cId="1056378880" sldId="321"/>
            <ac:spMk id="47" creationId="{EDAA5109-38D9-4B63-8FC7-83DDF080F50D}"/>
          </ac:spMkLst>
        </pc:spChg>
        <pc:spChg chg="mod">
          <ac:chgData name="Pearly" userId="9319f8037197e1cc" providerId="LiveId" clId="{901C01C3-B6EF-40F3-A297-C43C7969AE6D}" dt="2021-08-07T15:03:39.309" v="3543"/>
          <ac:spMkLst>
            <pc:docMk/>
            <pc:sldMk cId="1056378880" sldId="321"/>
            <ac:spMk id="48" creationId="{4694B8FF-DC60-4D93-8BD0-800D71249813}"/>
          </ac:spMkLst>
        </pc:spChg>
        <pc:spChg chg="mod">
          <ac:chgData name="Pearly" userId="9319f8037197e1cc" providerId="LiveId" clId="{901C01C3-B6EF-40F3-A297-C43C7969AE6D}" dt="2021-08-07T15:03:39.309" v="3543"/>
          <ac:spMkLst>
            <pc:docMk/>
            <pc:sldMk cId="1056378880" sldId="321"/>
            <ac:spMk id="49" creationId="{2A38688F-7EFB-4AB7-8C05-EC4DCC3D923B}"/>
          </ac:spMkLst>
        </pc:spChg>
        <pc:spChg chg="mod">
          <ac:chgData name="Pearly" userId="9319f8037197e1cc" providerId="LiveId" clId="{901C01C3-B6EF-40F3-A297-C43C7969AE6D}" dt="2021-08-07T15:03:39.309" v="3543"/>
          <ac:spMkLst>
            <pc:docMk/>
            <pc:sldMk cId="1056378880" sldId="321"/>
            <ac:spMk id="50" creationId="{AF504606-EA88-43CF-8F96-BB0ED113CB23}"/>
          </ac:spMkLst>
        </pc:spChg>
        <pc:spChg chg="mod">
          <ac:chgData name="Pearly" userId="9319f8037197e1cc" providerId="LiveId" clId="{901C01C3-B6EF-40F3-A297-C43C7969AE6D}" dt="2021-08-07T15:03:39.309" v="3543"/>
          <ac:spMkLst>
            <pc:docMk/>
            <pc:sldMk cId="1056378880" sldId="321"/>
            <ac:spMk id="51" creationId="{B5B1996D-84E2-4565-AF12-3DFE0289AF7A}"/>
          </ac:spMkLst>
        </pc:spChg>
        <pc:spChg chg="mod">
          <ac:chgData name="Pearly" userId="9319f8037197e1cc" providerId="LiveId" clId="{901C01C3-B6EF-40F3-A297-C43C7969AE6D}" dt="2021-08-07T15:03:39.309" v="3543"/>
          <ac:spMkLst>
            <pc:docMk/>
            <pc:sldMk cId="1056378880" sldId="321"/>
            <ac:spMk id="52" creationId="{1D41C9DC-E552-4DA0-A23C-10B29F184931}"/>
          </ac:spMkLst>
        </pc:spChg>
        <pc:spChg chg="add del mod">
          <ac:chgData name="Pearly" userId="9319f8037197e1cc" providerId="LiveId" clId="{901C01C3-B6EF-40F3-A297-C43C7969AE6D}" dt="2021-08-07T20:50:56.716" v="4225" actId="478"/>
          <ac:spMkLst>
            <pc:docMk/>
            <pc:sldMk cId="1056378880" sldId="321"/>
            <ac:spMk id="53" creationId="{64A0904F-B0AF-43CF-B57E-641CA8D19A6B}"/>
          </ac:spMkLst>
        </pc:spChg>
        <pc:spChg chg="mod">
          <ac:chgData name="Pearly" userId="9319f8037197e1cc" providerId="LiveId" clId="{901C01C3-B6EF-40F3-A297-C43C7969AE6D}" dt="2021-08-07T20:44:56.650" v="4195" actId="571"/>
          <ac:spMkLst>
            <pc:docMk/>
            <pc:sldMk cId="1056378880" sldId="321"/>
            <ac:spMk id="59" creationId="{B258EC4A-3A3F-44CA-A4CC-6E9A5C9D31B6}"/>
          </ac:spMkLst>
        </pc:spChg>
        <pc:spChg chg="mod">
          <ac:chgData name="Pearly" userId="9319f8037197e1cc" providerId="LiveId" clId="{901C01C3-B6EF-40F3-A297-C43C7969AE6D}" dt="2021-08-07T20:44:56.650" v="4195" actId="571"/>
          <ac:spMkLst>
            <pc:docMk/>
            <pc:sldMk cId="1056378880" sldId="321"/>
            <ac:spMk id="60" creationId="{906CE064-7CFB-4BDD-8BEC-983B508E4C27}"/>
          </ac:spMkLst>
        </pc:spChg>
        <pc:spChg chg="mod">
          <ac:chgData name="Pearly" userId="9319f8037197e1cc" providerId="LiveId" clId="{901C01C3-B6EF-40F3-A297-C43C7969AE6D}" dt="2021-08-07T20:44:56.650" v="4195" actId="571"/>
          <ac:spMkLst>
            <pc:docMk/>
            <pc:sldMk cId="1056378880" sldId="321"/>
            <ac:spMk id="61" creationId="{04C765EC-7FBD-48E4-988A-DA51DC3374B4}"/>
          </ac:spMkLst>
        </pc:spChg>
        <pc:spChg chg="mod">
          <ac:chgData name="Pearly" userId="9319f8037197e1cc" providerId="LiveId" clId="{901C01C3-B6EF-40F3-A297-C43C7969AE6D}" dt="2021-08-07T20:44:56.650" v="4195" actId="571"/>
          <ac:spMkLst>
            <pc:docMk/>
            <pc:sldMk cId="1056378880" sldId="321"/>
            <ac:spMk id="63" creationId="{DDEEF412-E400-4EF6-9E3C-47F5278AF950}"/>
          </ac:spMkLst>
        </pc:spChg>
        <pc:spChg chg="mod">
          <ac:chgData name="Pearly" userId="9319f8037197e1cc" providerId="LiveId" clId="{901C01C3-B6EF-40F3-A297-C43C7969AE6D}" dt="2021-08-07T20:44:56.650" v="4195" actId="571"/>
          <ac:spMkLst>
            <pc:docMk/>
            <pc:sldMk cId="1056378880" sldId="321"/>
            <ac:spMk id="64" creationId="{4DA1FC30-EB7E-4CAC-B117-1B037CAE9B7D}"/>
          </ac:spMkLst>
        </pc:spChg>
        <pc:spChg chg="mod">
          <ac:chgData name="Pearly" userId="9319f8037197e1cc" providerId="LiveId" clId="{901C01C3-B6EF-40F3-A297-C43C7969AE6D}" dt="2021-08-07T20:44:56.650" v="4195" actId="571"/>
          <ac:spMkLst>
            <pc:docMk/>
            <pc:sldMk cId="1056378880" sldId="321"/>
            <ac:spMk id="65" creationId="{3A9BD80E-AFA8-4CD2-8F74-E52895BF2E6B}"/>
          </ac:spMkLst>
        </pc:spChg>
        <pc:spChg chg="mod">
          <ac:chgData name="Pearly" userId="9319f8037197e1cc" providerId="LiveId" clId="{901C01C3-B6EF-40F3-A297-C43C7969AE6D}" dt="2021-08-07T20:44:56.650" v="4195" actId="571"/>
          <ac:spMkLst>
            <pc:docMk/>
            <pc:sldMk cId="1056378880" sldId="321"/>
            <ac:spMk id="66" creationId="{6FDC223F-E25E-4D29-91D1-AF2F5910EAA5}"/>
          </ac:spMkLst>
        </pc:spChg>
        <pc:spChg chg="mod">
          <ac:chgData name="Pearly" userId="9319f8037197e1cc" providerId="LiveId" clId="{901C01C3-B6EF-40F3-A297-C43C7969AE6D}" dt="2021-08-07T20:44:56.650" v="4195" actId="571"/>
          <ac:spMkLst>
            <pc:docMk/>
            <pc:sldMk cId="1056378880" sldId="321"/>
            <ac:spMk id="67" creationId="{DC3E35CA-136B-4686-97B9-07FB6FF98A62}"/>
          </ac:spMkLst>
        </pc:spChg>
        <pc:spChg chg="mod">
          <ac:chgData name="Pearly" userId="9319f8037197e1cc" providerId="LiveId" clId="{901C01C3-B6EF-40F3-A297-C43C7969AE6D}" dt="2021-08-07T20:44:56.650" v="4195" actId="571"/>
          <ac:spMkLst>
            <pc:docMk/>
            <pc:sldMk cId="1056378880" sldId="321"/>
            <ac:spMk id="68" creationId="{46A4211B-9FC7-4A33-8D11-B91B5860E6A5}"/>
          </ac:spMkLst>
        </pc:spChg>
        <pc:spChg chg="mod">
          <ac:chgData name="Pearly" userId="9319f8037197e1cc" providerId="LiveId" clId="{901C01C3-B6EF-40F3-A297-C43C7969AE6D}" dt="2021-08-07T20:44:56.650" v="4195" actId="571"/>
          <ac:spMkLst>
            <pc:docMk/>
            <pc:sldMk cId="1056378880" sldId="321"/>
            <ac:spMk id="69" creationId="{8480C1A3-3017-4C8E-9F1D-57B620A69F10}"/>
          </ac:spMkLst>
        </pc:spChg>
        <pc:spChg chg="mod">
          <ac:chgData name="Pearly" userId="9319f8037197e1cc" providerId="LiveId" clId="{901C01C3-B6EF-40F3-A297-C43C7969AE6D}" dt="2021-08-07T20:44:56.650" v="4195" actId="571"/>
          <ac:spMkLst>
            <pc:docMk/>
            <pc:sldMk cId="1056378880" sldId="321"/>
            <ac:spMk id="70" creationId="{29CD011D-D186-4ADC-92C5-4F4850652570}"/>
          </ac:spMkLst>
        </pc:spChg>
        <pc:spChg chg="mod">
          <ac:chgData name="Pearly" userId="9319f8037197e1cc" providerId="LiveId" clId="{901C01C3-B6EF-40F3-A297-C43C7969AE6D}" dt="2021-08-07T20:44:56.650" v="4195" actId="571"/>
          <ac:spMkLst>
            <pc:docMk/>
            <pc:sldMk cId="1056378880" sldId="321"/>
            <ac:spMk id="71" creationId="{8DB3EFEB-9688-4B98-B8D6-7D2578CC135E}"/>
          </ac:spMkLst>
        </pc:spChg>
        <pc:spChg chg="add del mod">
          <ac:chgData name="Pearly" userId="9319f8037197e1cc" providerId="LiveId" clId="{901C01C3-B6EF-40F3-A297-C43C7969AE6D}" dt="2021-08-07T20:44:59.021" v="4196" actId="21"/>
          <ac:spMkLst>
            <pc:docMk/>
            <pc:sldMk cId="1056378880" sldId="321"/>
            <ac:spMk id="72" creationId="{AD9B31FA-3FFB-41CA-AFE4-8F98874C2897}"/>
          </ac:spMkLst>
        </pc:spChg>
        <pc:spChg chg="add del">
          <ac:chgData name="Pearly" userId="9319f8037197e1cc" providerId="LiveId" clId="{901C01C3-B6EF-40F3-A297-C43C7969AE6D}" dt="2021-08-07T20:47:01.466" v="4208"/>
          <ac:spMkLst>
            <pc:docMk/>
            <pc:sldMk cId="1056378880" sldId="321"/>
            <ac:spMk id="73" creationId="{C1412734-C78C-4973-8090-611A7F6FF692}"/>
          </ac:spMkLst>
        </pc:spChg>
        <pc:grpChg chg="add mod">
          <ac:chgData name="Pearly" userId="9319f8037197e1cc" providerId="LiveId" clId="{901C01C3-B6EF-40F3-A297-C43C7969AE6D}" dt="2021-08-07T21:06:06.961" v="4265" actId="1076"/>
          <ac:grpSpMkLst>
            <pc:docMk/>
            <pc:sldMk cId="1056378880" sldId="321"/>
            <ac:grpSpMk id="42" creationId="{3CA50F73-9967-4DE3-9BC8-CB20E9556F7C}"/>
          </ac:grpSpMkLst>
        </pc:grpChg>
        <pc:grpChg chg="add mod">
          <ac:chgData name="Pearly" userId="9319f8037197e1cc" providerId="LiveId" clId="{901C01C3-B6EF-40F3-A297-C43C7969AE6D}" dt="2021-08-07T20:44:49.696" v="4192" actId="164"/>
          <ac:grpSpMkLst>
            <pc:docMk/>
            <pc:sldMk cId="1056378880" sldId="321"/>
            <ac:grpSpMk id="43" creationId="{6E65A0CF-FD82-44A5-96C3-315EEC10E940}"/>
          </ac:grpSpMkLst>
        </pc:grpChg>
        <pc:grpChg chg="add del mod">
          <ac:chgData name="Pearly" userId="9319f8037197e1cc" providerId="LiveId" clId="{901C01C3-B6EF-40F3-A297-C43C7969AE6D}" dt="2021-08-07T20:50:54.056" v="4223" actId="478"/>
          <ac:grpSpMkLst>
            <pc:docMk/>
            <pc:sldMk cId="1056378880" sldId="321"/>
            <ac:grpSpMk id="54" creationId="{376749C4-F6DB-4B21-AD24-292A80AD08DA}"/>
          </ac:grpSpMkLst>
        </pc:grpChg>
        <pc:grpChg chg="add del mod">
          <ac:chgData name="Pearly" userId="9319f8037197e1cc" providerId="LiveId" clId="{901C01C3-B6EF-40F3-A297-C43C7969AE6D}" dt="2021-08-07T20:44:59.021" v="4196" actId="21"/>
          <ac:grpSpMkLst>
            <pc:docMk/>
            <pc:sldMk cId="1056378880" sldId="321"/>
            <ac:grpSpMk id="57" creationId="{AF5A2839-7BE2-42E8-8349-5A95F9ECD934}"/>
          </ac:grpSpMkLst>
        </pc:grpChg>
        <pc:grpChg chg="mod">
          <ac:chgData name="Pearly" userId="9319f8037197e1cc" providerId="LiveId" clId="{901C01C3-B6EF-40F3-A297-C43C7969AE6D}" dt="2021-08-07T20:44:56.650" v="4195" actId="571"/>
          <ac:grpSpMkLst>
            <pc:docMk/>
            <pc:sldMk cId="1056378880" sldId="321"/>
            <ac:grpSpMk id="62" creationId="{D221F75C-BFE0-4E6F-9F05-39B622DF9035}"/>
          </ac:grpSpMkLst>
        </pc:grpChg>
        <pc:picChg chg="add del mod">
          <ac:chgData name="Pearly" userId="9319f8037197e1cc" providerId="LiveId" clId="{901C01C3-B6EF-40F3-A297-C43C7969AE6D}" dt="2021-08-07T14:57:19.385" v="3354" actId="478"/>
          <ac:picMkLst>
            <pc:docMk/>
            <pc:sldMk cId="1056378880" sldId="321"/>
            <ac:picMk id="30" creationId="{08CC0219-9B56-4C37-8700-0281DFC9588F}"/>
          </ac:picMkLst>
        </pc:picChg>
        <pc:picChg chg="add del">
          <ac:chgData name="Pearly" userId="9319f8037197e1cc" providerId="LiveId" clId="{901C01C3-B6EF-40F3-A297-C43C7969AE6D}" dt="2021-08-07T20:44:53.656" v="4194" actId="478"/>
          <ac:picMkLst>
            <pc:docMk/>
            <pc:sldMk cId="1056378880" sldId="321"/>
            <ac:picMk id="56" creationId="{A56447B2-5AF9-4D3E-926B-2AD9C7CDA6D7}"/>
          </ac:picMkLst>
        </pc:picChg>
        <pc:picChg chg="add mod">
          <ac:chgData name="Pearly" userId="9319f8037197e1cc" providerId="LiveId" clId="{901C01C3-B6EF-40F3-A297-C43C7969AE6D}" dt="2021-08-07T21:01:10.569" v="4240" actId="1076"/>
          <ac:picMkLst>
            <pc:docMk/>
            <pc:sldMk cId="1056378880" sldId="321"/>
            <ac:picMk id="75" creationId="{05CF6F4A-9DCD-4BEB-A67F-6FD07F5C1B2B}"/>
          </ac:picMkLst>
        </pc:picChg>
        <pc:picChg chg="add del mod">
          <ac:chgData name="Pearly" userId="9319f8037197e1cc" providerId="LiveId" clId="{901C01C3-B6EF-40F3-A297-C43C7969AE6D}" dt="2021-08-07T20:57:26.387" v="4239" actId="478"/>
          <ac:picMkLst>
            <pc:docMk/>
            <pc:sldMk cId="1056378880" sldId="321"/>
            <ac:picMk id="77" creationId="{DA2716F8-A100-4BF3-8E51-81385A0A4280}"/>
          </ac:picMkLst>
        </pc:picChg>
        <pc:picChg chg="add mod">
          <ac:chgData name="Pearly" userId="9319f8037197e1cc" providerId="LiveId" clId="{901C01C3-B6EF-40F3-A297-C43C7969AE6D}" dt="2021-08-07T21:01:25.463" v="4249" actId="1076"/>
          <ac:picMkLst>
            <pc:docMk/>
            <pc:sldMk cId="1056378880" sldId="321"/>
            <ac:picMk id="79" creationId="{958CD5F5-9F08-4CDF-93CE-AE9E4850B124}"/>
          </ac:picMkLst>
        </pc:picChg>
        <pc:picChg chg="add del mod">
          <ac:chgData name="Pearly" userId="9319f8037197e1cc" providerId="LiveId" clId="{901C01C3-B6EF-40F3-A297-C43C7969AE6D}" dt="2021-08-07T21:01:46.023" v="4251"/>
          <ac:picMkLst>
            <pc:docMk/>
            <pc:sldMk cId="1056378880" sldId="321"/>
            <ac:picMk id="80" creationId="{33B506B3-A651-437D-AE5E-D52A805F99AC}"/>
          </ac:picMkLst>
        </pc:picChg>
        <pc:picChg chg="add mod">
          <ac:chgData name="Pearly" userId="9319f8037197e1cc" providerId="LiveId" clId="{901C01C3-B6EF-40F3-A297-C43C7969AE6D}" dt="2021-08-07T21:03:54.276" v="4262" actId="1076"/>
          <ac:picMkLst>
            <pc:docMk/>
            <pc:sldMk cId="1056378880" sldId="321"/>
            <ac:picMk id="82" creationId="{739115E0-D20B-4ACB-B8ED-204DD66B4177}"/>
          </ac:picMkLst>
        </pc:picChg>
        <pc:cxnChg chg="add del mod">
          <ac:chgData name="Pearly" userId="9319f8037197e1cc" providerId="LiveId" clId="{901C01C3-B6EF-40F3-A297-C43C7969AE6D}" dt="2021-08-06T15:02:47.240" v="826" actId="478"/>
          <ac:cxnSpMkLst>
            <pc:docMk/>
            <pc:sldMk cId="1056378880" sldId="321"/>
            <ac:cxnSpMk id="13" creationId="{D53AC0CF-0792-45EE-A3B5-5F9C501E2748}"/>
          </ac:cxnSpMkLst>
        </pc:cxnChg>
        <pc:cxnChg chg="add mod">
          <ac:chgData name="Pearly" userId="9319f8037197e1cc" providerId="LiveId" clId="{901C01C3-B6EF-40F3-A297-C43C7969AE6D}" dt="2021-08-07T20:44:49.696" v="4192" actId="164"/>
          <ac:cxnSpMkLst>
            <pc:docMk/>
            <pc:sldMk cId="1056378880" sldId="321"/>
            <ac:cxnSpMk id="17" creationId="{D7810678-6C9E-4390-A7B0-8AD74E2BE86B}"/>
          </ac:cxnSpMkLst>
        </pc:cxnChg>
        <pc:cxnChg chg="mod">
          <ac:chgData name="Pearly" userId="9319f8037197e1cc" providerId="LiveId" clId="{901C01C3-B6EF-40F3-A297-C43C7969AE6D}" dt="2021-08-07T20:44:56.650" v="4195" actId="571"/>
          <ac:cxnSpMkLst>
            <pc:docMk/>
            <pc:sldMk cId="1056378880" sldId="321"/>
            <ac:cxnSpMk id="58" creationId="{D0E2F3F4-F237-4B10-A0CC-577AA467725E}"/>
          </ac:cxnSpMkLst>
        </pc:cxnChg>
      </pc:sldChg>
      <pc:sldChg chg="addSp modSp mod ord">
        <pc:chgData name="Pearly" userId="9319f8037197e1cc" providerId="LiveId" clId="{901C01C3-B6EF-40F3-A297-C43C7969AE6D}" dt="2021-08-07T22:19:51.381" v="6879" actId="20577"/>
        <pc:sldMkLst>
          <pc:docMk/>
          <pc:sldMk cId="1523965239" sldId="322"/>
        </pc:sldMkLst>
        <pc:spChg chg="mod">
          <ac:chgData name="Pearly" userId="9319f8037197e1cc" providerId="LiveId" clId="{901C01C3-B6EF-40F3-A297-C43C7969AE6D}" dt="2021-08-07T21:42:40.012" v="5011" actId="14100"/>
          <ac:spMkLst>
            <pc:docMk/>
            <pc:sldMk cId="1523965239" sldId="322"/>
            <ac:spMk id="2" creationId="{D5AAEC53-DA9B-4E13-8AE3-DEFBF5143960}"/>
          </ac:spMkLst>
        </pc:spChg>
        <pc:spChg chg="add mod">
          <ac:chgData name="Pearly" userId="9319f8037197e1cc" providerId="LiveId" clId="{901C01C3-B6EF-40F3-A297-C43C7969AE6D}" dt="2021-08-07T22:19:51.381" v="6879" actId="20577"/>
          <ac:spMkLst>
            <pc:docMk/>
            <pc:sldMk cId="1523965239" sldId="322"/>
            <ac:spMk id="3" creationId="{BA28313A-1554-4F0B-9A36-AB5AEEBB5EB3}"/>
          </ac:spMkLst>
        </pc:spChg>
        <pc:spChg chg="mod">
          <ac:chgData name="Pearly" userId="9319f8037197e1cc" providerId="LiveId" clId="{901C01C3-B6EF-40F3-A297-C43C7969AE6D}" dt="2021-08-07T21:59:36.372" v="5998" actId="27636"/>
          <ac:spMkLst>
            <pc:docMk/>
            <pc:sldMk cId="1523965239" sldId="322"/>
            <ac:spMk id="10" creationId="{3B90ABF1-3C6E-4DD8-A177-980B32E0539D}"/>
          </ac:spMkLst>
        </pc:spChg>
      </pc:sldChg>
      <pc:sldChg chg="addSp delSp modSp new mod">
        <pc:chgData name="Pearly" userId="9319f8037197e1cc" providerId="LiveId" clId="{901C01C3-B6EF-40F3-A297-C43C7969AE6D}" dt="2021-08-07T15:20:04.651" v="3936" actId="5793"/>
        <pc:sldMkLst>
          <pc:docMk/>
          <pc:sldMk cId="4032998491" sldId="323"/>
        </pc:sldMkLst>
        <pc:spChg chg="mod">
          <ac:chgData name="Pearly" userId="9319f8037197e1cc" providerId="LiveId" clId="{901C01C3-B6EF-40F3-A297-C43C7969AE6D}" dt="2021-08-07T14:59:05.061" v="3469" actId="14100"/>
          <ac:spMkLst>
            <pc:docMk/>
            <pc:sldMk cId="4032998491" sldId="323"/>
            <ac:spMk id="2" creationId="{9E0567D4-B344-470E-B7FC-C4F5B97CCBCD}"/>
          </ac:spMkLst>
        </pc:spChg>
        <pc:spChg chg="del mod">
          <ac:chgData name="Pearly" userId="9319f8037197e1cc" providerId="LiveId" clId="{901C01C3-B6EF-40F3-A297-C43C7969AE6D}" dt="2021-08-07T14:58:48.468" v="3459" actId="478"/>
          <ac:spMkLst>
            <pc:docMk/>
            <pc:sldMk cId="4032998491" sldId="323"/>
            <ac:spMk id="3" creationId="{CA498BC5-2665-4802-A87E-2A08BA5EA960}"/>
          </ac:spMkLst>
        </pc:spChg>
        <pc:spChg chg="mod">
          <ac:chgData name="Pearly" userId="9319f8037197e1cc" providerId="LiveId" clId="{901C01C3-B6EF-40F3-A297-C43C7969AE6D}" dt="2021-08-07T15:07:25.576" v="3590" actId="20577"/>
          <ac:spMkLst>
            <pc:docMk/>
            <pc:sldMk cId="4032998491" sldId="323"/>
            <ac:spMk id="4" creationId="{D0850433-8531-489B-8F40-9F1B77CACFA8}"/>
          </ac:spMkLst>
        </pc:spChg>
        <pc:spChg chg="mod">
          <ac:chgData name="Pearly" userId="9319f8037197e1cc" providerId="LiveId" clId="{901C01C3-B6EF-40F3-A297-C43C7969AE6D}" dt="2021-08-07T15:07:45.465" v="3647" actId="20577"/>
          <ac:spMkLst>
            <pc:docMk/>
            <pc:sldMk cId="4032998491" sldId="323"/>
            <ac:spMk id="5" creationId="{06B076F2-BFAF-4BAF-9E19-D9D66AB01102}"/>
          </ac:spMkLst>
        </pc:spChg>
        <pc:spChg chg="add mod">
          <ac:chgData name="Pearly" userId="9319f8037197e1cc" providerId="LiveId" clId="{901C01C3-B6EF-40F3-A297-C43C7969AE6D}" dt="2021-08-07T15:20:04.651" v="3936" actId="5793"/>
          <ac:spMkLst>
            <pc:docMk/>
            <pc:sldMk cId="4032998491" sldId="323"/>
            <ac:spMk id="9" creationId="{D03395B1-2263-4EBA-B6B0-A6FD2E372C2F}"/>
          </ac:spMkLst>
        </pc:spChg>
        <pc:picChg chg="add mod">
          <ac:chgData name="Pearly" userId="9319f8037197e1cc" providerId="LiveId" clId="{901C01C3-B6EF-40F3-A297-C43C7969AE6D}" dt="2021-08-07T15:17:52.433" v="3655" actId="14100"/>
          <ac:picMkLst>
            <pc:docMk/>
            <pc:sldMk cId="4032998491" sldId="323"/>
            <ac:picMk id="8" creationId="{1D1B506D-4321-4A28-AE4D-E466BD44A67D}"/>
          </ac:picMkLst>
        </pc:picChg>
      </pc:sldChg>
      <pc:sldChg chg="addSp delSp modSp new mod">
        <pc:chgData name="Pearly" userId="9319f8037197e1cc" providerId="LiveId" clId="{901C01C3-B6EF-40F3-A297-C43C7969AE6D}" dt="2021-08-08T01:08:42.931" v="7782" actId="20577"/>
        <pc:sldMkLst>
          <pc:docMk/>
          <pc:sldMk cId="818235255" sldId="324"/>
        </pc:sldMkLst>
        <pc:spChg chg="mod">
          <ac:chgData name="Pearly" userId="9319f8037197e1cc" providerId="LiveId" clId="{901C01C3-B6EF-40F3-A297-C43C7969AE6D}" dt="2021-08-08T00:41:24.640" v="7261" actId="27636"/>
          <ac:spMkLst>
            <pc:docMk/>
            <pc:sldMk cId="818235255" sldId="324"/>
            <ac:spMk id="2" creationId="{03E99061-BE14-459F-BABC-04E25497A1C0}"/>
          </ac:spMkLst>
        </pc:spChg>
        <pc:spChg chg="del">
          <ac:chgData name="Pearly" userId="9319f8037197e1cc" providerId="LiveId" clId="{901C01C3-B6EF-40F3-A297-C43C7969AE6D}" dt="2021-08-07T12:49:34.311" v="1210" actId="478"/>
          <ac:spMkLst>
            <pc:docMk/>
            <pc:sldMk cId="818235255" sldId="324"/>
            <ac:spMk id="3" creationId="{C2EB4A1A-9FDA-473D-8698-0DF7326CD661}"/>
          </ac:spMkLst>
        </pc:spChg>
        <pc:spChg chg="mod">
          <ac:chgData name="Pearly" userId="9319f8037197e1cc" providerId="LiveId" clId="{901C01C3-B6EF-40F3-A297-C43C7969AE6D}" dt="2021-08-07T12:50:09.671" v="1225" actId="20577"/>
          <ac:spMkLst>
            <pc:docMk/>
            <pc:sldMk cId="818235255" sldId="324"/>
            <ac:spMk id="4" creationId="{4D983E22-70B1-44B1-9AFF-12C9F0DFCA0F}"/>
          </ac:spMkLst>
        </pc:spChg>
        <pc:spChg chg="mod">
          <ac:chgData name="Pearly" userId="9319f8037197e1cc" providerId="LiveId" clId="{901C01C3-B6EF-40F3-A297-C43C7969AE6D}" dt="2021-08-07T12:50:21.276" v="1253" actId="20577"/>
          <ac:spMkLst>
            <pc:docMk/>
            <pc:sldMk cId="818235255" sldId="324"/>
            <ac:spMk id="5" creationId="{C8EB4816-A611-42CB-A569-8D056672F490}"/>
          </ac:spMkLst>
        </pc:spChg>
        <pc:spChg chg="add del mod">
          <ac:chgData name="Pearly" userId="9319f8037197e1cc" providerId="LiveId" clId="{901C01C3-B6EF-40F3-A297-C43C7969AE6D}" dt="2021-08-07T12:52:33.587" v="1281"/>
          <ac:spMkLst>
            <pc:docMk/>
            <pc:sldMk cId="818235255" sldId="324"/>
            <ac:spMk id="9" creationId="{BAAFEEDE-01CD-4AE4-8E57-E80863FB50B8}"/>
          </ac:spMkLst>
        </pc:spChg>
        <pc:spChg chg="add del mod">
          <ac:chgData name="Pearly" userId="9319f8037197e1cc" providerId="LiveId" clId="{901C01C3-B6EF-40F3-A297-C43C7969AE6D}" dt="2021-08-07T12:53:37.888" v="1285"/>
          <ac:spMkLst>
            <pc:docMk/>
            <pc:sldMk cId="818235255" sldId="324"/>
            <ac:spMk id="10" creationId="{066BB934-AD28-4649-A344-9BE1A3C02884}"/>
          </ac:spMkLst>
        </pc:spChg>
        <pc:spChg chg="add mod">
          <ac:chgData name="Pearly" userId="9319f8037197e1cc" providerId="LiveId" clId="{901C01C3-B6EF-40F3-A297-C43C7969AE6D}" dt="2021-08-08T01:08:42.931" v="7782" actId="20577"/>
          <ac:spMkLst>
            <pc:docMk/>
            <pc:sldMk cId="818235255" sldId="324"/>
            <ac:spMk id="13" creationId="{6BC076C0-DE23-42BD-8AF6-AFA61B4234B6}"/>
          </ac:spMkLst>
        </pc:spChg>
        <pc:picChg chg="add del mod">
          <ac:chgData name="Pearly" userId="9319f8037197e1cc" providerId="LiveId" clId="{901C01C3-B6EF-40F3-A297-C43C7969AE6D}" dt="2021-08-07T12:53:37.887" v="1283" actId="478"/>
          <ac:picMkLst>
            <pc:docMk/>
            <pc:sldMk cId="818235255" sldId="324"/>
            <ac:picMk id="8" creationId="{8F9CE26D-CACF-4A32-AB82-A4BD80AE6F5C}"/>
          </ac:picMkLst>
        </pc:picChg>
        <pc:picChg chg="add mod">
          <ac:chgData name="Pearly" userId="9319f8037197e1cc" providerId="LiveId" clId="{901C01C3-B6EF-40F3-A297-C43C7969AE6D}" dt="2021-08-07T12:53:41.041" v="1289" actId="1076"/>
          <ac:picMkLst>
            <pc:docMk/>
            <pc:sldMk cId="818235255" sldId="324"/>
            <ac:picMk id="12" creationId="{DFDF0CFA-D056-4AC6-98E7-1DFD0E1EADCB}"/>
          </ac:picMkLst>
        </pc:picChg>
      </pc:sldChg>
      <pc:sldChg chg="addSp delSp modSp new mod">
        <pc:chgData name="Pearly" userId="9319f8037197e1cc" providerId="LiveId" clId="{901C01C3-B6EF-40F3-A297-C43C7969AE6D}" dt="2021-08-07T13:16:16.375" v="2155" actId="20577"/>
        <pc:sldMkLst>
          <pc:docMk/>
          <pc:sldMk cId="2143257816" sldId="325"/>
        </pc:sldMkLst>
        <pc:spChg chg="mod">
          <ac:chgData name="Pearly" userId="9319f8037197e1cc" providerId="LiveId" clId="{901C01C3-B6EF-40F3-A297-C43C7969AE6D}" dt="2021-08-07T13:11:24.604" v="1661" actId="122"/>
          <ac:spMkLst>
            <pc:docMk/>
            <pc:sldMk cId="2143257816" sldId="325"/>
            <ac:spMk id="2" creationId="{2DDACD82-B395-4E36-99F9-A6B9F516B238}"/>
          </ac:spMkLst>
        </pc:spChg>
        <pc:spChg chg="del">
          <ac:chgData name="Pearly" userId="9319f8037197e1cc" providerId="LiveId" clId="{901C01C3-B6EF-40F3-A297-C43C7969AE6D}" dt="2021-08-07T13:04:55.418" v="1617" actId="478"/>
          <ac:spMkLst>
            <pc:docMk/>
            <pc:sldMk cId="2143257816" sldId="325"/>
            <ac:spMk id="3" creationId="{5D67F337-C791-4625-968C-E874C50FDCA8}"/>
          </ac:spMkLst>
        </pc:spChg>
        <pc:spChg chg="mod">
          <ac:chgData name="Pearly" userId="9319f8037197e1cc" providerId="LiveId" clId="{901C01C3-B6EF-40F3-A297-C43C7969AE6D}" dt="2021-08-07T13:16:16.375" v="2155" actId="20577"/>
          <ac:spMkLst>
            <pc:docMk/>
            <pc:sldMk cId="2143257816" sldId="325"/>
            <ac:spMk id="4" creationId="{05847834-A80F-4BC7-A7D7-13E719A7A9D0}"/>
          </ac:spMkLst>
        </pc:spChg>
        <pc:spChg chg="mod">
          <ac:chgData name="Pearly" userId="9319f8037197e1cc" providerId="LiveId" clId="{901C01C3-B6EF-40F3-A297-C43C7969AE6D}" dt="2021-08-07T13:16:12.172" v="2151" actId="20577"/>
          <ac:spMkLst>
            <pc:docMk/>
            <pc:sldMk cId="2143257816" sldId="325"/>
            <ac:spMk id="5" creationId="{3F6892C2-D47F-492D-92AB-1E4EF6F9CA16}"/>
          </ac:spMkLst>
        </pc:spChg>
        <pc:spChg chg="add mod">
          <ac:chgData name="Pearly" userId="9319f8037197e1cc" providerId="LiveId" clId="{901C01C3-B6EF-40F3-A297-C43C7969AE6D}" dt="2021-08-07T13:16:02.118" v="2124" actId="20577"/>
          <ac:spMkLst>
            <pc:docMk/>
            <pc:sldMk cId="2143257816" sldId="325"/>
            <ac:spMk id="9" creationId="{C666ED4A-B2D8-4431-8BCC-013BBAE084BF}"/>
          </ac:spMkLst>
        </pc:spChg>
        <pc:picChg chg="add mod">
          <ac:chgData name="Pearly" userId="9319f8037197e1cc" providerId="LiveId" clId="{901C01C3-B6EF-40F3-A297-C43C7969AE6D}" dt="2021-08-07T13:10:46.677" v="1626" actId="1076"/>
          <ac:picMkLst>
            <pc:docMk/>
            <pc:sldMk cId="2143257816" sldId="325"/>
            <ac:picMk id="8" creationId="{E82379FF-5D48-4FE6-9237-5A16B3B775A8}"/>
          </ac:picMkLst>
        </pc:picChg>
      </pc:sldChg>
      <pc:sldChg chg="addSp delSp modSp new mod">
        <pc:chgData name="Pearly" userId="9319f8037197e1cc" providerId="LiveId" clId="{901C01C3-B6EF-40F3-A297-C43C7969AE6D}" dt="2021-08-07T13:31:55.466" v="2550" actId="12"/>
        <pc:sldMkLst>
          <pc:docMk/>
          <pc:sldMk cId="1496939194" sldId="326"/>
        </pc:sldMkLst>
        <pc:spChg chg="mod">
          <ac:chgData name="Pearly" userId="9319f8037197e1cc" providerId="LiveId" clId="{901C01C3-B6EF-40F3-A297-C43C7969AE6D}" dt="2021-08-07T13:28:19.334" v="2199" actId="27636"/>
          <ac:spMkLst>
            <pc:docMk/>
            <pc:sldMk cId="1496939194" sldId="326"/>
            <ac:spMk id="2" creationId="{FD365C54-A7B9-473C-95A9-59443450EA6E}"/>
          </ac:spMkLst>
        </pc:spChg>
        <pc:spChg chg="del">
          <ac:chgData name="Pearly" userId="9319f8037197e1cc" providerId="LiveId" clId="{901C01C3-B6EF-40F3-A297-C43C7969AE6D}" dt="2021-08-07T13:27:50.547" v="2160" actId="478"/>
          <ac:spMkLst>
            <pc:docMk/>
            <pc:sldMk cId="1496939194" sldId="326"/>
            <ac:spMk id="3" creationId="{7DEF9420-C508-4C92-B38E-DEABFD961363}"/>
          </ac:spMkLst>
        </pc:spChg>
        <pc:spChg chg="add mod">
          <ac:chgData name="Pearly" userId="9319f8037197e1cc" providerId="LiveId" clId="{901C01C3-B6EF-40F3-A297-C43C7969AE6D}" dt="2021-08-07T13:31:55.466" v="2550" actId="12"/>
          <ac:spMkLst>
            <pc:docMk/>
            <pc:sldMk cId="1496939194" sldId="326"/>
            <ac:spMk id="9" creationId="{D947503B-090E-4C4B-9E56-2E20FA681593}"/>
          </ac:spMkLst>
        </pc:spChg>
        <pc:picChg chg="add mod">
          <ac:chgData name="Pearly" userId="9319f8037197e1cc" providerId="LiveId" clId="{901C01C3-B6EF-40F3-A297-C43C7969AE6D}" dt="2021-08-07T13:27:57.832" v="2163" actId="1076"/>
          <ac:picMkLst>
            <pc:docMk/>
            <pc:sldMk cId="1496939194" sldId="326"/>
            <ac:picMk id="8" creationId="{2B284F6E-97D1-411C-8054-F4D645929624}"/>
          </ac:picMkLst>
        </pc:picChg>
      </pc:sldChg>
      <pc:sldChg chg="addSp delSp modSp new mod">
        <pc:chgData name="Pearly" userId="9319f8037197e1cc" providerId="LiveId" clId="{901C01C3-B6EF-40F3-A297-C43C7969AE6D}" dt="2021-08-08T01:03:29.839" v="7764" actId="20577"/>
        <pc:sldMkLst>
          <pc:docMk/>
          <pc:sldMk cId="2637971279" sldId="327"/>
        </pc:sldMkLst>
        <pc:spChg chg="mod">
          <ac:chgData name="Pearly" userId="9319f8037197e1cc" providerId="LiveId" clId="{901C01C3-B6EF-40F3-A297-C43C7969AE6D}" dt="2021-08-07T21:36:46.498" v="4567" actId="14100"/>
          <ac:spMkLst>
            <pc:docMk/>
            <pc:sldMk cId="2637971279" sldId="327"/>
            <ac:spMk id="2" creationId="{5F0DFA75-0AC0-4588-B45D-806B0543E4EF}"/>
          </ac:spMkLst>
        </pc:spChg>
        <pc:spChg chg="del mod">
          <ac:chgData name="Pearly" userId="9319f8037197e1cc" providerId="LiveId" clId="{901C01C3-B6EF-40F3-A297-C43C7969AE6D}" dt="2021-08-07T15:44:36.834" v="3939" actId="478"/>
          <ac:spMkLst>
            <pc:docMk/>
            <pc:sldMk cId="2637971279" sldId="327"/>
            <ac:spMk id="3" creationId="{4643BFFD-3C27-45DB-A017-00029112A040}"/>
          </ac:spMkLst>
        </pc:spChg>
        <pc:spChg chg="mod">
          <ac:chgData name="Pearly" userId="9319f8037197e1cc" providerId="LiveId" clId="{901C01C3-B6EF-40F3-A297-C43C7969AE6D}" dt="2021-08-08T00:52:40.635" v="7397" actId="20577"/>
          <ac:spMkLst>
            <pc:docMk/>
            <pc:sldMk cId="2637971279" sldId="327"/>
            <ac:spMk id="4" creationId="{CC75CF5C-2947-4262-9C68-DEC4E9F49F11}"/>
          </ac:spMkLst>
        </pc:spChg>
        <pc:spChg chg="mod">
          <ac:chgData name="Pearly" userId="9319f8037197e1cc" providerId="LiveId" clId="{901C01C3-B6EF-40F3-A297-C43C7969AE6D}" dt="2021-08-07T15:51:55.605" v="4191" actId="20577"/>
          <ac:spMkLst>
            <pc:docMk/>
            <pc:sldMk cId="2637971279" sldId="327"/>
            <ac:spMk id="5" creationId="{F0021ACD-B726-4EDF-827F-8831CA7988F7}"/>
          </ac:spMkLst>
        </pc:spChg>
        <pc:spChg chg="add del mod">
          <ac:chgData name="Pearly" userId="9319f8037197e1cc" providerId="LiveId" clId="{901C01C3-B6EF-40F3-A297-C43C7969AE6D}" dt="2021-08-07T15:46:38.037" v="4009"/>
          <ac:spMkLst>
            <pc:docMk/>
            <pc:sldMk cId="2637971279" sldId="327"/>
            <ac:spMk id="11" creationId="{D0CA6F3E-61C8-48BE-81F8-ADAD564CBB1B}"/>
          </ac:spMkLst>
        </pc:spChg>
        <pc:spChg chg="add mod">
          <ac:chgData name="Pearly" userId="9319f8037197e1cc" providerId="LiveId" clId="{901C01C3-B6EF-40F3-A297-C43C7969AE6D}" dt="2021-08-08T01:03:29.839" v="7764" actId="20577"/>
          <ac:spMkLst>
            <pc:docMk/>
            <pc:sldMk cId="2637971279" sldId="327"/>
            <ac:spMk id="12" creationId="{7ABFFC89-65B0-4789-826C-40EB277FFA63}"/>
          </ac:spMkLst>
        </pc:spChg>
        <pc:picChg chg="add mod">
          <ac:chgData name="Pearly" userId="9319f8037197e1cc" providerId="LiveId" clId="{901C01C3-B6EF-40F3-A297-C43C7969AE6D}" dt="2021-08-08T00:52:34.370" v="7392" actId="1076"/>
          <ac:picMkLst>
            <pc:docMk/>
            <pc:sldMk cId="2637971279" sldId="327"/>
            <ac:picMk id="8" creationId="{98B8F5F0-DAD3-4025-955E-634537900BFB}"/>
          </ac:picMkLst>
        </pc:picChg>
        <pc:picChg chg="add del mod">
          <ac:chgData name="Pearly" userId="9319f8037197e1cc" providerId="LiveId" clId="{901C01C3-B6EF-40F3-A297-C43C7969AE6D}" dt="2021-08-07T15:46:15.229" v="3958" actId="478"/>
          <ac:picMkLst>
            <pc:docMk/>
            <pc:sldMk cId="2637971279" sldId="327"/>
            <ac:picMk id="10" creationId="{0AAFE4D3-ADB9-4336-B08F-33BC8081FA89}"/>
          </ac:picMkLst>
        </pc:picChg>
        <pc:picChg chg="add mod">
          <ac:chgData name="Pearly" userId="9319f8037197e1cc" providerId="LiveId" clId="{901C01C3-B6EF-40F3-A297-C43C7969AE6D}" dt="2021-08-08T00:52:36.648" v="7393" actId="1076"/>
          <ac:picMkLst>
            <pc:docMk/>
            <pc:sldMk cId="2637971279" sldId="327"/>
            <ac:picMk id="14" creationId="{B1358A45-643D-49DD-9419-D42BC3DB2AFD}"/>
          </ac:picMkLst>
        </pc:picChg>
        <pc:picChg chg="add mod">
          <ac:chgData name="Pearly" userId="9319f8037197e1cc" providerId="LiveId" clId="{901C01C3-B6EF-40F3-A297-C43C7969AE6D}" dt="2021-08-08T00:54:54.937" v="7401" actId="1076"/>
          <ac:picMkLst>
            <pc:docMk/>
            <pc:sldMk cId="2637971279" sldId="327"/>
            <ac:picMk id="16" creationId="{C471A3CC-D721-45C7-A543-2129DA4504FA}"/>
          </ac:picMkLst>
        </pc:picChg>
      </pc:sldChg>
      <pc:sldChg chg="addSp delSp modSp new del mod">
        <pc:chgData name="Pearly" userId="9319f8037197e1cc" providerId="LiveId" clId="{901C01C3-B6EF-40F3-A297-C43C7969AE6D}" dt="2021-08-07T20:47:05.144" v="4215" actId="680"/>
        <pc:sldMkLst>
          <pc:docMk/>
          <pc:sldMk cId="1557626892" sldId="328"/>
        </pc:sldMkLst>
        <pc:spChg chg="add del mod">
          <ac:chgData name="Pearly" userId="9319f8037197e1cc" providerId="LiveId" clId="{901C01C3-B6EF-40F3-A297-C43C7969AE6D}" dt="2021-08-07T20:47:03.140" v="4211" actId="14100"/>
          <ac:spMkLst>
            <pc:docMk/>
            <pc:sldMk cId="1557626892" sldId="328"/>
            <ac:spMk id="3" creationId="{B881FBE4-C755-4A62-9935-784C5E24AE51}"/>
          </ac:spMkLst>
        </pc:spChg>
        <pc:spChg chg="mod">
          <ac:chgData name="Pearly" userId="9319f8037197e1cc" providerId="LiveId" clId="{901C01C3-B6EF-40F3-A297-C43C7969AE6D}" dt="2021-08-07T20:45:25.131" v="4199"/>
          <ac:spMkLst>
            <pc:docMk/>
            <pc:sldMk cId="1557626892" sldId="328"/>
            <ac:spMk id="9" creationId="{BC1034A3-DB4C-4D1B-9DB5-C098E5129B88}"/>
          </ac:spMkLst>
        </pc:spChg>
        <pc:spChg chg="mod">
          <ac:chgData name="Pearly" userId="9319f8037197e1cc" providerId="LiveId" clId="{901C01C3-B6EF-40F3-A297-C43C7969AE6D}" dt="2021-08-07T20:47:03.590" v="4212" actId="14100"/>
          <ac:spMkLst>
            <pc:docMk/>
            <pc:sldMk cId="1557626892" sldId="328"/>
            <ac:spMk id="10" creationId="{3D8FF3BC-012E-45EE-A208-A7F306006813}"/>
          </ac:spMkLst>
        </pc:spChg>
        <pc:spChg chg="mod">
          <ac:chgData name="Pearly" userId="9319f8037197e1cc" providerId="LiveId" clId="{901C01C3-B6EF-40F3-A297-C43C7969AE6D}" dt="2021-08-07T20:45:25.131" v="4199"/>
          <ac:spMkLst>
            <pc:docMk/>
            <pc:sldMk cId="1557626892" sldId="328"/>
            <ac:spMk id="11" creationId="{2DA95982-0835-4BEB-B3F9-B1A52D53D5A8}"/>
          </ac:spMkLst>
        </pc:spChg>
        <pc:spChg chg="mod">
          <ac:chgData name="Pearly" userId="9319f8037197e1cc" providerId="LiveId" clId="{901C01C3-B6EF-40F3-A297-C43C7969AE6D}" dt="2021-08-07T20:45:25.131" v="4199"/>
          <ac:spMkLst>
            <pc:docMk/>
            <pc:sldMk cId="1557626892" sldId="328"/>
            <ac:spMk id="13" creationId="{CAD98B5C-71E3-4CA6-A6A4-5CB5FE0386DD}"/>
          </ac:spMkLst>
        </pc:spChg>
        <pc:spChg chg="mod">
          <ac:chgData name="Pearly" userId="9319f8037197e1cc" providerId="LiveId" clId="{901C01C3-B6EF-40F3-A297-C43C7969AE6D}" dt="2021-08-07T20:45:25.131" v="4199"/>
          <ac:spMkLst>
            <pc:docMk/>
            <pc:sldMk cId="1557626892" sldId="328"/>
            <ac:spMk id="14" creationId="{BD748B96-1992-4DEC-8042-FC789905BD3F}"/>
          </ac:spMkLst>
        </pc:spChg>
        <pc:spChg chg="mod">
          <ac:chgData name="Pearly" userId="9319f8037197e1cc" providerId="LiveId" clId="{901C01C3-B6EF-40F3-A297-C43C7969AE6D}" dt="2021-08-07T20:45:25.131" v="4199"/>
          <ac:spMkLst>
            <pc:docMk/>
            <pc:sldMk cId="1557626892" sldId="328"/>
            <ac:spMk id="15" creationId="{A18BCDB0-0327-46A1-89FD-D030C8A19BDC}"/>
          </ac:spMkLst>
        </pc:spChg>
        <pc:spChg chg="mod">
          <ac:chgData name="Pearly" userId="9319f8037197e1cc" providerId="LiveId" clId="{901C01C3-B6EF-40F3-A297-C43C7969AE6D}" dt="2021-08-07T20:45:25.131" v="4199"/>
          <ac:spMkLst>
            <pc:docMk/>
            <pc:sldMk cId="1557626892" sldId="328"/>
            <ac:spMk id="16" creationId="{38CCA1A9-C1CA-4B4A-A60B-967F9650D0B0}"/>
          </ac:spMkLst>
        </pc:spChg>
        <pc:spChg chg="mod">
          <ac:chgData name="Pearly" userId="9319f8037197e1cc" providerId="LiveId" clId="{901C01C3-B6EF-40F3-A297-C43C7969AE6D}" dt="2021-08-07T20:45:25.131" v="4199"/>
          <ac:spMkLst>
            <pc:docMk/>
            <pc:sldMk cId="1557626892" sldId="328"/>
            <ac:spMk id="17" creationId="{07BE8E7B-4EA1-433B-8EF3-CAD5C33C295C}"/>
          </ac:spMkLst>
        </pc:spChg>
        <pc:spChg chg="mod">
          <ac:chgData name="Pearly" userId="9319f8037197e1cc" providerId="LiveId" clId="{901C01C3-B6EF-40F3-A297-C43C7969AE6D}" dt="2021-08-07T20:45:25.131" v="4199"/>
          <ac:spMkLst>
            <pc:docMk/>
            <pc:sldMk cId="1557626892" sldId="328"/>
            <ac:spMk id="18" creationId="{08F3EF81-E5FA-4067-BCE3-239CC1FC32DD}"/>
          </ac:spMkLst>
        </pc:spChg>
        <pc:spChg chg="mod">
          <ac:chgData name="Pearly" userId="9319f8037197e1cc" providerId="LiveId" clId="{901C01C3-B6EF-40F3-A297-C43C7969AE6D}" dt="2021-08-07T20:45:25.131" v="4199"/>
          <ac:spMkLst>
            <pc:docMk/>
            <pc:sldMk cId="1557626892" sldId="328"/>
            <ac:spMk id="19" creationId="{5262BAA0-6ED3-4E6F-933D-121138132E7B}"/>
          </ac:spMkLst>
        </pc:spChg>
        <pc:spChg chg="mod">
          <ac:chgData name="Pearly" userId="9319f8037197e1cc" providerId="LiveId" clId="{901C01C3-B6EF-40F3-A297-C43C7969AE6D}" dt="2021-08-07T20:45:25.131" v="4199"/>
          <ac:spMkLst>
            <pc:docMk/>
            <pc:sldMk cId="1557626892" sldId="328"/>
            <ac:spMk id="20" creationId="{F57E9538-9761-4B39-9809-5A35A2B9B4E6}"/>
          </ac:spMkLst>
        </pc:spChg>
        <pc:spChg chg="mod">
          <ac:chgData name="Pearly" userId="9319f8037197e1cc" providerId="LiveId" clId="{901C01C3-B6EF-40F3-A297-C43C7969AE6D}" dt="2021-08-07T20:45:25.131" v="4199"/>
          <ac:spMkLst>
            <pc:docMk/>
            <pc:sldMk cId="1557626892" sldId="328"/>
            <ac:spMk id="21" creationId="{CF83E9FF-9A6D-4613-B8AA-9C3357E49EA9}"/>
          </ac:spMkLst>
        </pc:spChg>
        <pc:spChg chg="add del mod">
          <ac:chgData name="Pearly" userId="9319f8037197e1cc" providerId="LiveId" clId="{901C01C3-B6EF-40F3-A297-C43C7969AE6D}" dt="2021-08-07T20:47:04.634" v="4214"/>
          <ac:spMkLst>
            <pc:docMk/>
            <pc:sldMk cId="1557626892" sldId="328"/>
            <ac:spMk id="22" creationId="{E788D3CE-D7EB-49A3-BDC9-984E1D22A3A8}"/>
          </ac:spMkLst>
        </pc:spChg>
        <pc:grpChg chg="add del mod">
          <ac:chgData name="Pearly" userId="9319f8037197e1cc" providerId="LiveId" clId="{901C01C3-B6EF-40F3-A297-C43C7969AE6D}" dt="2021-08-07T20:47:04.634" v="4214"/>
          <ac:grpSpMkLst>
            <pc:docMk/>
            <pc:sldMk cId="1557626892" sldId="328"/>
            <ac:grpSpMk id="7" creationId="{B6543D3E-1701-4AAF-A99E-C8BB6B1A6F82}"/>
          </ac:grpSpMkLst>
        </pc:grpChg>
        <pc:grpChg chg="mod">
          <ac:chgData name="Pearly" userId="9319f8037197e1cc" providerId="LiveId" clId="{901C01C3-B6EF-40F3-A297-C43C7969AE6D}" dt="2021-08-07T20:45:25.131" v="4199"/>
          <ac:grpSpMkLst>
            <pc:docMk/>
            <pc:sldMk cId="1557626892" sldId="328"/>
            <ac:grpSpMk id="12" creationId="{29E83960-6563-44F8-A9EC-D87009C12C30}"/>
          </ac:grpSpMkLst>
        </pc:grpChg>
        <pc:cxnChg chg="mod">
          <ac:chgData name="Pearly" userId="9319f8037197e1cc" providerId="LiveId" clId="{901C01C3-B6EF-40F3-A297-C43C7969AE6D}" dt="2021-08-07T20:45:25.131" v="4199"/>
          <ac:cxnSpMkLst>
            <pc:docMk/>
            <pc:sldMk cId="1557626892" sldId="328"/>
            <ac:cxnSpMk id="8" creationId="{E9A99C2F-0119-455A-A4BE-D05F898D755F}"/>
          </ac:cxnSpMkLst>
        </pc:cxnChg>
      </pc:sldChg>
      <pc:sldChg chg="addSp delSp modSp new mod">
        <pc:chgData name="Pearly" userId="9319f8037197e1cc" providerId="LiveId" clId="{901C01C3-B6EF-40F3-A297-C43C7969AE6D}" dt="2021-08-07T21:42:13.255" v="5002" actId="20577"/>
        <pc:sldMkLst>
          <pc:docMk/>
          <pc:sldMk cId="2218865282" sldId="328"/>
        </pc:sldMkLst>
        <pc:spChg chg="mod">
          <ac:chgData name="Pearly" userId="9319f8037197e1cc" providerId="LiveId" clId="{901C01C3-B6EF-40F3-A297-C43C7969AE6D}" dt="2021-08-07T21:08:07.754" v="4324" actId="14100"/>
          <ac:spMkLst>
            <pc:docMk/>
            <pc:sldMk cId="2218865282" sldId="328"/>
            <ac:spMk id="2" creationId="{99F6054B-2589-40E1-B767-B2B080543FD2}"/>
          </ac:spMkLst>
        </pc:spChg>
        <pc:spChg chg="del">
          <ac:chgData name="Pearly" userId="9319f8037197e1cc" providerId="LiveId" clId="{901C01C3-B6EF-40F3-A297-C43C7969AE6D}" dt="2021-08-07T21:08:00.196" v="4322" actId="478"/>
          <ac:spMkLst>
            <pc:docMk/>
            <pc:sldMk cId="2218865282" sldId="328"/>
            <ac:spMk id="3" creationId="{1A38A26C-5481-4542-8A8A-07CA34AB750C}"/>
          </ac:spMkLst>
        </pc:spChg>
        <pc:spChg chg="mod">
          <ac:chgData name="Pearly" userId="9319f8037197e1cc" providerId="LiveId" clId="{901C01C3-B6EF-40F3-A297-C43C7969AE6D}" dt="2021-08-07T21:27:39.400" v="4519" actId="20577"/>
          <ac:spMkLst>
            <pc:docMk/>
            <pc:sldMk cId="2218865282" sldId="328"/>
            <ac:spMk id="4" creationId="{78CD89F9-9393-4F83-A11D-DB1DA4720E74}"/>
          </ac:spMkLst>
        </pc:spChg>
        <pc:spChg chg="mod">
          <ac:chgData name="Pearly" userId="9319f8037197e1cc" providerId="LiveId" clId="{901C01C3-B6EF-40F3-A297-C43C7969AE6D}" dt="2021-08-07T21:27:50.952" v="4546" actId="20577"/>
          <ac:spMkLst>
            <pc:docMk/>
            <pc:sldMk cId="2218865282" sldId="328"/>
            <ac:spMk id="5" creationId="{2BE3CA7D-10B3-43ED-83BD-4978CB067603}"/>
          </ac:spMkLst>
        </pc:spChg>
        <pc:spChg chg="add mod">
          <ac:chgData name="Pearly" userId="9319f8037197e1cc" providerId="LiveId" clId="{901C01C3-B6EF-40F3-A297-C43C7969AE6D}" dt="2021-08-07T21:35:12.496" v="4552" actId="20577"/>
          <ac:spMkLst>
            <pc:docMk/>
            <pc:sldMk cId="2218865282" sldId="328"/>
            <ac:spMk id="7" creationId="{146E9134-C009-4328-9D1C-E458D21B1AF6}"/>
          </ac:spMkLst>
        </pc:spChg>
        <pc:spChg chg="add mod">
          <ac:chgData name="Pearly" userId="9319f8037197e1cc" providerId="LiveId" clId="{901C01C3-B6EF-40F3-A297-C43C7969AE6D}" dt="2021-08-07T21:18:21.764" v="4412" actId="20577"/>
          <ac:spMkLst>
            <pc:docMk/>
            <pc:sldMk cId="2218865282" sldId="328"/>
            <ac:spMk id="8" creationId="{9C6DDBA4-3295-4B89-AC32-65C41C661947}"/>
          </ac:spMkLst>
        </pc:spChg>
        <pc:spChg chg="add mod">
          <ac:chgData name="Pearly" userId="9319f8037197e1cc" providerId="LiveId" clId="{901C01C3-B6EF-40F3-A297-C43C7969AE6D}" dt="2021-08-07T21:18:27.765" v="4414" actId="20577"/>
          <ac:spMkLst>
            <pc:docMk/>
            <pc:sldMk cId="2218865282" sldId="328"/>
            <ac:spMk id="9" creationId="{4CB3A510-FD7F-49F2-ABA7-EE309D137C89}"/>
          </ac:spMkLst>
        </pc:spChg>
        <pc:spChg chg="add mod">
          <ac:chgData name="Pearly" userId="9319f8037197e1cc" providerId="LiveId" clId="{901C01C3-B6EF-40F3-A297-C43C7969AE6D}" dt="2021-08-07T21:18:53.271" v="4428" actId="20577"/>
          <ac:spMkLst>
            <pc:docMk/>
            <pc:sldMk cId="2218865282" sldId="328"/>
            <ac:spMk id="10" creationId="{6E6BE72D-A2AD-424D-9A2F-172F23BDB6B8}"/>
          </ac:spMkLst>
        </pc:spChg>
        <pc:spChg chg="add mod">
          <ac:chgData name="Pearly" userId="9319f8037197e1cc" providerId="LiveId" clId="{901C01C3-B6EF-40F3-A297-C43C7969AE6D}" dt="2021-08-07T21:16:31.954" v="4389" actId="255"/>
          <ac:spMkLst>
            <pc:docMk/>
            <pc:sldMk cId="2218865282" sldId="328"/>
            <ac:spMk id="11" creationId="{FCC5E525-5FCD-4724-BED0-A518E05619C1}"/>
          </ac:spMkLst>
        </pc:spChg>
        <pc:spChg chg="add del mod">
          <ac:chgData name="Pearly" userId="9319f8037197e1cc" providerId="LiveId" clId="{901C01C3-B6EF-40F3-A297-C43C7969AE6D}" dt="2021-08-07T21:10:36.712" v="4333" actId="478"/>
          <ac:spMkLst>
            <pc:docMk/>
            <pc:sldMk cId="2218865282" sldId="328"/>
            <ac:spMk id="12" creationId="{CDE481AD-9139-4833-A993-AA4078B7BDBB}"/>
          </ac:spMkLst>
        </pc:spChg>
        <pc:spChg chg="add del">
          <ac:chgData name="Pearly" userId="9319f8037197e1cc" providerId="LiveId" clId="{901C01C3-B6EF-40F3-A297-C43C7969AE6D}" dt="2021-08-07T21:10:53.563" v="4336" actId="478"/>
          <ac:spMkLst>
            <pc:docMk/>
            <pc:sldMk cId="2218865282" sldId="328"/>
            <ac:spMk id="13" creationId="{65514CB0-201F-43A9-B3B4-886206D39798}"/>
          </ac:spMkLst>
        </pc:spChg>
        <pc:spChg chg="add mod">
          <ac:chgData name="Pearly" userId="9319f8037197e1cc" providerId="LiveId" clId="{901C01C3-B6EF-40F3-A297-C43C7969AE6D}" dt="2021-08-07T21:17:13.201" v="4400" actId="255"/>
          <ac:spMkLst>
            <pc:docMk/>
            <pc:sldMk cId="2218865282" sldId="328"/>
            <ac:spMk id="14" creationId="{6DF63548-AC9B-456F-A7E9-5AAF0A418566}"/>
          </ac:spMkLst>
        </pc:spChg>
        <pc:spChg chg="add mod">
          <ac:chgData name="Pearly" userId="9319f8037197e1cc" providerId="LiveId" clId="{901C01C3-B6EF-40F3-A297-C43C7969AE6D}" dt="2021-08-07T21:17:23.248" v="4401" actId="255"/>
          <ac:spMkLst>
            <pc:docMk/>
            <pc:sldMk cId="2218865282" sldId="328"/>
            <ac:spMk id="15" creationId="{47245D48-EC6D-4527-AE9F-E5888926820B}"/>
          </ac:spMkLst>
        </pc:spChg>
        <pc:spChg chg="add mod">
          <ac:chgData name="Pearly" userId="9319f8037197e1cc" providerId="LiveId" clId="{901C01C3-B6EF-40F3-A297-C43C7969AE6D}" dt="2021-08-07T21:17:30.256" v="4402" actId="255"/>
          <ac:spMkLst>
            <pc:docMk/>
            <pc:sldMk cId="2218865282" sldId="328"/>
            <ac:spMk id="16" creationId="{A41B6198-94E6-456D-8026-B979C1D8FC14}"/>
          </ac:spMkLst>
        </pc:spChg>
        <pc:spChg chg="add del mod">
          <ac:chgData name="Pearly" userId="9319f8037197e1cc" providerId="LiveId" clId="{901C01C3-B6EF-40F3-A297-C43C7969AE6D}" dt="2021-08-07T21:12:50.441" v="4360" actId="478"/>
          <ac:spMkLst>
            <pc:docMk/>
            <pc:sldMk cId="2218865282" sldId="328"/>
            <ac:spMk id="17" creationId="{B675B817-D3E0-4A5C-B8DD-3D3991A878FB}"/>
          </ac:spMkLst>
        </pc:spChg>
        <pc:spChg chg="add mod">
          <ac:chgData name="Pearly" userId="9319f8037197e1cc" providerId="LiveId" clId="{901C01C3-B6EF-40F3-A297-C43C7969AE6D}" dt="2021-08-07T21:18:40.992" v="4419" actId="20577"/>
          <ac:spMkLst>
            <pc:docMk/>
            <pc:sldMk cId="2218865282" sldId="328"/>
            <ac:spMk id="20" creationId="{8B86FFAB-807A-4735-8485-626DEACE11E3}"/>
          </ac:spMkLst>
        </pc:spChg>
        <pc:spChg chg="add mod">
          <ac:chgData name="Pearly" userId="9319f8037197e1cc" providerId="LiveId" clId="{901C01C3-B6EF-40F3-A297-C43C7969AE6D}" dt="2021-08-07T21:16:26.324" v="4388" actId="255"/>
          <ac:spMkLst>
            <pc:docMk/>
            <pc:sldMk cId="2218865282" sldId="328"/>
            <ac:spMk id="21" creationId="{53E1CAAF-A3F1-43DA-B1AF-9C7C794B6A0B}"/>
          </ac:spMkLst>
        </pc:spChg>
        <pc:spChg chg="add mod">
          <ac:chgData name="Pearly" userId="9319f8037197e1cc" providerId="LiveId" clId="{901C01C3-B6EF-40F3-A297-C43C7969AE6D}" dt="2021-08-07T21:26:50.411" v="4491" actId="20577"/>
          <ac:spMkLst>
            <pc:docMk/>
            <pc:sldMk cId="2218865282" sldId="328"/>
            <ac:spMk id="22" creationId="{6215FCF7-BF6C-4875-A2F3-2DC91C2D0085}"/>
          </ac:spMkLst>
        </pc:spChg>
        <pc:spChg chg="add mod">
          <ac:chgData name="Pearly" userId="9319f8037197e1cc" providerId="LiveId" clId="{901C01C3-B6EF-40F3-A297-C43C7969AE6D}" dt="2021-08-07T21:27:27.712" v="4515" actId="255"/>
          <ac:spMkLst>
            <pc:docMk/>
            <pc:sldMk cId="2218865282" sldId="328"/>
            <ac:spMk id="23" creationId="{D545E99B-CEAB-4E7F-8345-11924ECF1F2D}"/>
          </ac:spMkLst>
        </pc:spChg>
        <pc:spChg chg="add mod">
          <ac:chgData name="Pearly" userId="9319f8037197e1cc" providerId="LiveId" clId="{901C01C3-B6EF-40F3-A297-C43C7969AE6D}" dt="2021-08-07T21:42:13.255" v="5002" actId="20577"/>
          <ac:spMkLst>
            <pc:docMk/>
            <pc:sldMk cId="2218865282" sldId="328"/>
            <ac:spMk id="24" creationId="{6CF8C2F5-2DE8-496C-9905-8D54EA754A63}"/>
          </ac:spMkLst>
        </pc:spChg>
        <pc:picChg chg="add mod">
          <ac:chgData name="Pearly" userId="9319f8037197e1cc" providerId="LiveId" clId="{901C01C3-B6EF-40F3-A297-C43C7969AE6D}" dt="2021-08-07T21:26:57.953" v="4492" actId="1076"/>
          <ac:picMkLst>
            <pc:docMk/>
            <pc:sldMk cId="2218865282" sldId="328"/>
            <ac:picMk id="19" creationId="{14DDA3D8-1850-4998-9820-F4994660257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B1857-7F2F-4FA5-AC91-CA6CB406E5ED}" type="datetimeFigureOut">
              <a:rPr lang="en-US" smtClean="0"/>
              <a:t>8/7/2021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1AFB1-1A0D-4465-9C69-5C319B14D7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7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7BDE-FCE3-41C4-B976-0DC28743AC5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0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3A8F-B976-406D-827A-8714EFF80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159" y="1348536"/>
            <a:ext cx="4076458" cy="3654827"/>
          </a:xfrm>
        </p:spPr>
        <p:txBody>
          <a:bodyPr anchor="b">
            <a:normAutofit/>
          </a:bodyPr>
          <a:lstStyle>
            <a:lvl1pPr algn="r"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4851079-28FC-41AF-8373-BD8382DEDA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  <a:cs typeface="Calibri"/>
              </a:rPr>
              <a:t>Click to edit master text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6C3907-3C68-4C02-98EE-B36817B3763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7025" y="0"/>
            <a:ext cx="6734974" cy="6858001"/>
          </a:xfrm>
          <a:custGeom>
            <a:avLst/>
            <a:gdLst>
              <a:gd name="connsiteX0" fmla="*/ 1 w 6734974"/>
              <a:gd name="connsiteY0" fmla="*/ 6292661 h 6858001"/>
              <a:gd name="connsiteX1" fmla="*/ 6734974 w 6734974"/>
              <a:gd name="connsiteY1" fmla="*/ 6292661 h 6858001"/>
              <a:gd name="connsiteX2" fmla="*/ 6734974 w 6734974"/>
              <a:gd name="connsiteY2" fmla="*/ 6858001 h 6858001"/>
              <a:gd name="connsiteX3" fmla="*/ 1 w 6734974"/>
              <a:gd name="connsiteY3" fmla="*/ 6858001 h 6858001"/>
              <a:gd name="connsiteX4" fmla="*/ 0 w 6734974"/>
              <a:gd name="connsiteY4" fmla="*/ 0 h 6858001"/>
              <a:gd name="connsiteX5" fmla="*/ 6734973 w 6734974"/>
              <a:gd name="connsiteY5" fmla="*/ 0 h 6858001"/>
              <a:gd name="connsiteX6" fmla="*/ 6734973 w 6734974"/>
              <a:gd name="connsiteY6" fmla="*/ 6256019 h 6858001"/>
              <a:gd name="connsiteX7" fmla="*/ 0 w 6734974"/>
              <a:gd name="connsiteY7" fmla="*/ 6256019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34974" h="6858001">
                <a:moveTo>
                  <a:pt x="1" y="6292661"/>
                </a:moveTo>
                <a:lnTo>
                  <a:pt x="6734974" y="6292661"/>
                </a:lnTo>
                <a:lnTo>
                  <a:pt x="6734974" y="6858001"/>
                </a:lnTo>
                <a:lnTo>
                  <a:pt x="1" y="6858001"/>
                </a:lnTo>
                <a:close/>
                <a:moveTo>
                  <a:pt x="0" y="0"/>
                </a:moveTo>
                <a:lnTo>
                  <a:pt x="6734973" y="0"/>
                </a:lnTo>
                <a:lnTo>
                  <a:pt x="6734973" y="6256019"/>
                </a:lnTo>
                <a:lnTo>
                  <a:pt x="0" y="62560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84E7FD-271C-4B10-826F-A323C479D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93159" y="6274339"/>
            <a:ext cx="1139884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04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2822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282206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6815" y="1681163"/>
            <a:ext cx="32983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46815" y="2505075"/>
            <a:ext cx="3298370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F0B73B7-7EF9-4436-8B85-AC6CB551C0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53841" y="1681163"/>
            <a:ext cx="32983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12A1950-E837-4678-94B1-FA24467145A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53841" y="2505075"/>
            <a:ext cx="3298370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C425DB15-1B5A-4780-98B4-C0921A42F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96A2980-FE4D-41BC-9B3F-DEC465C64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Graphic 14">
            <a:extLst>
              <a:ext uri="{FF2B5EF4-FFF2-40B4-BE49-F238E27FC236}">
                <a16:creationId xmlns:a16="http://schemas.microsoft.com/office/drawing/2014/main" id="{2BBEE260-2DCA-4E68-9719-2D94DA793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6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95D367-78A2-47F5-B8D8-808AF3A34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11">
            <a:extLst>
              <a:ext uri="{FF2B5EF4-FFF2-40B4-BE49-F238E27FC236}">
                <a16:creationId xmlns:a16="http://schemas.microsoft.com/office/drawing/2014/main" id="{6109EF88-13AD-41C1-97AF-8C2772981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0">
            <a:extLst>
              <a:ext uri="{FF2B5EF4-FFF2-40B4-BE49-F238E27FC236}">
                <a16:creationId xmlns:a16="http://schemas.microsoft.com/office/drawing/2014/main" id="{45E9990E-4826-4D59-9C78-9A4A6CA11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2C717-2A7A-4268-8EAA-2647EC66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031"/>
            <a:ext cx="4984628" cy="1491339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FC668B-6914-4B3A-B7DF-20E1580B17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814530"/>
            <a:ext cx="4984628" cy="3359258"/>
          </a:xfrm>
        </p:spPr>
        <p:txBody>
          <a:bodyPr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7407AA4-CC80-45E8-B78C-F0CF175638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64666" y="1678220"/>
            <a:ext cx="4267645" cy="4267645"/>
          </a:xfrm>
          <a:custGeom>
            <a:avLst/>
            <a:gdLst>
              <a:gd name="connsiteX0" fmla="*/ 2133823 w 4267645"/>
              <a:gd name="connsiteY0" fmla="*/ 0 h 4267645"/>
              <a:gd name="connsiteX1" fmla="*/ 4267645 w 4267645"/>
              <a:gd name="connsiteY1" fmla="*/ 2133823 h 4267645"/>
              <a:gd name="connsiteX2" fmla="*/ 2133823 w 4267645"/>
              <a:gd name="connsiteY2" fmla="*/ 4267645 h 4267645"/>
              <a:gd name="connsiteX3" fmla="*/ 0 w 4267645"/>
              <a:gd name="connsiteY3" fmla="*/ 2133823 h 4267645"/>
              <a:gd name="connsiteX4" fmla="*/ 2133823 w 4267645"/>
              <a:gd name="connsiteY4" fmla="*/ 0 h 426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645" h="4267645">
                <a:moveTo>
                  <a:pt x="2133823" y="0"/>
                </a:moveTo>
                <a:cubicBezTo>
                  <a:pt x="3312299" y="0"/>
                  <a:pt x="4267645" y="955346"/>
                  <a:pt x="4267645" y="2133823"/>
                </a:cubicBezTo>
                <a:cubicBezTo>
                  <a:pt x="4267645" y="3312300"/>
                  <a:pt x="3312299" y="4267645"/>
                  <a:pt x="2133823" y="4267645"/>
                </a:cubicBezTo>
                <a:cubicBezTo>
                  <a:pt x="955346" y="4267645"/>
                  <a:pt x="0" y="3312300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8C582-BD9C-49F9-8097-36611CFF164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EACB3-0A23-4032-B5B1-266A253C2C8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962190" y="623907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C0B42-8B5D-47B8-8E1E-5BAA45A847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61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CDB3-CB80-4B55-AA7A-C57DCAC8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908" y="894110"/>
            <a:ext cx="5181735" cy="2534890"/>
          </a:xfrm>
        </p:spPr>
        <p:txBody>
          <a:bodyPr anchor="b">
            <a:noAutofit/>
          </a:bodyPr>
          <a:lstStyle>
            <a:lvl1pPr>
              <a:defRPr lang="en-US" sz="5400" b="1" kern="1200" spc="40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EFD46DF2-E81B-4E77-B06D-F09DC5853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D044CC36-2EFF-44B0-90A3-986DACB7E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AA3D090-A815-4AF9-88CE-94F0B7DD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98169C0-3B43-43E5-AC66-3B5B27A466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04905" y="3728425"/>
            <a:ext cx="5181735" cy="253489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7F553A0-E179-4D32-97DB-0F36799679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0003" y="1856226"/>
            <a:ext cx="2040674" cy="2040674"/>
          </a:xfrm>
          <a:custGeom>
            <a:avLst/>
            <a:gdLst>
              <a:gd name="connsiteX0" fmla="*/ 1020337 w 2040674"/>
              <a:gd name="connsiteY0" fmla="*/ 0 h 2040674"/>
              <a:gd name="connsiteX1" fmla="*/ 2040674 w 2040674"/>
              <a:gd name="connsiteY1" fmla="*/ 1020337 h 2040674"/>
              <a:gd name="connsiteX2" fmla="*/ 1020337 w 2040674"/>
              <a:gd name="connsiteY2" fmla="*/ 2040674 h 2040674"/>
              <a:gd name="connsiteX3" fmla="*/ 0 w 2040674"/>
              <a:gd name="connsiteY3" fmla="*/ 1020337 h 2040674"/>
              <a:gd name="connsiteX4" fmla="*/ 1020337 w 2040674"/>
              <a:gd name="connsiteY4" fmla="*/ 0 h 204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0674" h="2040674">
                <a:moveTo>
                  <a:pt x="1020337" y="0"/>
                </a:moveTo>
                <a:cubicBezTo>
                  <a:pt x="1583854" y="0"/>
                  <a:pt x="2040674" y="456820"/>
                  <a:pt x="2040674" y="1020337"/>
                </a:cubicBezTo>
                <a:cubicBezTo>
                  <a:pt x="2040674" y="1583854"/>
                  <a:pt x="1583854" y="2040674"/>
                  <a:pt x="1020337" y="2040674"/>
                </a:cubicBezTo>
                <a:cubicBezTo>
                  <a:pt x="456820" y="2040674"/>
                  <a:pt x="0" y="1583854"/>
                  <a:pt x="0" y="1020337"/>
                </a:cubicBezTo>
                <a:cubicBezTo>
                  <a:pt x="0" y="456820"/>
                  <a:pt x="456820" y="0"/>
                  <a:pt x="10203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9BD1CE3-05F6-44F6-B6FB-EB60AB96BE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25160" y="0"/>
            <a:ext cx="2866840" cy="2925044"/>
          </a:xfrm>
          <a:custGeom>
            <a:avLst/>
            <a:gdLst>
              <a:gd name="connsiteX0" fmla="*/ 1437601 w 2866840"/>
              <a:gd name="connsiteY0" fmla="*/ 0 h 2925044"/>
              <a:gd name="connsiteX1" fmla="*/ 1488735 w 2866840"/>
              <a:gd name="connsiteY1" fmla="*/ 0 h 2925044"/>
              <a:gd name="connsiteX2" fmla="*/ 1612768 w 2866840"/>
              <a:gd name="connsiteY2" fmla="*/ 6263 h 2925044"/>
              <a:gd name="connsiteX3" fmla="*/ 2860554 w 2866840"/>
              <a:gd name="connsiteY3" fmla="*/ 1026775 h 2925044"/>
              <a:gd name="connsiteX4" fmla="*/ 2866840 w 2866840"/>
              <a:gd name="connsiteY4" fmla="*/ 1051223 h 2925044"/>
              <a:gd name="connsiteX5" fmla="*/ 2866840 w 2866840"/>
              <a:gd name="connsiteY5" fmla="*/ 1872530 h 2925044"/>
              <a:gd name="connsiteX6" fmla="*/ 2860554 w 2866840"/>
              <a:gd name="connsiteY6" fmla="*/ 1896978 h 2925044"/>
              <a:gd name="connsiteX7" fmla="*/ 1463168 w 2866840"/>
              <a:gd name="connsiteY7" fmla="*/ 2925044 h 2925044"/>
              <a:gd name="connsiteX8" fmla="*/ 0 w 2866840"/>
              <a:gd name="connsiteY8" fmla="*/ 1461877 h 2925044"/>
              <a:gd name="connsiteX9" fmla="*/ 1313568 w 2866840"/>
              <a:gd name="connsiteY9" fmla="*/ 6263 h 292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66840" h="2925044">
                <a:moveTo>
                  <a:pt x="1437601" y="0"/>
                </a:moveTo>
                <a:lnTo>
                  <a:pt x="1488735" y="0"/>
                </a:lnTo>
                <a:lnTo>
                  <a:pt x="1612768" y="6263"/>
                </a:lnTo>
                <a:cubicBezTo>
                  <a:pt x="2203017" y="66206"/>
                  <a:pt x="2689551" y="476982"/>
                  <a:pt x="2860554" y="1026775"/>
                </a:cubicBezTo>
                <a:lnTo>
                  <a:pt x="2866840" y="1051223"/>
                </a:lnTo>
                <a:lnTo>
                  <a:pt x="2866840" y="1872530"/>
                </a:lnTo>
                <a:lnTo>
                  <a:pt x="2860554" y="1896978"/>
                </a:lnTo>
                <a:cubicBezTo>
                  <a:pt x="2675300" y="2492588"/>
                  <a:pt x="2119737" y="2925044"/>
                  <a:pt x="1463168" y="2925044"/>
                </a:cubicBezTo>
                <a:cubicBezTo>
                  <a:pt x="655082" y="2925044"/>
                  <a:pt x="0" y="2269962"/>
                  <a:pt x="0" y="1461877"/>
                </a:cubicBezTo>
                <a:cubicBezTo>
                  <a:pt x="0" y="704296"/>
                  <a:pt x="575756" y="81192"/>
                  <a:pt x="1313568" y="626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6562173-D9DF-4B80-B41C-B2366D8F2C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65227" y="3267983"/>
            <a:ext cx="3726773" cy="3590017"/>
          </a:xfrm>
          <a:custGeom>
            <a:avLst/>
            <a:gdLst>
              <a:gd name="connsiteX0" fmla="*/ 2272751 w 3726773"/>
              <a:gd name="connsiteY0" fmla="*/ 0 h 3590017"/>
              <a:gd name="connsiteX1" fmla="*/ 3718432 w 3726773"/>
              <a:gd name="connsiteY1" fmla="*/ 518986 h 3590017"/>
              <a:gd name="connsiteX2" fmla="*/ 3726773 w 3726773"/>
              <a:gd name="connsiteY2" fmla="*/ 526567 h 3590017"/>
              <a:gd name="connsiteX3" fmla="*/ 3726773 w 3726773"/>
              <a:gd name="connsiteY3" fmla="*/ 3590017 h 3590017"/>
              <a:gd name="connsiteX4" fmla="*/ 422959 w 3726773"/>
              <a:gd name="connsiteY4" fmla="*/ 3590017 h 3590017"/>
              <a:gd name="connsiteX5" fmla="*/ 388150 w 3726773"/>
              <a:gd name="connsiteY5" fmla="*/ 3543469 h 3590017"/>
              <a:gd name="connsiteX6" fmla="*/ 0 w 3726773"/>
              <a:gd name="connsiteY6" fmla="*/ 2272752 h 3590017"/>
              <a:gd name="connsiteX7" fmla="*/ 2272751 w 3726773"/>
              <a:gd name="connsiteY7" fmla="*/ 0 h 359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6773" h="3590017">
                <a:moveTo>
                  <a:pt x="2272751" y="0"/>
                </a:moveTo>
                <a:cubicBezTo>
                  <a:pt x="2821903" y="0"/>
                  <a:pt x="3325566" y="194765"/>
                  <a:pt x="3718432" y="518986"/>
                </a:cubicBezTo>
                <a:lnTo>
                  <a:pt x="3726773" y="526567"/>
                </a:lnTo>
                <a:lnTo>
                  <a:pt x="3726773" y="3590017"/>
                </a:lnTo>
                <a:lnTo>
                  <a:pt x="422959" y="3590017"/>
                </a:lnTo>
                <a:lnTo>
                  <a:pt x="388150" y="3543469"/>
                </a:lnTo>
                <a:cubicBezTo>
                  <a:pt x="143093" y="3180735"/>
                  <a:pt x="0" y="2743454"/>
                  <a:pt x="0" y="2272752"/>
                </a:cubicBezTo>
                <a:cubicBezTo>
                  <a:pt x="0" y="1017546"/>
                  <a:pt x="1017546" y="0"/>
                  <a:pt x="227275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2CFE18B2-C456-4DF2-9D4C-6A9017A6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ABD619-DC62-4FA6-8ABC-122A5C4B4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8A21E-0201-405E-A386-7A39F8F82F4E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301262" y="21822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6BABF-2A15-48FB-BA27-BC36B637FC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 rot="16200000">
            <a:off x="-762668" y="4999038"/>
            <a:ext cx="335280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1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AFE17E6-924C-47EE-8164-2CD1687C7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572DC8-7C70-4BE2-9DB2-CFABD37F8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1965163"/>
          </a:xfrm>
        </p:spPr>
        <p:txBody>
          <a:bodyPr anchor="b">
            <a:normAutofit/>
          </a:bodyPr>
          <a:lstStyle>
            <a:lvl1pPr>
              <a:def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A9682C5-2804-43F9-B365-D5F853CEB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52550" y="539750"/>
            <a:ext cx="4281488" cy="24685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E5E2300-A2FB-4449-8855-6D21495825B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4050" y="3835400"/>
            <a:ext cx="4281488" cy="24685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>
            <a:lvl1pPr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C96BE-A34E-471B-A916-071966BC699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785751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3040EA-B3B8-4EB9-BC7F-EB3DFF9597D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82D71-9E0A-4793-BA54-BEAEB7A3683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48A8E28-7873-4AFA-A619-0E497E018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2268" y="536567"/>
            <a:ext cx="5784867" cy="5784867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0" y="2446418"/>
            <a:ext cx="4434721" cy="1965163"/>
          </a:xfrm>
        </p:spPr>
        <p:txBody>
          <a:bodyPr anchor="ctr">
            <a:normAutofit/>
          </a:bodyPr>
          <a:lstStyle>
            <a:lvl1pPr algn="ctr">
              <a:defRPr lang="en-US" sz="45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536567"/>
            <a:ext cx="4518504" cy="5784867"/>
          </a:xfrm>
        </p:spPr>
        <p:txBody>
          <a:bodyPr anchor="ctr">
            <a:normAutofit/>
          </a:bodyPr>
          <a:lstStyle>
            <a:lvl1pPr marL="0" indent="0">
              <a:lnSpc>
                <a:spcPts val="2500"/>
              </a:lnSpc>
              <a:buNone/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sp>
        <p:nvSpPr>
          <p:cNvPr id="4" name="Graphic 13">
            <a:extLst>
              <a:ext uri="{FF2B5EF4-FFF2-40B4-BE49-F238E27FC236}">
                <a16:creationId xmlns:a16="http://schemas.microsoft.com/office/drawing/2014/main" id="{5EB0124E-1A8A-4EB1-A9CF-E273590B6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9945" y="351421"/>
            <a:ext cx="198609" cy="198609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2">
            <a:extLst>
              <a:ext uri="{FF2B5EF4-FFF2-40B4-BE49-F238E27FC236}">
                <a16:creationId xmlns:a16="http://schemas.microsoft.com/office/drawing/2014/main" id="{44654EA2-A648-4219-B093-1C05AE96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25883" y="5732852"/>
            <a:ext cx="130186" cy="130186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81C0EC89-A66C-4027-8FF0-F7605B506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9223" y="1072473"/>
            <a:ext cx="182432" cy="182432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411FC072-5A30-4F87-8D5F-B58BC2023A9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785751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A406C42C-BE3A-4833-B0B7-357CE8FB62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4E6E8B18-45E0-4925-8E5D-41F418C91ED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F236E68-2CF8-44ED-939D-0302808CE8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370" cy="6858000"/>
          </a:xfrm>
          <a:custGeom>
            <a:avLst/>
            <a:gdLst>
              <a:gd name="connsiteX0" fmla="*/ 0 w 12188370"/>
              <a:gd name="connsiteY0" fmla="*/ 0 h 6858000"/>
              <a:gd name="connsiteX1" fmla="*/ 12188370 w 12188370"/>
              <a:gd name="connsiteY1" fmla="*/ 0 h 6858000"/>
              <a:gd name="connsiteX2" fmla="*/ 12188370 w 12188370"/>
              <a:gd name="connsiteY2" fmla="*/ 6858000 h 6858000"/>
              <a:gd name="connsiteX3" fmla="*/ 0 w 12188370"/>
              <a:gd name="connsiteY3" fmla="*/ 6858000 h 6858000"/>
              <a:gd name="connsiteX4" fmla="*/ 0 w 12188370"/>
              <a:gd name="connsiteY4" fmla="*/ 843875 h 6858000"/>
              <a:gd name="connsiteX5" fmla="*/ 8473201 w 12188370"/>
              <a:gd name="connsiteY5" fmla="*/ 843875 h 6858000"/>
              <a:gd name="connsiteX6" fmla="*/ 8473201 w 12188370"/>
              <a:gd name="connsiteY6" fmla="*/ 816443 h 6858000"/>
              <a:gd name="connsiteX7" fmla="*/ 0 w 12188370"/>
              <a:gd name="connsiteY7" fmla="*/ 8164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370" h="6858000">
                <a:moveTo>
                  <a:pt x="0" y="0"/>
                </a:moveTo>
                <a:lnTo>
                  <a:pt x="12188370" y="0"/>
                </a:lnTo>
                <a:lnTo>
                  <a:pt x="12188370" y="6858000"/>
                </a:lnTo>
                <a:lnTo>
                  <a:pt x="0" y="6858000"/>
                </a:lnTo>
                <a:lnTo>
                  <a:pt x="0" y="843875"/>
                </a:lnTo>
                <a:lnTo>
                  <a:pt x="8473201" y="843875"/>
                </a:lnTo>
                <a:lnTo>
                  <a:pt x="8473201" y="816443"/>
                </a:lnTo>
                <a:lnTo>
                  <a:pt x="0" y="8164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F3A8F-B976-406D-827A-8714EFF80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6275" y="2276439"/>
            <a:ext cx="9679448" cy="2868439"/>
          </a:xfrm>
        </p:spPr>
        <p:txBody>
          <a:bodyPr anchor="b">
            <a:noAutofit/>
          </a:bodyPr>
          <a:lstStyle>
            <a:lvl1pPr algn="l">
              <a:defRPr lang="en-US" sz="7200" b="1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1D9E9B9-E0A7-4C75-946E-BBAEBCC2CA6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Click to edit Master text styles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C6873F-B921-4626-97A7-FD8E9398E4E7}"/>
              </a:ext>
            </a:extLst>
          </p:cNvPr>
          <p:cNvCxnSpPr>
            <a:cxnSpLocks/>
          </p:cNvCxnSpPr>
          <p:nvPr userDrawn="1"/>
        </p:nvCxnSpPr>
        <p:spPr>
          <a:xfrm flipH="1">
            <a:off x="-10886" y="821523"/>
            <a:ext cx="84732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raphic 13">
            <a:extLst>
              <a:ext uri="{FF2B5EF4-FFF2-40B4-BE49-F238E27FC236}">
                <a16:creationId xmlns:a16="http://schemas.microsoft.com/office/drawing/2014/main" id="{275D0799-1240-4A8C-98BF-96679D262568}"/>
              </a:ext>
            </a:extLst>
          </p:cNvPr>
          <p:cNvSpPr/>
          <p:nvPr userDrawn="1"/>
        </p:nvSpPr>
        <p:spPr>
          <a:xfrm>
            <a:off x="544954" y="2865643"/>
            <a:ext cx="146329" cy="157937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3F7A1898-37E9-4DF7-9E1E-A5D41681C6D9}"/>
              </a:ext>
            </a:extLst>
          </p:cNvPr>
          <p:cNvSpPr/>
          <p:nvPr userDrawn="1"/>
        </p:nvSpPr>
        <p:spPr>
          <a:xfrm>
            <a:off x="903734" y="3094942"/>
            <a:ext cx="100584" cy="10058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DA49FC99-340D-4901-98CD-6C4D1941C969}"/>
              </a:ext>
            </a:extLst>
          </p:cNvPr>
          <p:cNvSpPr/>
          <p:nvPr userDrawn="1"/>
        </p:nvSpPr>
        <p:spPr>
          <a:xfrm>
            <a:off x="532920" y="3619230"/>
            <a:ext cx="128016" cy="128016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7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,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395" y="1825625"/>
            <a:ext cx="100694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5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67D4E1F-D8DD-4ED2-8901-A47E93089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4820000"/>
          </a:xfrm>
        </p:spPr>
        <p:txBody>
          <a:bodyPr anchor="b">
            <a:normAutofit/>
          </a:bodyPr>
          <a:lstStyle>
            <a:lvl1pPr>
              <a:def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A9682C5-2804-43F9-B365-D5F853CEB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3301" y="299507"/>
            <a:ext cx="5221620" cy="625898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E19B6EE4-4480-4732-A518-32AAC2EC081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5377543"/>
            <a:ext cx="4434721" cy="978806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F28DA37-6556-4F96-9D80-0B084FB282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6928D1E0-21A1-4EC2-B776-3F8703D3A0E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0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B15A-5639-4D83-9CDE-B6FC231C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24" y="346498"/>
            <a:ext cx="8117654" cy="1325563"/>
          </a:xfrm>
        </p:spPr>
        <p:txBody>
          <a:bodyPr>
            <a:normAutofit/>
          </a:bodyPr>
          <a:lstStyle>
            <a:lvl1pPr>
              <a:defRPr sz="5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AB6B174-300F-4F50-A575-00A13C1635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9438" y="2006600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74E96A81-148E-486F-BEFA-3D3FDB0B41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94908" y="2006380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17F02522-1BD4-4AC9-BBCB-05010ECC0A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0378" y="2015722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E961DC1B-263A-48A8-89E6-541AC356E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27276" y="2006379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2C4443B1-A455-4AF9-BE87-A07EA91F850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8724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EEC7D0BC-E2A5-4FBE-A334-D9FF80B0DD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8724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0CC80C9C-897F-4C36-8150-427548D8FF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94908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A621D1DC-4C76-4E2F-A56F-7D7C193776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94908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2DF3BDDA-6F5B-42F5-B623-12E87B19908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0378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332AD10F-DEDB-4199-BAF1-536999434B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10378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28F12227-FF8F-4C6B-910E-91A315DC22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5847" y="5017734"/>
            <a:ext cx="2285999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8C71F03-1105-4059-948E-EE58B5878A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25847" y="5352052"/>
            <a:ext cx="2285999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D29C9-824B-4147-81C3-28968F4647D1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661988" y="613391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38C45-011A-48F8-A346-A07B1E830B4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505757" y="845343"/>
            <a:ext cx="363392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C46EB-807F-48CF-988B-E006AEC9992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610600" y="616041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0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2 column (comparison slide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5">
            <a:extLst>
              <a:ext uri="{FF2B5EF4-FFF2-40B4-BE49-F238E27FC236}">
                <a16:creationId xmlns:a16="http://schemas.microsoft.com/office/drawing/2014/main" id="{AF89E921-750A-4005-BEC2-04B9514B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3B378915-E570-47AE-8F85-FB8ED4A6C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4">
            <a:extLst>
              <a:ext uri="{FF2B5EF4-FFF2-40B4-BE49-F238E27FC236}">
                <a16:creationId xmlns:a16="http://schemas.microsoft.com/office/drawing/2014/main" id="{3AF1E926-D68F-4DC8-9F6D-C2C1576F9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6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60" r:id="rId5"/>
    <p:sldLayoutId id="2147483680" r:id="rId6"/>
    <p:sldLayoutId id="2147483677" r:id="rId7"/>
    <p:sldLayoutId id="2147483665" r:id="rId8"/>
    <p:sldLayoutId id="2147483663" r:id="rId9"/>
    <p:sldLayoutId id="2147483679" r:id="rId10"/>
    <p:sldLayoutId id="2147483681" r:id="rId11"/>
    <p:sldLayoutId id="2147483671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NZlRdzaXUwI" TargetMode="External"/><Relationship Id="rId5" Type="http://schemas.openxmlformats.org/officeDocument/2006/relationships/hyperlink" Target="https://pearlypaul.shinyapps.io/Shinyapplication/" TargetMode="Externa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5" descr="Man in a safety vest looking up at a wall of stacked shipping containers. ">
            <a:extLst>
              <a:ext uri="{FF2B5EF4-FFF2-40B4-BE49-F238E27FC236}">
                <a16:creationId xmlns:a16="http://schemas.microsoft.com/office/drawing/2014/main" id="{B5F22C11-4FE3-4065-96C3-C3A1E470B97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80" r="-1" b="11381"/>
          <a:stretch/>
        </p:blipFill>
        <p:spPr>
          <a:xfrm>
            <a:off x="0" y="-459779"/>
            <a:ext cx="12198076" cy="685799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6FE6C92-1731-4FD3-9F27-3D29161B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735"/>
            <a:ext cx="12192000" cy="2844264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60000"/>
                </a:schemeClr>
              </a:gs>
              <a:gs pos="0">
                <a:schemeClr val="accent2">
                  <a:alpha val="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E4F1D-F101-4E88-9698-51D314EF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4292866"/>
            <a:ext cx="9679449" cy="9969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800" b="1" i="0" kern="1200" cap="all" baseline="0" dirty="0">
                <a:latin typeface="+mj-lt"/>
                <a:ea typeface="+mj-ea"/>
                <a:cs typeface="+mj-cs"/>
              </a:rPr>
              <a:t>EMPLOYEE</a:t>
            </a:r>
            <a:r>
              <a:rPr lang="en-US" sz="4800" b="1" i="0" kern="1200" cap="all" dirty="0">
                <a:latin typeface="+mj-lt"/>
                <a:ea typeface="+mj-ea"/>
                <a:cs typeface="+mj-cs"/>
              </a:rPr>
              <a:t> ATTRITION ANALYSIS</a:t>
            </a:r>
            <a:endParaRPr lang="en-US" sz="4800" b="1" i="0" kern="1200" cap="all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26762-2B23-4F53-9DBB-96441A2A5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6" y="5404965"/>
            <a:ext cx="5796529" cy="6546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/>
              <a:t>- BY PEARLY MERIN PAUL (DDS ANALYTICS)</a:t>
            </a:r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8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452171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475100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5266150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32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054B-2589-40E1-B767-B2B080543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783"/>
            <a:ext cx="10515600" cy="65200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EMPLOYEE ATTRTION MODEL 2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D89F9-9393-4F83-A11D-DB1DA472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3CA7D-10B3-43ED-83BD-4978CB06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EMPLOYEE ATTRITION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90374-B4C4-491E-BAE0-1A7C7A24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6E9134-C009-4328-9D1C-E458D21B1AF6}"/>
              </a:ext>
            </a:extLst>
          </p:cNvPr>
          <p:cNvSpPr/>
          <p:nvPr/>
        </p:nvSpPr>
        <p:spPr>
          <a:xfrm>
            <a:off x="1256305" y="1489696"/>
            <a:ext cx="1224501" cy="755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28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6DDBA4-3295-4B89-AC32-65C41C661947}"/>
              </a:ext>
            </a:extLst>
          </p:cNvPr>
          <p:cNvSpPr/>
          <p:nvPr/>
        </p:nvSpPr>
        <p:spPr>
          <a:xfrm>
            <a:off x="2576221" y="1489696"/>
            <a:ext cx="1224501" cy="755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B3A510-FD7F-49F2-ABA7-EE309D137C89}"/>
              </a:ext>
            </a:extLst>
          </p:cNvPr>
          <p:cNvSpPr/>
          <p:nvPr/>
        </p:nvSpPr>
        <p:spPr>
          <a:xfrm>
            <a:off x="1256306" y="2263775"/>
            <a:ext cx="1224501" cy="755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6BE72D-A2AD-424D-9A2F-172F23BDB6B8}"/>
              </a:ext>
            </a:extLst>
          </p:cNvPr>
          <p:cNvSpPr/>
          <p:nvPr/>
        </p:nvSpPr>
        <p:spPr>
          <a:xfrm>
            <a:off x="2576223" y="2263775"/>
            <a:ext cx="1224501" cy="755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C5E525-5FCD-4724-BED0-A518E05619C1}"/>
              </a:ext>
            </a:extLst>
          </p:cNvPr>
          <p:cNvSpPr/>
          <p:nvPr/>
        </p:nvSpPr>
        <p:spPr>
          <a:xfrm>
            <a:off x="1256305" y="1019169"/>
            <a:ext cx="2544418" cy="206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ACTUAL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F63548-AC9B-456F-A7E9-5AAF0A418566}"/>
              </a:ext>
            </a:extLst>
          </p:cNvPr>
          <p:cNvSpPr/>
          <p:nvPr/>
        </p:nvSpPr>
        <p:spPr>
          <a:xfrm>
            <a:off x="1256304" y="1254433"/>
            <a:ext cx="1224501" cy="206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YES</a:t>
            </a:r>
            <a:r>
              <a:rPr lang="en-US" dirty="0"/>
              <a:t>	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245D48-EC6D-4527-AE9F-E5888926820B}"/>
              </a:ext>
            </a:extLst>
          </p:cNvPr>
          <p:cNvSpPr/>
          <p:nvPr/>
        </p:nvSpPr>
        <p:spPr>
          <a:xfrm>
            <a:off x="2576221" y="1254433"/>
            <a:ext cx="1224501" cy="206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1B6198-94E6-456D-8026-B979C1D8FC14}"/>
              </a:ext>
            </a:extLst>
          </p:cNvPr>
          <p:cNvSpPr/>
          <p:nvPr/>
        </p:nvSpPr>
        <p:spPr>
          <a:xfrm>
            <a:off x="962109" y="1480505"/>
            <a:ext cx="246488" cy="76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YES</a:t>
            </a:r>
          </a:p>
        </p:txBody>
      </p:sp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14DDA3D8-1850-4998-9820-F49946602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936" y="850790"/>
            <a:ext cx="4795681" cy="40716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B86FFAB-807A-4735-8485-626DEACE11E3}"/>
              </a:ext>
            </a:extLst>
          </p:cNvPr>
          <p:cNvSpPr/>
          <p:nvPr/>
        </p:nvSpPr>
        <p:spPr>
          <a:xfrm>
            <a:off x="962109" y="2263775"/>
            <a:ext cx="246488" cy="755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1CAAF-A3F1-43DA-B1AF-9C7C794B6A0B}"/>
              </a:ext>
            </a:extLst>
          </p:cNvPr>
          <p:cNvSpPr/>
          <p:nvPr/>
        </p:nvSpPr>
        <p:spPr>
          <a:xfrm>
            <a:off x="747423" y="1480505"/>
            <a:ext cx="166978" cy="153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15FCF7-BF6C-4875-A2F3-2DC91C2D0085}"/>
              </a:ext>
            </a:extLst>
          </p:cNvPr>
          <p:cNvSpPr txBox="1"/>
          <p:nvPr/>
        </p:nvSpPr>
        <p:spPr>
          <a:xfrm>
            <a:off x="4261900" y="1489696"/>
            <a:ext cx="2775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1 :</a:t>
            </a:r>
          </a:p>
          <a:p>
            <a:endParaRPr lang="en-US" dirty="0"/>
          </a:p>
          <a:p>
            <a:r>
              <a:rPr lang="en-US" dirty="0"/>
              <a:t>Accuracy : 83.01%</a:t>
            </a:r>
          </a:p>
          <a:p>
            <a:r>
              <a:rPr lang="en-US" dirty="0"/>
              <a:t>Sensitivity : 60.465 %      </a:t>
            </a:r>
          </a:p>
          <a:p>
            <a:r>
              <a:rPr lang="en-US" dirty="0"/>
              <a:t>Specificity : 83.486 %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45E99B-CEAB-4E7F-8345-11924ECF1F2D}"/>
              </a:ext>
            </a:extLst>
          </p:cNvPr>
          <p:cNvSpPr txBox="1"/>
          <p:nvPr/>
        </p:nvSpPr>
        <p:spPr>
          <a:xfrm>
            <a:off x="3967704" y="850790"/>
            <a:ext cx="354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FORREST 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F8C2F5-2DE8-496C-9905-8D54EA754A63}"/>
              </a:ext>
            </a:extLst>
          </p:cNvPr>
          <p:cNvSpPr txBox="1"/>
          <p:nvPr/>
        </p:nvSpPr>
        <p:spPr>
          <a:xfrm>
            <a:off x="747423" y="3712892"/>
            <a:ext cx="6063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 : Upon analysis with multiple sample sizes, from which we can conclude by stating random Forest model is better for predicting Attrition.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 has  Specificity and Sensitivity above 60% for all sample sizes</a:t>
            </a:r>
          </a:p>
          <a:p>
            <a:pPr lvl="1"/>
            <a:r>
              <a:rPr lang="en-US" dirty="0"/>
              <a:t>Hence, we have used this model to predict Attrition for the 270 employees provided by Frito Lay.</a:t>
            </a:r>
          </a:p>
        </p:txBody>
      </p:sp>
    </p:spTree>
    <p:extLst>
      <p:ext uri="{BB962C8B-B14F-4D97-AF65-F5344CB8AC3E}">
        <p14:creationId xmlns:p14="http://schemas.microsoft.com/office/powerpoint/2010/main" val="2218865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67D4-B344-470E-B7FC-C4F5B97CC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490"/>
            <a:ext cx="10515600" cy="68381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EMPLOYEE MONTHLY INCOME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50433-8531-489B-8F40-9F1B77CA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076F2-BFAF-4BAF-9E19-D9D66AB0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EMPLOYEE ATTRITION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E62ED-13FF-49C5-A9ED-88BE5C99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1D1B506D-4321-4A28-AE4D-E466BD44A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81548"/>
            <a:ext cx="6018666" cy="43217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3395B1-2263-4EBA-B6B0-A6FD2E372C2F}"/>
              </a:ext>
            </a:extLst>
          </p:cNvPr>
          <p:cNvSpPr txBox="1"/>
          <p:nvPr/>
        </p:nvSpPr>
        <p:spPr>
          <a:xfrm>
            <a:off x="7334865" y="1160206"/>
            <a:ext cx="43360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Upon Analysis of the Correlation and significance of the features we are able to see that the below Features are positively Linear correlated to the monthly Income of the Employee: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Age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Total Working Years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Years in Company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Job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9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FA75-0AC0-4588-B45D-806B0543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6525"/>
            <a:ext cx="11239831" cy="1040268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  <a:r>
              <a:rPr lang="en-US" sz="3600" dirty="0"/>
              <a:t>MONTHLY INCOME PREDICITON : LINEAR REGRESSION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5CF5C-2947-4262-9C68-DEC4E9F4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21ACD-B726-4EDF-827F-8831CA79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EMPLOYEE ATTRITION ANALYSIS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56C78-E2C9-4C9D-B376-30D1BAC7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98B8F5F0-DAD3-4025-955E-634537900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40403"/>
            <a:ext cx="3694471" cy="25922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BFFC89-65B0-4789-826C-40EB277FFA63}"/>
              </a:ext>
            </a:extLst>
          </p:cNvPr>
          <p:cNvSpPr txBox="1"/>
          <p:nvPr/>
        </p:nvSpPr>
        <p:spPr>
          <a:xfrm>
            <a:off x="4818490" y="1240403"/>
            <a:ext cx="70766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Upon using the predictors, we were able to predict the Monthly Income of the employee we were able to get an RMSE of $1449.3437.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seems to a distribution between the predicted and original values with not much outliers. Hence, we have used this model to predict salary of the employees.</a:t>
            </a:r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B1358A45-643D-49DD-9419-D42BC3DB2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97" y="3877187"/>
            <a:ext cx="3789201" cy="2434606"/>
          </a:xfrm>
          <a:prstGeom prst="rect">
            <a:avLst/>
          </a:prstGeom>
        </p:spPr>
      </p:pic>
      <p:pic>
        <p:nvPicPr>
          <p:cNvPr id="16" name="Picture 15" descr="Logo&#10;&#10;Description automatically generated with medium confidence">
            <a:extLst>
              <a:ext uri="{FF2B5EF4-FFF2-40B4-BE49-F238E27FC236}">
                <a16:creationId xmlns:a16="http://schemas.microsoft.com/office/drawing/2014/main" id="{C471A3CC-D721-45C7-A543-2129DA450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969" y="2485289"/>
            <a:ext cx="50387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71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AEC53-DA9B-4E13-8AE3-DEFBF51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9283810" cy="5476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EMPLOYEE ATTRITION SUMMARY</a:t>
            </a:r>
          </a:p>
        </p:txBody>
      </p:sp>
      <p:cxnSp>
        <p:nvCxnSpPr>
          <p:cNvPr id="45" name="Straight Connector 33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C1C6F-0FC5-45B7-9C0A-940EAD7A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2190" y="623907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 dirty="0">
                <a:latin typeface="+mn-lt"/>
                <a:ea typeface="+mn-ea"/>
                <a:cs typeface="+mn-cs"/>
              </a:rPr>
              <a:t>EMPLOYEE ATTRITION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90ABF1-3C6E-4DD8-A177-980B32E0539D}"/>
              </a:ext>
            </a:extLst>
          </p:cNvPr>
          <p:cNvSpPr txBox="1"/>
          <p:nvPr/>
        </p:nvSpPr>
        <p:spPr>
          <a:xfrm>
            <a:off x="283029" y="1328060"/>
            <a:ext cx="6714119" cy="20591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</a:pPr>
            <a:r>
              <a:rPr lang="en-US" sz="2600" b="1" dirty="0">
                <a:solidFill>
                  <a:schemeClr val="accent1"/>
                </a:solidFill>
              </a:rPr>
              <a:t>SUMMARY 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Based on our analysis we can conclude the below: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Employees who quit their commonly fall in the below category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Comparatively less experience so they might be still exploring new opportunities.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Are Overworked by doing overtime and  but do not get any benefits like Salary hike, Monthly Income etc.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These employees are mostly not satisfied with the environment that they work in.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685800" lvl="2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685800" lvl="2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685800" lvl="2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685800" lvl="2"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B88693B-7507-4472-9191-45FB0F3D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714" y="1524340"/>
            <a:ext cx="3548404" cy="1862912"/>
          </a:xfrm>
          <a:prstGeom prst="rect">
            <a:avLst/>
          </a:prstGeom>
        </p:spPr>
      </p:pic>
      <p:sp>
        <p:nvSpPr>
          <p:cNvPr id="4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6CA9D-CBB2-477B-A4BE-0E637258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543BA-A511-44DB-9D83-13861A05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CE633F-9882-4A5C-83A2-1109D0C73261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8313A-1554-4F0B-9A36-AB5AEEBB5EB3}"/>
              </a:ext>
            </a:extLst>
          </p:cNvPr>
          <p:cNvSpPr txBox="1"/>
          <p:nvPr/>
        </p:nvSpPr>
        <p:spPr>
          <a:xfrm>
            <a:off x="198783" y="3490623"/>
            <a:ext cx="6714119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RECOMMENDATIONS FROM DDS ANALYTICS :</a:t>
            </a:r>
          </a:p>
          <a:p>
            <a:endParaRPr lang="en-US" sz="1300" dirty="0"/>
          </a:p>
          <a:p>
            <a:r>
              <a:rPr lang="en-US" sz="1300" dirty="0"/>
              <a:t>1) Career counseling and coaching should be provided for new employees</a:t>
            </a:r>
          </a:p>
          <a:p>
            <a:r>
              <a:rPr lang="en-US" sz="1300" dirty="0"/>
              <a:t>2) Junior Employees should be getting Stock Options as part of their salary package.</a:t>
            </a:r>
          </a:p>
          <a:p>
            <a:r>
              <a:rPr lang="en-US" sz="1300" dirty="0"/>
              <a:t>3) Employees should not be overloaded by extra work that they are forced to do Overtime</a:t>
            </a:r>
          </a:p>
          <a:p>
            <a:r>
              <a:rPr lang="en-US" sz="1300" dirty="0"/>
              <a:t>4) Company Promotion criteria should be reviewed regularly at least  on a yearly basis.</a:t>
            </a:r>
          </a:p>
          <a:p>
            <a:r>
              <a:rPr lang="en-US" sz="1300" dirty="0"/>
              <a:t>5) Working environment should be improved . Employees should be able to work were they feel comfortable whether it is the office or at home.</a:t>
            </a:r>
          </a:p>
          <a:p>
            <a:r>
              <a:rPr lang="en-US" sz="1300" dirty="0"/>
              <a:t>6)We would recommend HR to analyze the Employees in the Research/Sales Department to check if there are any environment issues or work issues that is causing employees to leave the company.</a:t>
            </a:r>
          </a:p>
        </p:txBody>
      </p:sp>
    </p:spTree>
    <p:extLst>
      <p:ext uri="{BB962C8B-B14F-4D97-AF65-F5344CB8AC3E}">
        <p14:creationId xmlns:p14="http://schemas.microsoft.com/office/powerpoint/2010/main" val="1523965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4CDFAA45-882A-416F-A852-1A8343E4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908" y="894110"/>
            <a:ext cx="5181735" cy="253489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06D5F1F-D562-439A-90CF-588150E7027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dirty="0"/>
              <a:t>2021</a:t>
            </a:r>
          </a:p>
        </p:txBody>
      </p:sp>
      <p:pic>
        <p:nvPicPr>
          <p:cNvPr id="13" name="Picture Placeholder 12" descr="Aerial view of a container ship">
            <a:extLst>
              <a:ext uri="{FF2B5EF4-FFF2-40B4-BE49-F238E27FC236}">
                <a16:creationId xmlns:a16="http://schemas.microsoft.com/office/drawing/2014/main" id="{0E3104C5-82CF-4912-8A3A-ABB23851C6B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0003" y="1856226"/>
            <a:ext cx="2040674" cy="2040674"/>
          </a:xfrm>
        </p:spPr>
      </p:pic>
      <p:pic>
        <p:nvPicPr>
          <p:cNvPr id="16" name="Picture Placeholder 15" descr="Aerial view of a container ship">
            <a:extLst>
              <a:ext uri="{FF2B5EF4-FFF2-40B4-BE49-F238E27FC236}">
                <a16:creationId xmlns:a16="http://schemas.microsoft.com/office/drawing/2014/main" id="{0C8862CB-9A0A-41E5-8057-4B024401518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5160" y="0"/>
            <a:ext cx="2866840" cy="2925044"/>
          </a:xfr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2B766D7-C47C-4C42-BC77-9A6DD1F3674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EMPLOYEE ATTRITION ANALYSIS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3E796413-D756-477E-9170-1EF1E340CB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04905" y="3728425"/>
            <a:ext cx="6457718" cy="25348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Shiny application :</a:t>
            </a:r>
          </a:p>
          <a:p>
            <a:r>
              <a:rPr lang="en-US" dirty="0"/>
              <a:t> </a:t>
            </a:r>
            <a:r>
              <a:rPr lang="en-US" dirty="0">
                <a:hlinkClick r:id="rId5"/>
              </a:rPr>
              <a:t>https://pearlypaul.shinyapps.io/Shinyapplication/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https://www.youtube.com/watch?v=NZlRdzaXUwI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https://github.com/pearlypaul2712/Case-Study-2---Employee-Attrition-Analysis-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4" name="Picture Placeholder 23" descr="Aerial view of a container shipyard">
            <a:extLst>
              <a:ext uri="{FF2B5EF4-FFF2-40B4-BE49-F238E27FC236}">
                <a16:creationId xmlns:a16="http://schemas.microsoft.com/office/drawing/2014/main" id="{BD683070-0B23-4933-B600-3DFACAE5568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5227" y="3267983"/>
            <a:ext cx="3726773" cy="3590017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FC4993C-22B1-4153-9289-D26CFB4B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8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4FA453-CA6F-4ED8-B4B2-61C3D67F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3472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ABDEAA-B248-4182-B67C-A925338E7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 descr="A boat in the water">
            <a:extLst>
              <a:ext uri="{FF2B5EF4-FFF2-40B4-BE49-F238E27FC236}">
                <a16:creationId xmlns:a16="http://schemas.microsoft.com/office/drawing/2014/main" id="{2AB5D194-2C9E-4040-80F4-AD268E197DD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" r="2" b="2"/>
          <a:stretch/>
        </p:blipFill>
        <p:spPr>
          <a:xfrm>
            <a:off x="1351910" y="539769"/>
            <a:ext cx="4281815" cy="246855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 descr="Aerial view of shipyard containers">
            <a:extLst>
              <a:ext uri="{FF2B5EF4-FFF2-40B4-BE49-F238E27FC236}">
                <a16:creationId xmlns:a16="http://schemas.microsoft.com/office/drawing/2014/main" id="{6878A551-84F5-4601-9455-67DC5E4E99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" b="2"/>
          <a:stretch/>
        </p:blipFill>
        <p:spPr>
          <a:xfrm>
            <a:off x="654361" y="3835114"/>
            <a:ext cx="4281795" cy="246857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1866DD-53C9-4AF0-9E9A-BF19D245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Summary</a:t>
            </a:r>
          </a:p>
          <a:p>
            <a:r>
              <a:rPr lang="en-US" dirty="0"/>
              <a:t>Data Overview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Factors that Impact Attrition</a:t>
            </a:r>
          </a:p>
          <a:p>
            <a:r>
              <a:rPr lang="en-US" dirty="0"/>
              <a:t>Factors that lead to High Monthly Income</a:t>
            </a:r>
          </a:p>
          <a:p>
            <a:r>
              <a:rPr lang="en-US" dirty="0"/>
              <a:t>Predicting Employee Monthly Income/Employee Attrition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222E3-EF0C-4EAB-9068-4D5E7574C8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EMPLOYEE ATTRITION PREDICTION</a:t>
            </a:r>
            <a:endParaRPr lang="en-US" b="1" i="0" kern="1200" cap="all" spc="10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D9AA72-61E2-4CEE-8E0C-A793B0EBE00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785751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D5BE6-8E82-44B7-AF20-20405C0CE58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8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18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0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OVERVIEW</a:t>
            </a:r>
          </a:p>
        </p:txBody>
      </p:sp>
      <p:cxnSp>
        <p:nvCxnSpPr>
          <p:cNvPr id="31" name="Straight Connector 2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51AD52D2-2255-4DB6-96DC-E87967AC0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76" y="2378023"/>
            <a:ext cx="5737666" cy="362208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3151" y="879355"/>
            <a:ext cx="5243394" cy="51207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Our firm DDS Analytics were provided with 3 datasheets for this task.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Sheet 1 : CaseStudy.csv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36 Features of 870 Employees with no data was missing. Our Goal here was to do EDA on the data and produce useful insights.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Sheet 2: CaseStudy2CompSet No Attrition.csv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35 Features of 270 employees. Our Goal predict attrition of the employee based on the provided features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Sheet 3: CaseStudy2CompSet No Salary.csv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Monthly Income data missing. Our Goal predict Salary of the employee based on the provided features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6F90A55-ADF3-4B84-A78F-945F3B70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2021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F085E65-2D14-447B-B9C5-061DC864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latin typeface="+mn-lt"/>
                <a:ea typeface="+mn-ea"/>
                <a:cs typeface="+mn-cs"/>
              </a:rPr>
              <a:t>EMPLOYEE PREDICTION ANALYSIS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DD2F3DE-28CB-46E3-9FEE-D3F738C1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Overall Attrition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0366A3-E1A4-4204-B17B-317BFA71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8F4E76-CF02-4082-887A-43C592D7D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EMPLOYEE ATTRITION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177FB-D33A-40E2-AC1E-9B7E7658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4</a:t>
            </a:fld>
            <a:endParaRPr lang="en-US" dirty="0"/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375FCC00-360E-42BC-9289-6ECE9A7AF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672" y="1550963"/>
            <a:ext cx="6442128" cy="437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FACTORS THAT IMPACT ATTRITION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6DD56B4A-1811-4168-967F-678BB961C7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87" r="20068" b="-1"/>
          <a:stretch/>
        </p:blipFill>
        <p:spPr>
          <a:xfrm>
            <a:off x="117504" y="136525"/>
            <a:ext cx="5584610" cy="6258983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0366A3-E1A4-4204-B17B-317BFA71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F2353C-6661-40DC-878F-E39715E192C0}"/>
              </a:ext>
            </a:extLst>
          </p:cNvPr>
          <p:cNvSpPr txBox="1"/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Upon analyzing the data and p value of the features, we were able to find that the most influential factors that impact Attrition are the below 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Overtime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Stock level Options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Job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8F4E76-CF02-4082-887A-43C592D7D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2115" y="1591485"/>
            <a:ext cx="35480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latin typeface="+mn-lt"/>
                <a:ea typeface="+mn-ea"/>
                <a:cs typeface="+mn-cs"/>
              </a:rPr>
              <a:t>EMPLOYEE ATTRITION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177FB-D33A-40E2-AC1E-9B7E7658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CE633F-9882-4A5C-83A2-1109D0C73261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cxnSp>
        <p:nvCxnSpPr>
          <p:cNvPr id="20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03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99061-BE14-459F-BABC-04E25497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4607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BENEFITS VS ATTRITION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83E22-70B1-44B1-9AFF-12C9F0DF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B4816-A611-42CB-A569-8D056672F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EMPLOYEE ATTRITION ANALYSIS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272B9-59A2-4CB2-B7A4-1EE4FD1E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6</a:t>
            </a:fld>
            <a:endParaRPr lang="en-US" dirty="0"/>
          </a:p>
        </p:txBody>
      </p:sp>
      <p:pic>
        <p:nvPicPr>
          <p:cNvPr id="12" name="Picture 11" descr="Chart, waterfall chart&#10;&#10;Description automatically generated">
            <a:extLst>
              <a:ext uri="{FF2B5EF4-FFF2-40B4-BE49-F238E27FC236}">
                <a16:creationId xmlns:a16="http://schemas.microsoft.com/office/drawing/2014/main" id="{DFDF0CFA-D056-4AC6-98E7-1DFD0E1EA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69" y="1104698"/>
            <a:ext cx="7254869" cy="46486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C076C0-DE23-42BD-8AF6-AFA61B4234B6}"/>
              </a:ext>
            </a:extLst>
          </p:cNvPr>
          <p:cNvSpPr txBox="1"/>
          <p:nvPr/>
        </p:nvSpPr>
        <p:spPr>
          <a:xfrm>
            <a:off x="8610600" y="1219200"/>
            <a:ext cx="33257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Upon Analyzing the benefits received by the employee we can conclude:</a:t>
            </a:r>
          </a:p>
          <a:p>
            <a:endParaRPr lang="en-US" dirty="0"/>
          </a:p>
          <a:p>
            <a:r>
              <a:rPr lang="en-US" dirty="0"/>
              <a:t>Attrition </a:t>
            </a:r>
            <a:r>
              <a:rPr lang="en-US"/>
              <a:t>is mostly </a:t>
            </a:r>
            <a:r>
              <a:rPr lang="en-US" dirty="0"/>
              <a:t>observed in an employee who 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Receives No stock option benefits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Medium Hourly Rate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Very Low Monthly Income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Very Less Percentage of Salary Hike .</a:t>
            </a:r>
          </a:p>
        </p:txBody>
      </p:sp>
    </p:spTree>
    <p:extLst>
      <p:ext uri="{BB962C8B-B14F-4D97-AF65-F5344CB8AC3E}">
        <p14:creationId xmlns:p14="http://schemas.microsoft.com/office/powerpoint/2010/main" val="81823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CD82-B395-4E36-99F9-A6B9F516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709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EMPLOYEE EXPERIENCE VS ATTRITION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47834-A80F-4BC7-A7D7-13E719A7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892C2-D47F-492D-92AB-1E4EF6F9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EMPLOYEE ATTRITION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3C565-C914-4E13-A09D-780EA9EE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E82379FF-5D48-4FE6-9237-5A16B3B77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68" y="1209178"/>
            <a:ext cx="7772400" cy="4980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66ED4A-B2D8-4431-8BCC-013BBAE084BF}"/>
              </a:ext>
            </a:extLst>
          </p:cNvPr>
          <p:cNvSpPr txBox="1"/>
          <p:nvPr/>
        </p:nvSpPr>
        <p:spPr>
          <a:xfrm>
            <a:off x="9199659" y="1399430"/>
            <a:ext cx="2743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Characteristics of Employee with highest Attrition Rate  are below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Employee who mostly falls in the Age group 30-39 years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Low experience in current Role and low overall working experience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Not Promoted for 1-9 years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57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5C54-A7B9-473C-95A9-59443450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58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WORK ENVIRONMENT VS ATTRITION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CDAFA-A3A6-4AAE-9F36-26FAA7CB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0010B-C30B-46BA-928E-29815869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EMPLOYEE ATTRITION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B65FE-2C7A-41F4-A410-DAE5F7D3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 descr="Chart, bar chart, waterfall chart, treemap chart&#10;&#10;Description automatically generated">
            <a:extLst>
              <a:ext uri="{FF2B5EF4-FFF2-40B4-BE49-F238E27FC236}">
                <a16:creationId xmlns:a16="http://schemas.microsoft.com/office/drawing/2014/main" id="{2B284F6E-97D1-411C-8054-F4D645929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31" y="1419228"/>
            <a:ext cx="7254869" cy="46486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47503B-090E-4C4B-9E56-2E20FA681593}"/>
              </a:ext>
            </a:extLst>
          </p:cNvPr>
          <p:cNvSpPr txBox="1"/>
          <p:nvPr/>
        </p:nvSpPr>
        <p:spPr>
          <a:xfrm>
            <a:off x="8491993" y="1419228"/>
            <a:ext cx="34508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this analysis we can observe how work environment impacts Attrition. Employee with highest Attrition :</a:t>
            </a:r>
          </a:p>
          <a:p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Employees who do a lot Overtime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Works as Sales Executive/Research Scientist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Low Environment Satisfaction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Low Job Level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39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AD4E-E643-44B0-A640-43448998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257"/>
            <a:ext cx="10515600" cy="59994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EMPLOYEE ATTRITION PREDICTION - 1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CE41E-D4BB-49CC-ABE8-829C20DF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865D-C01E-4D6B-BCA0-05EC729E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EMPLOYEE ATTRITION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DD31B-294D-459C-BE53-A8017818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58225B-CEA8-46A5-88D1-026B665FDA4A}"/>
              </a:ext>
            </a:extLst>
          </p:cNvPr>
          <p:cNvSpPr/>
          <p:nvPr/>
        </p:nvSpPr>
        <p:spPr>
          <a:xfrm>
            <a:off x="1137424" y="1847332"/>
            <a:ext cx="1260088" cy="903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3BFD91-7201-494F-832F-DD5575A5DC54}"/>
              </a:ext>
            </a:extLst>
          </p:cNvPr>
          <p:cNvSpPr txBox="1"/>
          <p:nvPr/>
        </p:nvSpPr>
        <p:spPr>
          <a:xfrm>
            <a:off x="1055913" y="861200"/>
            <a:ext cx="392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KNN MODEL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CA50F73-9967-4DE3-9BC8-CB20E9556F7C}"/>
              </a:ext>
            </a:extLst>
          </p:cNvPr>
          <p:cNvGrpSpPr/>
          <p:nvPr/>
        </p:nvGrpSpPr>
        <p:grpSpPr>
          <a:xfrm>
            <a:off x="838200" y="1265801"/>
            <a:ext cx="3231069" cy="2424325"/>
            <a:chOff x="838200" y="1265801"/>
            <a:chExt cx="3231069" cy="24243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57CF27-0DD1-4886-ACFF-68207D7826EC}"/>
                </a:ext>
              </a:extLst>
            </p:cNvPr>
            <p:cNvSpPr/>
            <p:nvPr/>
          </p:nvSpPr>
          <p:spPr>
            <a:xfrm>
              <a:off x="2442117" y="1848361"/>
              <a:ext cx="1260088" cy="9032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F364C3-25A6-48D9-969D-203AAE771606}"/>
                </a:ext>
              </a:extLst>
            </p:cNvPr>
            <p:cNvSpPr/>
            <p:nvPr/>
          </p:nvSpPr>
          <p:spPr>
            <a:xfrm>
              <a:off x="1137424" y="2786878"/>
              <a:ext cx="1260088" cy="9032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503385-53A7-4A85-9722-DB02CCD6918C}"/>
                </a:ext>
              </a:extLst>
            </p:cNvPr>
            <p:cNvSpPr/>
            <p:nvPr/>
          </p:nvSpPr>
          <p:spPr>
            <a:xfrm>
              <a:off x="2442117" y="2786878"/>
              <a:ext cx="1260088" cy="9032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DDADAB-5B5C-4594-97CE-40B3CE7CFC07}"/>
                </a:ext>
              </a:extLst>
            </p:cNvPr>
            <p:cNvSpPr/>
            <p:nvPr/>
          </p:nvSpPr>
          <p:spPr>
            <a:xfrm>
              <a:off x="1137424" y="1265801"/>
              <a:ext cx="2564771" cy="256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ACTUAL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27123A-BF0C-40E0-AABB-D82C7FC96464}"/>
                </a:ext>
              </a:extLst>
            </p:cNvPr>
            <p:cNvSpPr/>
            <p:nvPr/>
          </p:nvSpPr>
          <p:spPr>
            <a:xfrm>
              <a:off x="3790488" y="1847332"/>
              <a:ext cx="278781" cy="18427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PREDICTION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25D7E5E-7BF2-4506-B232-C9C79189115F}"/>
                </a:ext>
              </a:extLst>
            </p:cNvPr>
            <p:cNvSpPr/>
            <p:nvPr/>
          </p:nvSpPr>
          <p:spPr>
            <a:xfrm>
              <a:off x="1137424" y="1582310"/>
              <a:ext cx="1260079" cy="228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NO	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BCC5E6A-9151-4388-819A-FD7FE8B48F0A}"/>
                </a:ext>
              </a:extLst>
            </p:cNvPr>
            <p:cNvSpPr/>
            <p:nvPr/>
          </p:nvSpPr>
          <p:spPr>
            <a:xfrm>
              <a:off x="2442117" y="1582310"/>
              <a:ext cx="1260078" cy="228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YES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C548162-62A6-4435-BFF1-7849EF383892}"/>
                </a:ext>
              </a:extLst>
            </p:cNvPr>
            <p:cNvSpPr/>
            <p:nvPr/>
          </p:nvSpPr>
          <p:spPr>
            <a:xfrm>
              <a:off x="838200" y="1830475"/>
              <a:ext cx="254616" cy="9032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NO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B95EC35-28F4-4781-8CE7-0E8A026DCCAD}"/>
                </a:ext>
              </a:extLst>
            </p:cNvPr>
            <p:cNvSpPr/>
            <p:nvPr/>
          </p:nvSpPr>
          <p:spPr>
            <a:xfrm>
              <a:off x="838200" y="2786878"/>
              <a:ext cx="254616" cy="9032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YES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0086528-C8DE-4430-B691-E158F4BB56F5}"/>
              </a:ext>
            </a:extLst>
          </p:cNvPr>
          <p:cNvSpPr txBox="1"/>
          <p:nvPr/>
        </p:nvSpPr>
        <p:spPr>
          <a:xfrm>
            <a:off x="4214191" y="1522279"/>
            <a:ext cx="2449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: 84%</a:t>
            </a:r>
          </a:p>
          <a:p>
            <a:r>
              <a:rPr lang="en-US" dirty="0"/>
              <a:t>Specificity : 89.07%</a:t>
            </a:r>
          </a:p>
          <a:p>
            <a:r>
              <a:rPr lang="en-US" dirty="0"/>
              <a:t>Sensitivity : 55.07%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AF224A-AF81-42B8-8FA5-9C5D5FCC82CE}"/>
              </a:ext>
            </a:extLst>
          </p:cNvPr>
          <p:cNvSpPr txBox="1"/>
          <p:nvPr/>
        </p:nvSpPr>
        <p:spPr>
          <a:xfrm>
            <a:off x="761715" y="3860157"/>
            <a:ext cx="52941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 KNN – Model has very low Sensitivity and Specificity.</a:t>
            </a:r>
          </a:p>
          <a:p>
            <a:r>
              <a:rPr lang="en-US" dirty="0"/>
              <a:t>Hence this model cannot be used for predicting Attrition.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This model was very inaccurate to predict Attrition of the employee.</a:t>
            </a:r>
          </a:p>
          <a:p>
            <a:endParaRPr lang="en-US" dirty="0"/>
          </a:p>
        </p:txBody>
      </p:sp>
      <p:pic>
        <p:nvPicPr>
          <p:cNvPr id="75" name="Picture 74" descr="Chart&#10;&#10;Description automatically generated">
            <a:extLst>
              <a:ext uri="{FF2B5EF4-FFF2-40B4-BE49-F238E27FC236}">
                <a16:creationId xmlns:a16="http://schemas.microsoft.com/office/drawing/2014/main" id="{05CF6F4A-9DCD-4BEB-A67F-6FD07F5C1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290" y="737754"/>
            <a:ext cx="4313793" cy="3122403"/>
          </a:xfrm>
          <a:prstGeom prst="rect">
            <a:avLst/>
          </a:prstGeom>
        </p:spPr>
      </p:pic>
      <p:pic>
        <p:nvPicPr>
          <p:cNvPr id="79" name="Picture 78" descr="Chart, line chart, histogram&#10;&#10;Description automatically generated">
            <a:extLst>
              <a:ext uri="{FF2B5EF4-FFF2-40B4-BE49-F238E27FC236}">
                <a16:creationId xmlns:a16="http://schemas.microsoft.com/office/drawing/2014/main" id="{958CD5F5-9F08-4CDF-93CE-AE9E4850B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497" y="3950718"/>
            <a:ext cx="3304503" cy="2264650"/>
          </a:xfrm>
          <a:prstGeom prst="rect">
            <a:avLst/>
          </a:prstGeom>
        </p:spPr>
      </p:pic>
      <p:pic>
        <p:nvPicPr>
          <p:cNvPr id="82" name="Picture 81" descr="Chart&#10;&#10;Description automatically generated">
            <a:extLst>
              <a:ext uri="{FF2B5EF4-FFF2-40B4-BE49-F238E27FC236}">
                <a16:creationId xmlns:a16="http://schemas.microsoft.com/office/drawing/2014/main" id="{739115E0-D20B-4ACB-B8ED-204DD66B4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4547" y="3961228"/>
            <a:ext cx="3088133" cy="226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7888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5B3D43-99F7-47DF-90D6-3E3028F5936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B2BE0AF-90CB-4C86-BB1E-26E501BCE9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025B34-BD2B-4F65-80AF-217925182E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Gradient design</Template>
  <TotalTime>7141</TotalTime>
  <Words>868</Words>
  <Application>Microsoft Office PowerPoint</Application>
  <PresentationFormat>Widescreen</PresentationFormat>
  <Paragraphs>170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Univers</vt:lpstr>
      <vt:lpstr>Wingdings</vt:lpstr>
      <vt:lpstr>GradientVTI</vt:lpstr>
      <vt:lpstr>EMPLOYEE ATTRITION ANALYSIS</vt:lpstr>
      <vt:lpstr>Agenda</vt:lpstr>
      <vt:lpstr>DATA OVERVIEW</vt:lpstr>
      <vt:lpstr>Overall Attrition </vt:lpstr>
      <vt:lpstr>TOP FACTORS THAT IMPACT ATTRITION</vt:lpstr>
      <vt:lpstr>BENEFITS VS ATTRITION</vt:lpstr>
      <vt:lpstr>EMPLOYEE EXPERIENCE VS ATTRITION</vt:lpstr>
      <vt:lpstr>WORK ENVIRONMENT VS ATTRITION</vt:lpstr>
      <vt:lpstr>EMPLOYEE ATTRITION PREDICTION - 1</vt:lpstr>
      <vt:lpstr>EMPLOYEE ATTRTION MODEL 2 </vt:lpstr>
      <vt:lpstr>EMPLOYEE MONTHLY INCOME</vt:lpstr>
      <vt:lpstr> MONTHLY INCOME PREDICITON : LINEAR REGRESSION MODEL</vt:lpstr>
      <vt:lpstr>EMPLOYEE ATTRITION 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ANALYSIS</dc:title>
  <dc:creator>Pearly</dc:creator>
  <cp:lastModifiedBy>Pearly</cp:lastModifiedBy>
  <cp:revision>5</cp:revision>
  <dcterms:created xsi:type="dcterms:W3CDTF">2021-07-31T18:01:54Z</dcterms:created>
  <dcterms:modified xsi:type="dcterms:W3CDTF">2021-08-08T04:36:13Z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