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66" r:id="rId4"/>
    <p:sldId id="267" r:id="rId5"/>
    <p:sldId id="269" r:id="rId6"/>
    <p:sldId id="270" r:id="rId7"/>
    <p:sldId id="271" r:id="rId8"/>
    <p:sldId id="272" r:id="rId9"/>
    <p:sldId id="268" r:id="rId10"/>
    <p:sldId id="264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13C7-1A9C-6EE2-ACA3-05B64F2AD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EE25-7148-884F-9AD4-F2223D84D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407A-9F18-94F0-48A5-E5869F9E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E2870-C23D-5664-E771-CCEF4DB8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C0B01-13BC-947D-2346-895D7447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6539-1449-F015-6188-2622CBD9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B2BFA-ACF3-3A60-5A54-C656B29AA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9C4F-ADE8-CE1D-2E52-43C7E1F6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D40A7-1500-10B5-C8B3-AC423662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5CA72-C9EF-DCEB-0010-3E4F6BB5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5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76425-51E8-E843-CD03-BFCF3DB6C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09717-6D4C-44A0-A19B-3168B0D08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8680-3726-D36A-5A1B-A74164F2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CB0C-1DEE-7A4B-4D59-020158C9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D5EF5-12ED-6E5E-F47D-01CB9E1C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2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BEAC-14DA-BBB0-DB3F-1ED74C2A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2471-7647-F20A-6E44-3B8CD280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78F93-4A28-C013-B1C3-5F70CDFE8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7D11-8B64-761F-C4CA-AAF00C12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2D8A-2546-EB9B-3C42-2F40B7D9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7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064D-A005-5CC9-2D83-C745848D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38612-4CDC-EE4E-44CD-27947EF8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7B0D1-7DD4-359C-711A-E3FB00C0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90AC-EB4E-9BB4-0CA9-16AE2861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613A-4277-23E3-A8F7-8198A130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E5BD-ACE0-3DE8-1F92-0A7100F0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3E12-9FA3-9A1D-2E91-67CF2338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DB0D5-A9B2-665D-E8EB-1FA152D8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D1AEF-3884-62EC-5E7F-D6DA2CC1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9644-B56A-42EA-84DF-760F36BA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DCB06-2077-05B2-5C7D-C3665D16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5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3967-0EB4-7440-0360-88363CD3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2CBD8-A3BF-2924-55DA-E11D910D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129D5-4022-1144-4FC7-398D3FA4F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F9AA4-8F0E-4C6E-FC5E-615B1F23A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472DF-7885-0BEF-3793-5BED3AEF0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42D7E-E0E4-5361-33F1-B105E24C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D7BB9-72D8-2D43-2C72-1FFEF2C3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A3F5C-57F7-6C94-B84A-8F2BD962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9E0C-1F8A-51AF-D966-551569AB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64A62-0477-55F5-03DF-3FF4BCB9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D731C-7F21-5661-70F6-4EB1DA99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60261-173B-8168-5D4D-8B85D38B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ED138-AEA2-BFB1-1763-EA1C47E2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CCB01A-6EA1-4C7C-EFCC-B10BFB0D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519E9-9A4D-E41C-DF5E-4E8085FB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9619-2430-0EE9-BEC1-AEA2A3EE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E55E-F7D4-A431-F3CB-A3401CC9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0BBC8-3EA5-E393-0A27-52A0152F8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2A015-26A2-28E7-0675-633F58DB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A7C30-C813-10AC-2A56-BA820EDA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24DDA-4EC1-7DCF-B1AE-1E42DAB6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0B4A-FB64-F090-A1E5-019CC383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805F7-5811-4AAB-AB71-480689764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BAFD9-B3D2-C2BD-30C1-5F6E1FBFF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84437-E491-4A1E-CAAF-0E3FB2A6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77EA-AF84-4A6A-97F7-621644961E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14DF-A1F3-3872-5EC9-B0E0C945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986EB-9C18-6C25-670F-5A3F5649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10A7E-068C-C374-59B3-4B6CF700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3EE03-1276-1438-2F68-9FD12862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4DD2-5276-71EB-F77F-AF0D70DC7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77EA-AF84-4A6A-97F7-621644961EA7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D6F4-FD63-0C24-0EFB-A123FD166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E9CF-B69A-58AE-56D8-CD1CE1737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CB87-ED88-44A1-8CE0-22808C51E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5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avid\Documents\GitHub\efficientcodingcolor\Meetings\April%202024\April_24th_2024\tmpu37yc0g0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tmpayeeiqh1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F633-DE33-69E1-A641-63BF7999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Reasoning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F756-2F88-02A0-3A20-F3DC253EE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Right now, we only get –L and +S mosaics.  </a:t>
            </a:r>
          </a:p>
          <a:p>
            <a:r>
              <a:rPr lang="en-AU" dirty="0"/>
              <a:t>In theory, +L mosaic should be next. We already get a few neurons, but its not enough to form a full mosaic. </a:t>
            </a:r>
          </a:p>
          <a:p>
            <a:r>
              <a:rPr lang="en-AU" dirty="0"/>
              <a:t>Maybe it’ll pop out if we increase the number of neurons, or how well these neurons cover the image?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0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22E1A-445F-8AC4-BE95-CC0AC9E00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Bug in image flipping code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D3BB6C-9FFD-3504-670B-90F842D24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Oops, I’m sorry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7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FE6D-1407-6902-0F55-1E603FBE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982" y="112032"/>
            <a:ext cx="10515600" cy="1325563"/>
          </a:xfrm>
        </p:spPr>
        <p:txBody>
          <a:bodyPr/>
          <a:lstStyle/>
          <a:p>
            <a:r>
              <a:rPr lang="en-US" dirty="0"/>
              <a:t>Switching L and S channels for 50% of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66932-DB40-C385-8AD8-2702CABD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796" y="1523320"/>
            <a:ext cx="3868803" cy="38732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BD23D6-D6B5-F7CA-AE1B-948FD704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28" y="1481817"/>
            <a:ext cx="3588015" cy="369540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766C4E8-3C04-14B6-7D5F-439244950808}"/>
              </a:ext>
            </a:extLst>
          </p:cNvPr>
          <p:cNvSpPr/>
          <p:nvPr/>
        </p:nvSpPr>
        <p:spPr>
          <a:xfrm>
            <a:off x="5351839" y="3037114"/>
            <a:ext cx="942826" cy="542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B24AE-EFCB-55BE-DDA9-7E7C03C0E3BD}"/>
              </a:ext>
            </a:extLst>
          </p:cNvPr>
          <p:cNvSpPr txBox="1"/>
          <p:nvPr/>
        </p:nvSpPr>
        <p:spPr>
          <a:xfrm>
            <a:off x="898260" y="5741635"/>
            <a:ext cx="822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But the covariance matrix was not influenced by that change. So it only changed G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87801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6D0A-FA37-47FB-65C0-88C52AE8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Covariance matrix was not influenced by flip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8752A-485C-0A89-342E-46F12F6AABE6}"/>
              </a:ext>
            </a:extLst>
          </p:cNvPr>
          <p:cNvSpPr txBox="1"/>
          <p:nvPr/>
        </p:nvSpPr>
        <p:spPr>
          <a:xfrm>
            <a:off x="979714" y="2122714"/>
            <a:ext cx="604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2" action="ppaction://hlinkfile"/>
              </a:rPr>
              <a:t>Bokeh plot after flip to get +L and –S mosaics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545FC-37E2-8177-50E3-30087EBD2062}"/>
              </a:ext>
            </a:extLst>
          </p:cNvPr>
          <p:cNvSpPr txBox="1"/>
          <p:nvPr/>
        </p:nvSpPr>
        <p:spPr>
          <a:xfrm>
            <a:off x="938893" y="2677885"/>
            <a:ext cx="427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PS: Show that 4</a:t>
            </a:r>
            <a:r>
              <a:rPr lang="en-AU" baseline="30000" dirty="0"/>
              <a:t>th</a:t>
            </a:r>
            <a:r>
              <a:rPr lang="en-AU" dirty="0"/>
              <a:t> mosaic has a few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30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31D6-7E1D-C1D4-F38F-426E1CE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Previous vs new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D0A0-99CB-F8C1-910A-606D802EE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09257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Previous parameters:</a:t>
            </a:r>
          </a:p>
          <a:p>
            <a:pPr>
              <a:buFontTx/>
              <a:buChar char="-"/>
            </a:pPr>
            <a:r>
              <a:rPr lang="en-AU" dirty="0"/>
              <a:t>300 neurons</a:t>
            </a:r>
          </a:p>
          <a:p>
            <a:pPr>
              <a:buFontTx/>
              <a:buChar char="-"/>
            </a:pPr>
            <a:r>
              <a:rPr lang="en-AU" dirty="0"/>
              <a:t>18x18 input images</a:t>
            </a:r>
          </a:p>
          <a:p>
            <a:pPr>
              <a:buFontTx/>
              <a:buChar char="-"/>
            </a:pPr>
            <a:r>
              <a:rPr lang="en-AU" dirty="0"/>
              <a:t>128 batch size</a:t>
            </a:r>
          </a:p>
          <a:p>
            <a:pPr>
              <a:buFontTx/>
              <a:buChar char="-"/>
            </a:pPr>
            <a:r>
              <a:rPr lang="en-AU" dirty="0"/>
              <a:t>2M epochs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020A8A-73B2-4F18-11CD-AD8FAEF2E573}"/>
              </a:ext>
            </a:extLst>
          </p:cNvPr>
          <p:cNvSpPr txBox="1">
            <a:spLocks/>
          </p:cNvSpPr>
          <p:nvPr/>
        </p:nvSpPr>
        <p:spPr>
          <a:xfrm>
            <a:off x="5623833" y="1790246"/>
            <a:ext cx="3309257" cy="282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New parameters:</a:t>
            </a:r>
          </a:p>
          <a:p>
            <a:pPr>
              <a:buFontTx/>
              <a:buChar char="-"/>
            </a:pPr>
            <a:r>
              <a:rPr lang="en-AU" dirty="0"/>
              <a:t>600 neurons</a:t>
            </a:r>
          </a:p>
          <a:p>
            <a:pPr>
              <a:buFontTx/>
              <a:buChar char="-"/>
            </a:pPr>
            <a:r>
              <a:rPr lang="en-AU" dirty="0"/>
              <a:t>9x9 input images</a:t>
            </a:r>
          </a:p>
          <a:p>
            <a:pPr>
              <a:buFontTx/>
              <a:buChar char="-"/>
            </a:pPr>
            <a:r>
              <a:rPr lang="en-AU" dirty="0"/>
              <a:t>64 batch size</a:t>
            </a:r>
          </a:p>
          <a:p>
            <a:pPr>
              <a:buFontTx/>
              <a:buChar char="-"/>
            </a:pPr>
            <a:r>
              <a:rPr lang="en-AU" dirty="0"/>
              <a:t>2M epochs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D96B-8D42-D0F4-F1CD-52C8ED728016}"/>
              </a:ext>
            </a:extLst>
          </p:cNvPr>
          <p:cNvSpPr txBox="1"/>
          <p:nvPr/>
        </p:nvSpPr>
        <p:spPr>
          <a:xfrm>
            <a:off x="1856015" y="5449662"/>
            <a:ext cx="669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u="sng" dirty="0"/>
              <a:t>2x as many neurons, images are 4x smaller</a:t>
            </a:r>
            <a:r>
              <a:rPr lang="en-US" u="sng" dirty="0"/>
              <a:t> = 8x the coverage</a:t>
            </a:r>
            <a:endParaRPr lang="en-AU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01053-680F-266A-412E-8B60098F517F}"/>
              </a:ext>
            </a:extLst>
          </p:cNvPr>
          <p:cNvSpPr txBox="1"/>
          <p:nvPr/>
        </p:nvSpPr>
        <p:spPr>
          <a:xfrm>
            <a:off x="1816554" y="6176963"/>
            <a:ext cx="521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ID: 240421-001039</a:t>
            </a:r>
          </a:p>
        </p:txBody>
      </p:sp>
    </p:spTree>
    <p:extLst>
      <p:ext uri="{BB962C8B-B14F-4D97-AF65-F5344CB8AC3E}">
        <p14:creationId xmlns:p14="http://schemas.microsoft.com/office/powerpoint/2010/main" val="402838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E2BC-9DDC-8C81-7BF7-E788A678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82FA-C492-119A-0DAE-E4D9779A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A9CFF-65F7-C850-EBE8-50ACAA89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61" y="365125"/>
            <a:ext cx="10612811" cy="606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947C-956B-334E-C8EF-19914D98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193675"/>
            <a:ext cx="10515600" cy="1325563"/>
          </a:xfrm>
        </p:spPr>
        <p:txBody>
          <a:bodyPr/>
          <a:lstStyle/>
          <a:p>
            <a:r>
              <a:rPr lang="en-US" dirty="0"/>
              <a:t>Comparison with previous runs (240301-055438)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0578-DC17-1CAA-081E-269C7B73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417AD-D678-D338-223E-C68CB430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410678"/>
            <a:ext cx="9129803" cy="536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6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1668-ED4B-127F-9572-E406F930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3D plot is much more varied, and the clustering algorithm struggles to keep up with the variety</a:t>
            </a:r>
          </a:p>
        </p:txBody>
      </p:sp>
      <p:pic>
        <p:nvPicPr>
          <p:cNvPr id="4" name="clusters_12">
            <a:hlinkClick r:id="" action="ppaction://media"/>
            <a:extLst>
              <a:ext uri="{FF2B5EF4-FFF2-40B4-BE49-F238E27FC236}">
                <a16:creationId xmlns:a16="http://schemas.microsoft.com/office/drawing/2014/main" id="{0C386D29-0D6D-15AE-166E-2EE7E8285CB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64000" y="1905000"/>
            <a:ext cx="406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0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93F5-4D04-8196-F4CA-1DF7A965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68" y="18255"/>
            <a:ext cx="10515600" cy="1325563"/>
          </a:xfrm>
        </p:spPr>
        <p:txBody>
          <a:bodyPr/>
          <a:lstStyle/>
          <a:p>
            <a:r>
              <a:rPr lang="en-US" dirty="0"/>
              <a:t>The mosaics aren’t perfect, but that is to be expected with the imperfect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01ED8-630A-CC00-370A-AE43C45C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7C8A5-6B48-D7AB-579C-DE102DF80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98" y="1657350"/>
            <a:ext cx="7503533" cy="49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EFB1-7868-1212-5650-F0F4D05B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Bokeh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21B8-CE78-888A-4994-F1544EAF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general we get a lot more color-opponency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New Bokeh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3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CD51-6B8C-0A4C-EC7C-0F572098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39" y="-136979"/>
            <a:ext cx="10515600" cy="1325563"/>
          </a:xfrm>
        </p:spPr>
        <p:txBody>
          <a:bodyPr/>
          <a:lstStyle/>
          <a:p>
            <a:r>
              <a:rPr lang="en-US" dirty="0"/>
              <a:t>More color-opponency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CFFB-1F26-BD5D-3F29-DEFBAB6E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39" y="11885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get +L, -L, +S and –S mosaics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0496C-564C-8124-A958-FEC0D68B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6" y="1826969"/>
            <a:ext cx="2774082" cy="2879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EA3A6-2185-FDCF-79C8-0BEF64E61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0" y="1752704"/>
            <a:ext cx="2841171" cy="2848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50A775-6FF6-F068-692F-FB5174B39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331" y="1700212"/>
            <a:ext cx="2841171" cy="2936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47E9C4-587B-1916-84DB-C865C1D4A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111" y="1647065"/>
            <a:ext cx="3071482" cy="3157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B9F43B-BA7B-91BA-EF2E-2ABB94933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5753" y="5044847"/>
            <a:ext cx="1608545" cy="16301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E76AAD-AB2B-07C2-A85B-AFFFDC44A4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6113" y="4857750"/>
            <a:ext cx="1914076" cy="18172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C24495-4FB1-CD4A-FC54-4BA10C2DA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0815" y="4804683"/>
            <a:ext cx="1966996" cy="18580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820BB6-C850-6196-A9AB-AA59DDA2E0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050" y="4931909"/>
            <a:ext cx="1624226" cy="160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3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B166-82AC-3D0D-6A5E-5AE00C51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cells have low Spatial frequency, similarly to Parasol cells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19527-8195-BB6C-540B-7A6B374B1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14" y="1776414"/>
            <a:ext cx="5015221" cy="4572000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A013005-E4C4-1AC5-185B-35209B3AA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6612" y="2078605"/>
            <a:ext cx="3305175" cy="4114800"/>
          </a:xfrm>
        </p:spPr>
      </p:pic>
    </p:spTree>
    <p:extLst>
      <p:ext uri="{BB962C8B-B14F-4D97-AF65-F5344CB8AC3E}">
        <p14:creationId xmlns:p14="http://schemas.microsoft.com/office/powerpoint/2010/main" val="339511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256</Words>
  <Application>Microsoft Office PowerPoint</Application>
  <PresentationFormat>Widescreen</PresentationFormat>
  <Paragraphs>34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Reasoning</vt:lpstr>
      <vt:lpstr>Previous vs new parameters</vt:lpstr>
      <vt:lpstr>PowerPoint Presentation</vt:lpstr>
      <vt:lpstr>Comparison with previous runs (240301-055438)</vt:lpstr>
      <vt:lpstr>The 3D plot is much more varied, and the clustering algorithm struggles to keep up with the variety</vt:lpstr>
      <vt:lpstr>The mosaics aren’t perfect, but that is to be expected with the imperfect clustering</vt:lpstr>
      <vt:lpstr>New Bokeh visualization</vt:lpstr>
      <vt:lpstr>More color-opponency</vt:lpstr>
      <vt:lpstr>Some of the cells have low Spatial frequency, similarly to Parasol cells</vt:lpstr>
      <vt:lpstr>Bug in image flipping code</vt:lpstr>
      <vt:lpstr>Switching L and S channels for 50% of images</vt:lpstr>
      <vt:lpstr>Covariance matrix was not influenced by flip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for today</dc:title>
  <dc:creator>David St-Amand</dc:creator>
  <cp:lastModifiedBy>David St-Amand</cp:lastModifiedBy>
  <cp:revision>9</cp:revision>
  <dcterms:created xsi:type="dcterms:W3CDTF">2024-04-24T14:44:15Z</dcterms:created>
  <dcterms:modified xsi:type="dcterms:W3CDTF">2024-04-24T20:15:35Z</dcterms:modified>
</cp:coreProperties>
</file>