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827D-6A71-D0EC-8264-9085CC4C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F397E-C92A-A545-D6B6-D3B8CC0A1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8DF4-E681-9A2E-C224-D8274B6A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04ED8-83D6-909E-A2FB-FBF44D32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4A5E-A713-7D0A-2CE9-2937B809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0FE-A870-2F55-B39F-63EED873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8C104-0A1F-FF17-F646-4D9855F0F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6BD1-8A24-B6F6-3CE3-06437127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A4A5-D902-D0DF-80CB-80BDFB20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A0E1-ED39-138A-C7A1-9C015075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2A4BA-647A-E0C0-4FEC-56D5ADA0B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332D3-4EEA-6C4F-0352-5D5E9219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F9F7-DE83-F1D0-7829-DA4820F2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4A88-B200-3629-2C44-9C2A011C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672B3-125C-2F1A-AC9A-92017F32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2DEA-00BA-3E87-0856-C227B42B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BCF5-4C73-BCAF-9513-2A786AF6E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179A-D783-B788-482C-878B9CC9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E22A-8009-6EEA-176B-C69272DA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20E5-2C05-B50C-576B-3120F79C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E7DB-379A-C1B2-A995-06328474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1332-C075-B4AB-B13D-92265DBB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1EB0-5126-7443-CAD6-A3E80B14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E510-0BFE-D540-5E2B-B136183C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2D5D-5EDD-74C7-EEC4-2C251C3C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5326-F3EA-2F5E-89FB-2B614D2A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82BE-1407-28B6-1462-EF76F8A0B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6FBFB-D54F-C297-4F89-DF88295A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1136-DD96-1675-AE1D-B46CD1A6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7FCC-A6BC-CD19-72E6-3DB2BB5F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52CCB-8857-AAF1-310A-D58D7ED8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0A04-03EA-9C33-ED02-96DC18FB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FFB7E-F7D5-249A-6164-C968D5DB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28839-6B71-D021-1D98-198DA922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6FB93-59B0-D4F2-E3DF-60F808A05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727D8-3F9D-57D8-B5D9-51362326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E5CFD-ABE6-0DAA-BBEE-B91FE37B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A980C-E6A6-5D9A-C488-31682A0B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2818F-B807-F7A4-B321-C518FD81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6DEA-0237-E608-B06D-CFD4465A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1ED6-2883-0F0A-67B5-CE5C9B9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EB49-35D3-631C-C2C7-130AF117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A0C25-B21C-8F49-4B4E-018BED7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68148-E36E-E19C-38D2-DA59A46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111BA-39FD-64CF-8A49-77F92D3A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86B3-E912-3844-41A5-047655C6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ED03-063F-255F-7F95-FE5F88E4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55E-AAB1-2260-C8D6-E9B68A8A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96283-30D4-0E2D-2F6B-67E3B46F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B9A60-87EA-DDC8-8F57-A7B38197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3C92-583B-CD7F-D247-A9F3EA22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32D0-3383-CDEB-F3A5-BABF76BD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C52E-14C4-7127-5689-38DE3EBE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99F3B-A426-5DF3-E998-BB46AC18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33D4-941C-4EB4-6946-A38ADD35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2286-4D70-BC47-80E1-E6379455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EC02B-ADEA-FD6B-DC3F-D536FB50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14B8-35A3-C71A-BD26-0744B507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9CE94-BE4A-9375-E006-7B1FF524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C1F4-CFCD-421A-A9F8-89ECF6D0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7E4C-49D3-17CB-C49E-34AF7A416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556A-21ED-4471-A065-C163CAB7D8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DAA3-62A8-2152-3B77-DF176837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7204-81B5-3405-4B67-3311854F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76852-7B50-47D6-9D85-12375CFD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9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B9E-F06A-F3BB-471F-5A81C3345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58AEC-8AF5-D02A-92C2-A909D11F2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768C-B162-8FD0-5499-BAE9911A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DE1D-AB89-C1AD-148E-F1F26F82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Mosaic videos with zero-crossing</a:t>
            </a:r>
          </a:p>
          <a:p>
            <a:pPr marL="514350" indent="-514350">
              <a:buAutoNum type="arabicPeriod"/>
            </a:pPr>
            <a:r>
              <a:rPr lang="en-US" dirty="0"/>
              <a:t>Ran experiment at GPU memory limit</a:t>
            </a:r>
          </a:p>
          <a:p>
            <a:pPr marL="514350" indent="-514350">
              <a:buAutoNum type="arabicPeriod"/>
            </a:pPr>
            <a:r>
              <a:rPr lang="en-US" dirty="0"/>
              <a:t>Fixed an important bug: Parameters were not initialized randomly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5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6A56-6FE9-0338-F75A-B76EF33E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determined zero-crossings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8DA90-F978-4933-1D55-814ABB5F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749EF-4480-2B4A-DBEC-6B848031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1" y="1596955"/>
            <a:ext cx="9058277" cy="50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8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CA97-B957-E2A2-972C-9A2CFB23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E3EC-F5DB-5E04-084D-8068132E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E8ED0-92D8-428F-D03A-FC4B2140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1" y="57150"/>
            <a:ext cx="10596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5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54BA-8224-D4EA-D5D1-0FF594BD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7A8B-46E3-DE08-FC07-7464575D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D668-0004-5639-2089-9BE7DBB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BEF5-D2F5-7E7C-6E95-981555CA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/>
              <a:t>does</a:t>
            </a:r>
            <a:r>
              <a:rPr lang="en-US" dirty="0"/>
              <a:t> influences the limit:</a:t>
            </a:r>
          </a:p>
          <a:p>
            <a:pPr marL="0" indent="0">
              <a:buNone/>
            </a:pPr>
            <a:r>
              <a:rPr lang="en-US" dirty="0"/>
              <a:t>Number of neurons, batch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b="1" dirty="0"/>
              <a:t>doesn’t</a:t>
            </a:r>
            <a:r>
              <a:rPr lang="en-US" dirty="0"/>
              <a:t> influence the limit:</a:t>
            </a:r>
          </a:p>
          <a:p>
            <a:pPr marL="0" indent="0">
              <a:buNone/>
            </a:pPr>
            <a:r>
              <a:rPr lang="en-US" dirty="0"/>
              <a:t>Kernel size, number of channels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that?</a:t>
            </a:r>
          </a:p>
          <a:p>
            <a:pPr marL="0" indent="0">
              <a:buNone/>
            </a:pPr>
            <a:r>
              <a:rPr lang="en-US" i="1" dirty="0"/>
              <a:t>Ran experiment at limit: 500 neurons, batch size = 128 -&gt; 64, 18x18x3 inputs.  </a:t>
            </a:r>
          </a:p>
        </p:txBody>
      </p:sp>
    </p:spTree>
    <p:extLst>
      <p:ext uri="{BB962C8B-B14F-4D97-AF65-F5344CB8AC3E}">
        <p14:creationId xmlns:p14="http://schemas.microsoft.com/office/powerpoint/2010/main" val="19327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DD74-C9EA-E8C7-72CB-7E492806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bugs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FD92-2982-74C4-6AB5-BE82F09B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 thought I was doing:</a:t>
            </a:r>
          </a:p>
          <a:p>
            <a:pPr marL="0" indent="0">
              <a:buNone/>
            </a:pPr>
            <a:r>
              <a:rPr lang="en-US" sz="2000" dirty="0"/>
              <a:t>Sampling the initial parameters for each neuron from a normal distribution with means (-3, -3, 0, 0) and standard deviation of 1.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 was actually doing: </a:t>
            </a:r>
          </a:p>
          <a:p>
            <a:pPr marL="0" indent="0">
              <a:buNone/>
            </a:pPr>
            <a:r>
              <a:rPr lang="en-US" sz="2000" dirty="0"/>
              <a:t>All parameters but d were initialized to be the same for each neuron.</a:t>
            </a:r>
          </a:p>
          <a:p>
            <a:pPr marL="0" indent="0">
              <a:buNone/>
            </a:pPr>
            <a:r>
              <a:rPr lang="en-US" sz="2000" dirty="0"/>
              <a:t>d was drawn from a normal distribution with mean = 0 and std = 1.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I’m doing now</a:t>
            </a:r>
          </a:p>
          <a:p>
            <a:pPr marL="0" indent="0">
              <a:buNone/>
            </a:pPr>
            <a:r>
              <a:rPr lang="en-US" sz="2000" dirty="0"/>
              <a:t>Sampling initial parameters from each neuron from a normal distribution with means that correspond to the converged parameter values and std = 1. </a:t>
            </a:r>
          </a:p>
          <a:p>
            <a:pPr marL="0" indent="0">
              <a:buNone/>
            </a:pPr>
            <a:r>
              <a:rPr lang="en-US" sz="2000" b="1" i="1" dirty="0"/>
              <a:t>Unfortunately, that didn’t fix the mosaics</a:t>
            </a:r>
          </a:p>
        </p:txBody>
      </p:sp>
    </p:spTree>
    <p:extLst>
      <p:ext uri="{BB962C8B-B14F-4D97-AF65-F5344CB8AC3E}">
        <p14:creationId xmlns:p14="http://schemas.microsoft.com/office/powerpoint/2010/main" val="348143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F974-A565-6C88-FC98-5FDAEC76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this bug does not fix mosaic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9DCF-77D4-86F5-810E-D58C5D96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75CB-924D-CC00-67FF-0517C015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5EC-367D-C330-B16B-F0FE9833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193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Plan for today</vt:lpstr>
      <vt:lpstr>How I determined zero-crossings</vt:lpstr>
      <vt:lpstr>PowerPoint Presentation</vt:lpstr>
      <vt:lpstr>Video</vt:lpstr>
      <vt:lpstr>Memory limit</vt:lpstr>
      <vt:lpstr>Fixing bugs </vt:lpstr>
      <vt:lpstr>Fixing this bug does not fix mosaic problem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15</cp:revision>
  <dcterms:created xsi:type="dcterms:W3CDTF">2024-02-10T19:07:05Z</dcterms:created>
  <dcterms:modified xsi:type="dcterms:W3CDTF">2024-02-11T02:18:16Z</dcterms:modified>
</cp:coreProperties>
</file>