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5C17-5881-EF3B-6984-28676402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71394-C257-136F-EE30-ACB73ACD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2C57-67EB-8F48-EE97-81642C81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58BA-698E-5BF5-A410-47F6EBCB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21ED-FBB7-20DF-7FB3-D5F1A725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7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027F-2CCF-E7FD-F7F4-9792DDC2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1203-BD94-B0F2-DD72-3A86153A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0B9F-1C6A-599E-A39D-7BEC3BE0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4957-0C18-4226-8E59-5E097A6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0AD3B-2C6B-B8B1-4B58-900A947A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7984-614A-07BC-4625-096AA51F0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BFA99-E9F7-44BC-C980-B49AF0BB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5BD3-D6C9-8F17-2899-1F2E72F4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59BB-D964-1E0C-F987-E286BF62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DBB3-2E71-CB94-A255-17988F33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47E8-69E5-88C4-9747-96E96BB1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5F96-8F82-8969-46EA-3EBF4FF6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BD3F-FBFE-51BF-E615-BD5DF5A1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725B-8A4F-7BD8-687A-11ECA017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7941-16EC-D610-1248-D33E9FC6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5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FFBF-B60F-7C5F-631A-180CB5C5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7D4C-D593-3170-4409-38E201DCA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4229-9D3D-DCCC-4F70-E06F155C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1586-CE5B-D8C2-FE11-A5C7D153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6AE2-B986-8603-6F1B-F9E9CA57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38C0-0D03-FAFF-D70E-8DFCF9D4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7A90-5E82-A988-7627-5C81AA61C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ED0F7-8C02-65CE-1F58-2AF1933F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9E3A3-EAED-8E8E-CDFC-36231980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58CBD-690E-99D8-A0F7-5D94338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A9F41-1BF4-1F0D-A963-77845CB2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7467-25F8-6536-2CD7-D3C23A7A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EFA7-EC7C-F55E-D2DF-EB881BE4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DD26-C25B-9322-6659-BBFB45EC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F5423-3B30-BDB9-F3EA-6E5E1B7F3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B0617-C8DE-D4A9-71D5-D3B2FFD3D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2B624-57D9-CD69-3EEE-5BCF5845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A3AF8-6E9D-372E-3117-AFE818D6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1ABB-AC47-6A18-30FB-8E5D82F8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7A98-053C-985F-1B7A-035DD276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8DE85-08F0-29C3-D50B-B9260BD0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948B2-93DA-12AC-4975-DF358254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05AC5-C3B0-F080-3F08-0037C757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1CB1D-B0DF-D064-3210-FBFB66E3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EC10A-2C7F-6309-8B07-88780DCE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04926-7D31-75F1-537F-FDE134BE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F573-1B60-0B80-15DB-1E0C73C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18C7-442D-2EE1-8D71-CE616CA6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99CF-D500-266A-C5CB-0AB7DD84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BAB9A-EFB6-1E65-D96D-7F5FD280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875CD-F4E0-5347-CE4D-C342C104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2FBF-FACD-11D1-783E-8332070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75E3-A4F2-90C1-09BD-1686E193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D8FC-22F3-2527-B203-6D2DE74DA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1BA3E-5C55-39BF-4546-94BB781B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37BC7-4112-53AB-BB8A-761ABCE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FEAC1-A05C-39E9-9A31-3D39A3DB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B2C69-068E-6B37-D487-4AC71E02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A0328-E328-05AD-D8A7-82BBD194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9462-FE44-2F51-71DD-951267CE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8C4E-3D51-D25A-FD43-032CDDBD2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83E3-F194-47B0-9ED8-7BFB70C524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A2EF-0218-9501-E7C9-445E1E851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5E48-A31B-F66F-594E-059F87181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2353-E07B-408B-98BC-24644AE0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8135-0686-0FA2-EA2C-6823955F0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the code with Empirical </a:t>
            </a:r>
            <a:r>
              <a:rPr lang="en-US" dirty="0" err="1"/>
              <a:t>Cx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62321-B2FA-E9EB-A8E8-5F68FD44B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need help please</a:t>
            </a:r>
          </a:p>
        </p:txBody>
      </p:sp>
    </p:spTree>
    <p:extLst>
      <p:ext uri="{BB962C8B-B14F-4D97-AF65-F5344CB8AC3E}">
        <p14:creationId xmlns:p14="http://schemas.microsoft.com/office/powerpoint/2010/main" val="427910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2FD0-B24A-DF28-4B2F-94CCCB63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power in frequency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173E-DF76-B5EC-CC2C-57EAE22D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thing does have to go</a:t>
            </a:r>
          </a:p>
          <a:p>
            <a:pPr marL="0" indent="0">
              <a:buNone/>
            </a:pPr>
            <a:r>
              <a:rPr lang="en-US" dirty="0"/>
              <a:t>To zero in the edges.</a:t>
            </a:r>
          </a:p>
          <a:p>
            <a:pPr marL="0" indent="0">
              <a:buNone/>
            </a:pPr>
            <a:r>
              <a:rPr lang="en-US" dirty="0"/>
              <a:t>A problem here is that </a:t>
            </a:r>
          </a:p>
          <a:p>
            <a:pPr marL="0" indent="0">
              <a:buNone/>
            </a:pPr>
            <a:r>
              <a:rPr lang="en-US" dirty="0"/>
              <a:t>It only goes to zero at the </a:t>
            </a:r>
          </a:p>
          <a:p>
            <a:pPr marL="0" indent="0">
              <a:buNone/>
            </a:pPr>
            <a:r>
              <a:rPr lang="en-US" dirty="0"/>
              <a:t>Edges. It should go there before!!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B79C4-B4F5-3110-FF84-45BD6CCB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99" y="1986128"/>
            <a:ext cx="5396919" cy="41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A22-09F5-5826-3951-3E447D5D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BDD6-290B-3EEC-64CE-271F74EB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2C47D-5EAD-D1DE-75A7-873E70BD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24" y="1419619"/>
            <a:ext cx="9651752" cy="516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A94-05C2-A6DC-FC1E-84BCC6B7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ktilde</a:t>
            </a:r>
            <a:r>
              <a:rPr lang="en-US" dirty="0"/>
              <a:t> from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12CD-2D9E-A535-7A17-2C7D54A6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ECD4A-39D5-4F45-2739-9FAA3DAB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17" y="1982420"/>
            <a:ext cx="5524710" cy="1010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1459B-FD20-4A31-EFCB-8E382E78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17" y="3213102"/>
            <a:ext cx="5855331" cy="819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D5910-AE7D-97B0-F1F8-C58522F7E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932" y="4778313"/>
            <a:ext cx="2517155" cy="7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21E6-3AF3-9F20-90AA-71ECE3CE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 has negative frequencies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091E-F3E6-CA1A-29B0-93279A14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01DDC-1448-4658-2EBC-6E4CB896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7" y="2216153"/>
            <a:ext cx="5582553" cy="387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E22E6-6AAC-F7C6-8609-6F8AA86F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08" y="2063310"/>
            <a:ext cx="5165513" cy="4028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FB180-4D57-0962-875D-94416E3FD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969" y="1270282"/>
            <a:ext cx="3313389" cy="7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61CC-5B5B-DC17-25FE-73BB5353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code: Filters in Fourier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93CB-8FCD-86DF-F04B-BE8804E8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7F946-7F05-9D9E-A61E-81021523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75" y="1563196"/>
            <a:ext cx="6398891" cy="48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2387-B2EE-DB8A-63A1-AB1B4113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94061"/>
            <a:ext cx="10515600" cy="1325563"/>
          </a:xfrm>
        </p:spPr>
        <p:txBody>
          <a:bodyPr/>
          <a:lstStyle/>
          <a:p>
            <a:r>
              <a:rPr lang="en-US" dirty="0"/>
              <a:t>Filters in physical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EC7B-BEA0-3F18-92A8-269FD90E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C8528-6F64-77D9-9741-0DEAEF46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57" y="1554958"/>
            <a:ext cx="9956129" cy="53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A7CC-389F-2819-57D0-1512688C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</a:t>
            </a:r>
            <a:r>
              <a:rPr lang="en-US" dirty="0" err="1"/>
              <a:t>Cx</a:t>
            </a:r>
            <a:r>
              <a:rPr lang="en-US" dirty="0"/>
              <a:t>: Only positive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6468-6891-A2A6-9D40-394ED696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85F33-0641-BD6C-B2E0-524BBC5F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77" y="2039351"/>
            <a:ext cx="4839585" cy="3663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29FFB-FEFF-C3DE-E86D-132BB2E22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278" y="1944683"/>
            <a:ext cx="4834346" cy="3758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606F8-1190-3977-7BFA-AC19C6C36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451" y="1404898"/>
            <a:ext cx="1305107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0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B26F-ADFD-A3A1-D655-DC37E0C3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power looks like a mess…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FBA9-E4CC-EC08-F600-EFAB22C4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84249" cy="4351338"/>
          </a:xfrm>
        </p:spPr>
        <p:txBody>
          <a:bodyPr/>
          <a:lstStyle/>
          <a:p>
            <a:r>
              <a:rPr lang="en-US" dirty="0"/>
              <a:t>Look at the math, there’s a bug here!!! Look at filter power with </a:t>
            </a:r>
            <a:r>
              <a:rPr lang="en-US" dirty="0" err="1"/>
              <a:t>ktilde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07DF7-2215-1D87-7706-494D0596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40" y="1748433"/>
            <a:ext cx="6055008" cy="44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2FB4-4652-FA6F-2868-921B5B90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filters also look shitty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8FCB-41A3-DE76-C67D-71136148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plots should be</a:t>
            </a:r>
          </a:p>
          <a:p>
            <a:pPr marL="0" indent="0">
              <a:buNone/>
            </a:pPr>
            <a:r>
              <a:rPr lang="en-US" dirty="0"/>
              <a:t>WAY zoomed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E0550-0A91-B758-29A4-FF32A803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876" y="1291472"/>
            <a:ext cx="6865459" cy="36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566C-E409-2A52-0106-65F17712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Pad and reflect </a:t>
            </a:r>
            <a:r>
              <a:rPr lang="en-US" dirty="0" err="1"/>
              <a:t>ktilde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D73B-0AB1-889C-DD44-C616F29F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ED535-4F5D-5EA0-25D3-ED999AE7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77" y="1513931"/>
            <a:ext cx="5398680" cy="4288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4F634-1E3D-49C5-3FA6-593B8C43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4" y="2019433"/>
            <a:ext cx="4952736" cy="3438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571354-3DE5-5E18-61C3-B08256C15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461" y="1225784"/>
            <a:ext cx="1305107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Debugging the code with Empirical Cx</vt:lpstr>
      <vt:lpstr>Inferring ktilde from lambda</vt:lpstr>
      <vt:lpstr>Original code has negative frequencies </vt:lpstr>
      <vt:lpstr>Original code: Filters in Fourier space</vt:lpstr>
      <vt:lpstr>Filters in physical space</vt:lpstr>
      <vt:lpstr>Empirical Cx: Only positive frequencies</vt:lpstr>
      <vt:lpstr>Filter power looks like a mess…</vt:lpstr>
      <vt:lpstr>Physical filters also look shitty</vt:lpstr>
      <vt:lpstr>Solution: Pad and reflect ktilde</vt:lpstr>
      <vt:lpstr>Filter power in frequency space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David .</dc:creator>
  <cp:lastModifiedBy>. David .</cp:lastModifiedBy>
  <cp:revision>9</cp:revision>
  <dcterms:created xsi:type="dcterms:W3CDTF">2024-10-24T18:33:10Z</dcterms:created>
  <dcterms:modified xsi:type="dcterms:W3CDTF">2024-10-24T19:54:02Z</dcterms:modified>
</cp:coreProperties>
</file>