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1A11-7486-B85A-3693-4EE9506EB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F2962-4E59-3E71-58D2-C2306B17E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E279-4624-7047-D2EB-6D38DB78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F3E8-6B2A-4141-892D-D3313B7F3E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ECD59-FDFF-7303-43AC-35ADCA1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6B8E-3FCE-2E45-6A7A-3018C710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FAAE-5564-4274-8A58-6179C8C3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2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99B9-5F8D-06C5-D9BA-F903D883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9C7A8-AB90-3120-6A88-052D41FC0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6631B-1F53-23AE-2A1C-66B2B87F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F3E8-6B2A-4141-892D-D3313B7F3E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2E1C-CD79-92C0-8741-564B27D3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5C26-1CF9-73C7-2883-F63B255E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FAAE-5564-4274-8A58-6179C8C3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BEEAE-FCC2-7A17-326E-B7AD2AE69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96998-695D-687A-B286-36EB1C1B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58A4-F67C-75C6-E565-F2BBDA8C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F3E8-6B2A-4141-892D-D3313B7F3E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BAB25-E4ED-6AAD-29AE-890D4495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C91A-6A16-3CCE-216B-F4FF36AF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FAAE-5564-4274-8A58-6179C8C3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9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DD26-A04D-99BB-6306-3868146D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C58A-DF8E-66D8-F252-964E1844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52B78-7CA3-E60D-A372-6DBDF68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F3E8-6B2A-4141-892D-D3313B7F3E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F4C5-2919-445A-164D-335298F8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2FE2B-552D-C318-2BB4-5F8FBE77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FAAE-5564-4274-8A58-6179C8C3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56B-5741-7151-CA04-5400D3A9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D8EA-4B10-8A4B-B898-0EB28D9A6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7F10-37E1-0182-82B2-07955ACB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F3E8-6B2A-4141-892D-D3313B7F3E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41E0-ACC0-C501-FFA4-45F77FEA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23372-F8EE-72A1-A8E4-E1CCC0E8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FAAE-5564-4274-8A58-6179C8C3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1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6838-5941-D714-B5A2-D3322CD9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ED8F-0C46-4860-6C35-7657E3525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FA279-7BAC-F13E-3782-AD1EE57E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16C28-F810-FB79-3FEC-9F6F9199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F3E8-6B2A-4141-892D-D3313B7F3E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CDD26-5414-85D6-755E-A0E48F1E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C7779-9543-C262-F70F-AC284431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FAAE-5564-4274-8A58-6179C8C3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E270-EE3F-F2CB-710E-BAF82372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303B8-A5E8-A97E-7E22-8CFFC34A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7F1DD-2D97-07D7-9909-29A4E96D5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0E550-6186-973B-D76C-44BE91F6B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C67E8-95DA-2D38-4046-620275511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83C9A-FB9F-D76F-45FA-A98FD057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F3E8-6B2A-4141-892D-D3313B7F3E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2993C-652C-DF2D-6595-B3238F5F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822CD-5150-3C20-7F90-F46A1D84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FAAE-5564-4274-8A58-6179C8C3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6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B786-55D7-0611-1636-10DAC1FD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DB7D3-DC86-F94D-6CE5-18FB9182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F3E8-6B2A-4141-892D-D3313B7F3E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6D438-D3FE-CA6E-F1F9-FF89E25E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60545-C3F1-09FA-D363-586F24E3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FAAE-5564-4274-8A58-6179C8C3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06464-60CE-5516-261A-85B6ACA4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F3E8-6B2A-4141-892D-D3313B7F3E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5D67E-8086-5537-0850-FD8D31ED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03B2F-616C-E98B-658D-6E98CF11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FAAE-5564-4274-8A58-6179C8C3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0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2A29-53AF-9065-3095-883D55EA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DC84-37CC-18E7-B107-8F3D8A85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6E92E-F822-F077-87F5-B578351D4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385E3-83A9-CA76-A0A0-AEA6449C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F3E8-6B2A-4141-892D-D3313B7F3E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7E61A-215E-3670-E646-415491AD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A2A20-F675-5919-A415-0F7728C3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FAAE-5564-4274-8A58-6179C8C3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7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055A-B92B-4C59-28E1-1D2A9F1E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793F6-C17D-5746-66F4-BF02C5E17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FC168-9265-5A77-F6F1-C4D706564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640E4-FEC1-6E10-39B5-767BFAE6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F3E8-6B2A-4141-892D-D3313B7F3E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7808F-74F4-5573-B3FE-F6861902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E9E19-A1FE-B067-8A6B-E4AF9A81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FAAE-5564-4274-8A58-6179C8C3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3CAAA-4E88-8C31-8787-F7CF2494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68CCE-1869-52AB-AE4E-19F2BA50A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7948-8E8B-30A2-F831-06A1D1BBE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9F3E8-6B2A-4141-892D-D3313B7F3E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0B4BE-2F42-CE4C-6653-4008BF500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F937A-7DEF-A622-0102-BD3F02216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9FAAE-5564-4274-8A58-6179C8C3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2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39E4-8A1E-E656-D1C5-9878E6A0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B580D-CFDC-34F8-B089-4D80DACD1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2D3040-EBF3-786E-D4CC-CA06D5117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24" y="681037"/>
            <a:ext cx="6092825" cy="54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09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B3D-7A4B-C1B5-066D-99327A18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Direction-selective ganglion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6C1C-0F76-259E-7D53-25F4DC53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FD1E9-7C94-787E-4BC6-88E311BE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69" y="1608077"/>
            <a:ext cx="9324806" cy="47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3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6384-14D3-D2FD-0545-57AB2C99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54" y="175532"/>
            <a:ext cx="10515600" cy="1325563"/>
          </a:xfrm>
        </p:spPr>
        <p:txBody>
          <a:bodyPr/>
          <a:lstStyle/>
          <a:p>
            <a:r>
              <a:rPr lang="en-US" dirty="0"/>
              <a:t>Direction selectivity is due to asymmetric inhibition from amacrine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F269-5E5E-FF29-6D12-456C839A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1E7BF0-C741-D520-39AC-61376CB5D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91" y="1501095"/>
            <a:ext cx="5786724" cy="52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6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5FA5-013E-DAB9-B5A4-F67A5679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79" y="180407"/>
            <a:ext cx="10346871" cy="897279"/>
          </a:xfrm>
        </p:spPr>
        <p:txBody>
          <a:bodyPr/>
          <a:lstStyle/>
          <a:p>
            <a:r>
              <a:rPr lang="en-US" dirty="0"/>
              <a:t>Model of DSGC: Space-time inseparable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B054-EDD6-DE87-2717-B1A3516E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8B55E-0F54-69AD-567A-1C88C13F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992" y="843189"/>
            <a:ext cx="2873018" cy="56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1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57B-5CED-EB9C-6FB0-89FBBE64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61" y="54883"/>
            <a:ext cx="10515600" cy="1086304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 work from the Pearson lab:</a:t>
            </a:r>
            <a:br>
              <a:rPr lang="en-US" dirty="0"/>
            </a:br>
            <a:r>
              <a:rPr lang="en-US" dirty="0"/>
              <a:t>Space-time separable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E3B7-E6B1-5692-152D-D3076095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EEA5C-9613-7679-6AD3-087F1BFD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21" y="1141186"/>
            <a:ext cx="5561857" cy="56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E723-0437-027E-4806-621477AB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93"/>
            <a:ext cx="10515600" cy="1325563"/>
          </a:xfrm>
        </p:spPr>
        <p:txBody>
          <a:bodyPr/>
          <a:lstStyle/>
          <a:p>
            <a:r>
              <a:rPr lang="en-US" dirty="0"/>
              <a:t>New potential 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4AC480-D504-6B59-8281-510BF6CC7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46" y="1285874"/>
            <a:ext cx="7114519" cy="5315631"/>
          </a:xfrm>
        </p:spPr>
      </p:pic>
    </p:spTree>
    <p:extLst>
      <p:ext uri="{BB962C8B-B14F-4D97-AF65-F5344CB8AC3E}">
        <p14:creationId xmlns:p14="http://schemas.microsoft.com/office/powerpoint/2010/main" val="234355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Direction-selective ganglion cells</vt:lpstr>
      <vt:lpstr>Direction selectivity is due to asymmetric inhibition from amacrine cells</vt:lpstr>
      <vt:lpstr>Model of DSGC: Space-time inseparable filter</vt:lpstr>
      <vt:lpstr>Previous work from the Pearson lab: Space-time separable filters</vt:lpstr>
      <vt:lpstr>New potential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St-Amand</dc:creator>
  <cp:lastModifiedBy>David St-Amand</cp:lastModifiedBy>
  <cp:revision>3</cp:revision>
  <dcterms:created xsi:type="dcterms:W3CDTF">2023-11-13T18:38:07Z</dcterms:created>
  <dcterms:modified xsi:type="dcterms:W3CDTF">2023-11-13T18:57:05Z</dcterms:modified>
</cp:coreProperties>
</file>