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1" r:id="rId4"/>
    <p:sldId id="258" r:id="rId5"/>
    <p:sldId id="259" r:id="rId6"/>
    <p:sldId id="260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6664A-2397-43F0-B99D-6D35226C3EFA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A4E0B-5616-4E8C-826E-357D13E3A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65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this plot in 1D at specific temporal frequencies. To see how much power changes as a function of spatial frequency for each temporal frequency, before and after smoothing.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A4E0B-5616-4E8C-826E-357D13E3A9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63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back and check I am solving the generalized eigenvalue problem correctly.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A4E0B-5616-4E8C-826E-357D13E3A9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45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 to see the difference between these pairs, not the eigenvalues themselves! Contrast is really hard to see visually.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A4E0B-5616-4E8C-826E-357D13E3A9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71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plotting purposes, normalize within each eigenchannel. This is not what we’re going to do when we mix them back, its just for visualization purposes.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A4E0B-5616-4E8C-826E-357D13E3A9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09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78FCE-A413-0B2E-A6D3-F74B6A3C4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B8C1D4-C2E8-3BCD-348F-083505FA5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D572C-4510-9656-246A-6447969AF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72C2D-11E4-441A-867C-5E3297384933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CFD5C-24A6-16AB-4779-A856ABEF7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CA531-E2F3-EFC5-172E-AAE542A5D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2C4BC-D4FF-4586-B479-2E2ACA740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2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45759-F25F-2D7D-AA35-E80A13369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ADD746-36D1-D56A-DBA6-A3B033DFF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9A8C2-7F15-5A9C-8A16-F0243CB38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72C2D-11E4-441A-867C-5E3297384933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321AF-0EC6-8177-1455-A16AF4059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5202F-97B6-D715-2D99-8A3238E0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2C4BC-D4FF-4586-B479-2E2ACA740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63715A-F798-3111-9E2B-C4BF52EBC0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E41C8A-EC67-1DED-E60C-71A3DF0D4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0F5D0-C6C4-5293-4CF8-1E815D1BE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72C2D-11E4-441A-867C-5E3297384933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75D91-E41E-7D72-CBA9-483D5E61E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941A2-F871-EF41-E716-502216ACF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2C4BC-D4FF-4586-B479-2E2ACA740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49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02EC3-D3B9-4099-62BD-2BFFE6357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34C8A-1E13-E338-B282-4B51B1C65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CBCD4-18D4-1334-F6C0-AE7E5D5D7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72C2D-11E4-441A-867C-5E3297384933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133AA-9B36-31BD-C256-1564C617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3B271-35DB-B76D-3D4D-406C3C4A8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2C4BC-D4FF-4586-B479-2E2ACA740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27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B6B5-D83E-74D8-34D6-0605648F6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4CDD7-0A51-BEDF-B0A9-19B89AB91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BA864-B832-D8A5-B2EE-01AA90C5C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72C2D-11E4-441A-867C-5E3297384933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414C8-BB85-7279-1E7D-69670D631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2D87D-B9DE-8728-2196-5D18ADF99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2C4BC-D4FF-4586-B479-2E2ACA740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5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D198E-6015-A914-59E7-F997DE5FD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E1822-C35F-3EFD-71B1-42DDAEE23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DF85F-0B11-A126-C2E2-5B03C140D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7CE70-CB48-41E3-C8F8-99C7D2ED5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72C2D-11E4-441A-867C-5E3297384933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386D6-F160-1D00-D081-EEA17BC75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FC312-78EC-1A58-CC45-6FB596B5C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2C4BC-D4FF-4586-B479-2E2ACA740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3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E9BA7-7B28-37BD-F39B-0CA67F605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8E075-C052-724C-60F1-F74449288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2DD2E1-D880-215E-FDB4-C14039FB5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C69990-45A1-83C0-76F8-A53E89C0CA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47BEAD-3093-9753-2FF4-06CF173B3E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1C42CC-E026-3109-916E-85CDB1F21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72C2D-11E4-441A-867C-5E3297384933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B35C18-6CE5-8393-D39D-6745EB73D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964B71-0089-8E57-42F5-C32ED9D1A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2C4BC-D4FF-4586-B479-2E2ACA740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89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5101F-4BBE-C795-AA89-DD60C73B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2C06E2-5626-5BBC-8C35-E042835EA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72C2D-11E4-441A-867C-5E3297384933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DA704A-5F47-AEB2-0809-1DE0090FF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ECD1C3-AF5F-06BD-1A61-5256AAF72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2C4BC-D4FF-4586-B479-2E2ACA740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82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897DA2-9B9A-CEE5-C7BB-76347F8E5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72C2D-11E4-441A-867C-5E3297384933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6A2336-9F8C-AB4C-9435-2840BA705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143EF6-23BB-53D6-A4E4-7DEE13060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2C4BC-D4FF-4586-B479-2E2ACA740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06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9A98-5760-7604-2636-C1ACF3495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55CC0-A667-AAFF-F1B8-4DBD4AAA1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490C1-A9B3-892E-9ED1-3B8115F79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7CCC7-AEA6-7EBE-C19A-F99E89C05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72C2D-11E4-441A-867C-5E3297384933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5C470-5F76-1046-4F9B-85639513E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4AEF5-5201-3D37-B0FE-87DBFDF22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2C4BC-D4FF-4586-B479-2E2ACA740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04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51954-F117-B5B7-C522-EB6BA868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24A680-E12E-B252-EAF8-E08AB720E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87B05-1CC9-1C12-FD09-F6CC07350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B24FA-E9B6-8E76-8C30-5B66CAE96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72C2D-11E4-441A-867C-5E3297384933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C8CDA-4B6B-35ED-547C-FA6B90E6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3CE7B-93E8-E1D7-0CF8-10D784925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2C4BC-D4FF-4586-B479-2E2ACA740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60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A9105F-03EB-3491-EFFD-002FA3975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D3180-099E-724C-30A0-5AFAEB3CB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AAB7A-CF3B-FF33-B9CD-E547F5F18C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72C2D-11E4-441A-867C-5E3297384933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A40D3-B45C-430E-247D-F380645EB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0671B-52A1-A151-1CA3-5A7C7870A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2C4BC-D4FF-4586-B479-2E2ACA740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8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09951-DA6F-5437-94A3-E8638810D7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3551" y="1041400"/>
            <a:ext cx="10668000" cy="2387600"/>
          </a:xfrm>
        </p:spPr>
        <p:txBody>
          <a:bodyPr/>
          <a:lstStyle/>
          <a:p>
            <a:r>
              <a:rPr lang="en-US" dirty="0"/>
              <a:t>Spatial filters with empirical </a:t>
            </a:r>
            <a:r>
              <a:rPr lang="en-US" dirty="0" err="1"/>
              <a:t>Cx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C001-0C1C-62C1-67DD-E7DFD2E3F4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91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029F9-8BFF-2262-7834-1578789CF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filters with theoretical </a:t>
            </a:r>
            <a:r>
              <a:rPr lang="en-US" dirty="0" err="1"/>
              <a:t>Cx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8E014-4092-82CE-8746-BAD9B4612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FF574D-443E-EDD1-F823-FFECE3FBA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435" y="1699558"/>
            <a:ext cx="8837378" cy="460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68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F6388-07F1-159E-5659-A48F23919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Applied gaussian filter to smooth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F981B-C5B6-344C-4877-DBF803513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3852" y="3429000"/>
            <a:ext cx="732148" cy="6810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-&gt;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1D0273-7E41-8A0F-AED1-5DC3DE405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58" y="2271859"/>
            <a:ext cx="4661650" cy="37308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35CCFE-C224-A7FF-9396-DEE9275A5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407" y="2166224"/>
            <a:ext cx="5146393" cy="39420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A09AC3-1D97-1FB7-E458-BA5C050E5E17}"/>
              </a:ext>
            </a:extLst>
          </p:cNvPr>
          <p:cNvSpPr txBox="1"/>
          <p:nvPr/>
        </p:nvSpPr>
        <p:spPr>
          <a:xfrm>
            <a:off x="838200" y="6169709"/>
            <a:ext cx="9851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smoothing is needed because assumption of radial symmetry is not perfect – more power along low x or y frequencies. </a:t>
            </a:r>
          </a:p>
        </p:txBody>
      </p:sp>
    </p:spTree>
    <p:extLst>
      <p:ext uri="{BB962C8B-B14F-4D97-AF65-F5344CB8AC3E}">
        <p14:creationId xmlns:p14="http://schemas.microsoft.com/office/powerpoint/2010/main" val="3169763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99493-D44A-7970-6CA9-E7478FB0A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eigenvalues of </a:t>
            </a:r>
            <a:r>
              <a:rPr lang="en-US" dirty="0" err="1"/>
              <a:t>Cx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AF2AD-771D-6469-36D7-546FAB6BD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8543" y="1838427"/>
            <a:ext cx="2837468" cy="6717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First eigenvalue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3FD7C2B-C5BE-B4AC-F8B0-96F1D9BA7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840" y="2510136"/>
            <a:ext cx="4885067" cy="384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291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B57EA-EDF1-707C-8954-D73D95245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eigenvalues of </a:t>
            </a:r>
            <a:r>
              <a:rPr lang="en-US" dirty="0" err="1"/>
              <a:t>Cx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4E721-8685-5947-9217-07AC6A15F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0085" y="2046569"/>
            <a:ext cx="3586113" cy="6528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Second eigenvalue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98E2432-FC5B-6EC1-79F8-E9DDE1C8B579}"/>
              </a:ext>
            </a:extLst>
          </p:cNvPr>
          <p:cNvSpPr txBox="1">
            <a:spLocks/>
          </p:cNvSpPr>
          <p:nvPr/>
        </p:nvSpPr>
        <p:spPr>
          <a:xfrm>
            <a:off x="7451945" y="2046569"/>
            <a:ext cx="3586113" cy="652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Third eigenvalue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65C721-9C42-236B-BA87-6D8CA4C28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780" y="2561219"/>
            <a:ext cx="4703134" cy="37352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F0C30A-2742-B2F1-8831-8C656EAB79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498" y="2503054"/>
            <a:ext cx="4710432" cy="379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142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825FD-F567-7E3B-EC26-DEC1F2857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filters for three eigenchannels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D6477-9A3E-F794-4FD0-257025D01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6792" y="6171160"/>
            <a:ext cx="8908330" cy="64342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I am concerned that we get different results than with theoretical </a:t>
            </a:r>
            <a:r>
              <a:rPr lang="en-US" dirty="0" err="1"/>
              <a:t>Cx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FEB209-104F-F6CF-A844-C7623B826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521" y="1342232"/>
            <a:ext cx="8908330" cy="47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341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8A0F3-560E-6018-8AC0-C9740A0C4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2CC9D-3487-CB63-05FB-D35AA56C9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If we add these channels back together, we get both luminance, blue/yellow and red/green encoding at low temporal and high spatial frequencies. This somewhat aligns with the RF properties of midget cells. </a:t>
            </a:r>
          </a:p>
          <a:p>
            <a:pPr marL="514350" indent="-514350">
              <a:buAutoNum type="arabicPeriod"/>
            </a:pPr>
            <a:r>
              <a:rPr lang="en-US" dirty="0"/>
              <a:t>At high temporal frequencies, we only get low spatial L+M+S. This aligns with the RF properties of parasol cells. </a:t>
            </a:r>
          </a:p>
          <a:p>
            <a:pPr marL="514350" indent="-514350">
              <a:buAutoNum type="arabicPeriod"/>
            </a:pPr>
            <a:r>
              <a:rPr lang="en-US" dirty="0"/>
              <a:t>Interestingly, at low temporal frequencies, L+M+S has higher spatial frequency than L-M. </a:t>
            </a:r>
          </a:p>
        </p:txBody>
      </p:sp>
    </p:spTree>
    <p:extLst>
      <p:ext uri="{BB962C8B-B14F-4D97-AF65-F5344CB8AC3E}">
        <p14:creationId xmlns:p14="http://schemas.microsoft.com/office/powerpoint/2010/main" val="2149266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B8F00-A6B0-96FF-256B-341B5E46A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are not unit-invariant.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19C7A-A14B-FACC-337A-9115B9020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540"/>
            <a:ext cx="7042608" cy="59706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I multiply the eigenvalues by a constant: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17C288-9E4E-EECC-D55E-D555024DA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155" y="2338835"/>
            <a:ext cx="8485528" cy="451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93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C6923-2348-F712-1FA1-E54BE6F61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70872-0043-7D10-E9AA-A236DEC6A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Do the same for temporal filters</a:t>
            </a:r>
          </a:p>
          <a:p>
            <a:pPr marL="514350" indent="-514350">
              <a:buAutoNum type="arabicPeriod"/>
            </a:pPr>
            <a:r>
              <a:rPr lang="en-US" dirty="0"/>
              <a:t>Add these </a:t>
            </a:r>
            <a:r>
              <a:rPr lang="en-US" dirty="0" err="1"/>
              <a:t>eigenfilters</a:t>
            </a:r>
            <a:r>
              <a:rPr lang="en-US" dirty="0"/>
              <a:t> together to get LMS filters. </a:t>
            </a:r>
          </a:p>
        </p:txBody>
      </p:sp>
    </p:spTree>
    <p:extLst>
      <p:ext uri="{BB962C8B-B14F-4D97-AF65-F5344CB8AC3E}">
        <p14:creationId xmlns:p14="http://schemas.microsoft.com/office/powerpoint/2010/main" val="1012815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288</Words>
  <Application>Microsoft Office PowerPoint</Application>
  <PresentationFormat>Widescreen</PresentationFormat>
  <Paragraphs>29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Spatial filters with empirical Cx</vt:lpstr>
      <vt:lpstr>Spatial filters with theoretical Cx </vt:lpstr>
      <vt:lpstr>Applied gaussian filter to smooth eigenvalues</vt:lpstr>
      <vt:lpstr>Empirical eigenvalues of Cx </vt:lpstr>
      <vt:lpstr>Empirical eigenvalues of Cx </vt:lpstr>
      <vt:lpstr>Spatial filters for three eigenchannels </vt:lpstr>
      <vt:lpstr>Observations</vt:lpstr>
      <vt:lpstr>Results are not unit-invariant.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. David .</dc:creator>
  <cp:lastModifiedBy>. David .</cp:lastModifiedBy>
  <cp:revision>12</cp:revision>
  <dcterms:created xsi:type="dcterms:W3CDTF">2024-11-07T19:06:08Z</dcterms:created>
  <dcterms:modified xsi:type="dcterms:W3CDTF">2024-11-07T21:51:41Z</dcterms:modified>
</cp:coreProperties>
</file>