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58" r:id="rId5"/>
    <p:sldId id="260" r:id="rId6"/>
    <p:sldId id="265" r:id="rId7"/>
    <p:sldId id="266" r:id="rId8"/>
    <p:sldId id="261" r:id="rId9"/>
    <p:sldId id="262" r:id="rId10"/>
    <p:sldId id="268" r:id="rId11"/>
    <p:sldId id="267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5333D-F485-4E91-B3F0-738AC8E2FFD5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8870-B343-448B-BF26-4357A01D2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09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Mistake: The right hand side is what’s inside the determinant, not the objective itself!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8870-B343-448B-BF26-4357A01D2D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5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Mistake: </a:t>
            </a:r>
          </a:p>
          <a:p>
            <a:r>
              <a:rPr lang="en-US" dirty="0"/>
              <a:t>1. The reason why </a:t>
            </a:r>
            <a:r>
              <a:rPr lang="en-US" dirty="0" err="1"/>
              <a:t>Cx</a:t>
            </a:r>
            <a:r>
              <a:rPr lang="en-US" dirty="0"/>
              <a:t> is space x time is because </a:t>
            </a:r>
            <a:r>
              <a:rPr lang="en-US" dirty="0" err="1"/>
              <a:t>Cx</a:t>
            </a:r>
            <a:r>
              <a:rPr lang="en-US" dirty="0"/>
              <a:t> depends on time differences and spatial differences, not </a:t>
            </a:r>
            <a:r>
              <a:rPr lang="en-US" dirty="0" err="1"/>
              <a:t>whats</a:t>
            </a:r>
            <a:r>
              <a:rPr lang="en-US" dirty="0"/>
              <a:t> written above.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8870-B343-448B-BF26-4357A01D2D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 code the lines on the plot on the left!!! That would be it SO much easier to understand </a:t>
            </a:r>
          </a:p>
          <a:p>
            <a:r>
              <a:rPr lang="en-US" dirty="0"/>
              <a:t>Purple line looks red. Make sure I use the same color scheme for each plot.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18870-B343-448B-BF26-4357A01D2D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6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B06E-780E-8358-95F3-16B1CC2D2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1A72B-0B6D-E627-1DCC-26C57F3BA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C802-AF53-196F-3D00-BC51266D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86A56-1F94-EA7B-E0A0-C8B53AA2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2C5-C2A4-E65E-9F4C-D468A104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C148-EE18-E68F-5BDE-9B59551C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8A7A6-4A1C-4C86-84AE-57EA72EE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BBD2-AA22-B4EE-E951-19EB78B6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BF4B-3267-94E6-938A-E1DE3EF5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7428-75BE-6D94-A6F6-8F99ABCC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1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5B2C9-9FA8-C829-EDCC-CDAB57A4A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5A53D-EDF2-9707-7D5F-77EBC1235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D8342-0536-F946-FE34-73BC61A2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DE4F-41DC-917C-4F7E-BAF6D48D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B865-80C1-B1A0-6318-A5E86A9E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4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462A-8AB1-ACCF-4C0A-776000D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C3BD8-4ABF-8FB5-BD79-81BDEAD41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3A7F-6730-90A7-09CF-D4909A3A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5F4EE-8CED-A96A-82AA-800883DC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5B921-D497-2448-9A9B-1DB5ED2B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BFE2-4D3F-FB6C-76AB-24011DED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E851-BA0C-FBBE-FF16-BF93E8D9E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68CD-3DAB-67E9-4AF5-0DA60E45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4245-ABA5-BE17-13FC-0FB2BFDD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0E2D-83E7-F17D-E48F-2D4C4E3C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79DB-E909-6879-FF83-E1395C98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CA6A-0032-B6A8-B1E6-FA5FFD18C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27BE8-AF3D-5438-D6F8-AA4A6DAB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858E2-58BB-9B44-E13B-9C8BAC54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5C29-B839-5A67-7239-D92F4DCC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2C3D-9E12-DC3E-A1BA-2FEA3A76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9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7A9F-3E40-EC23-ED59-EDD2FF54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18AD-1B4D-6A23-F500-5DE6A0C7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5F932-49C2-4FDD-018E-AE1C0C76C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4AAE9-7892-71AD-6232-38759B66C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10E45-5FDC-299B-4A87-AA2D0DDBF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D7B59-5FA7-1793-DB3D-DE6DB679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BB4-B1CF-ED49-0C96-7CC6B042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AC892-DEF1-FBA3-903B-6C4D36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84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5205-0CF7-F0E4-19F2-FB4DFBD2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BAF885-E785-0DA8-2762-A7D8F2A5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4A66B-7106-937F-F1E6-0E7E35E3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DDA14-CFDF-0221-0C20-979D0A02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0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78324-1DB1-0196-9192-CBE1867DC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EE809-3AF6-3E76-7274-426797BD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990A-FADE-644A-D55C-67946AD3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2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0567-8005-9B1D-22C7-225CB152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8BA0B-58A3-618E-FC73-935B8E78E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BBFD3-FD5A-0BB3-A476-8846079E0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F8063-6FA8-E152-9E5B-C5B7E7A4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005B0-500B-AF44-56FE-DEC6D665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F5E47-F6B8-206B-2E62-66189AFE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18CA-3229-8745-1611-A96A5F8E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15796-7DEA-9567-01F3-55EC0215B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CA8B5-EE7A-0CAE-577D-03A0D1D1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C2D14-6C95-5FDF-5919-ECB66400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ED87-A31F-0F1A-471F-7B4E7C8D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1B4E3-04D9-C152-DC51-AB0FE8FF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6DEA4-A969-9BEA-12B0-2A37534A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6630F-9CB8-09D9-320D-BECA4085E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98A1-0ECC-0ABD-EAD6-0A05EAA69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E1E4-D2F2-423A-8FAA-334537EBE26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A6E2-6A2C-FF22-54DC-5A7211AFD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EC88-558E-E5FA-BD0E-5CF83BC71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24014-B39C-4BC6-86CC-2ABF22B7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8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8111-22D1-3CBB-E79E-C599E3956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13" y="289711"/>
            <a:ext cx="11039573" cy="1325563"/>
          </a:xfrm>
        </p:spPr>
        <p:txBody>
          <a:bodyPr/>
          <a:lstStyle/>
          <a:p>
            <a:r>
              <a:rPr lang="en-US" dirty="0"/>
              <a:t>Advantages Linear treatment of our EC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298-15D6-0ADB-C2CC-36051065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13" y="1995308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Guaranteed to find global minimum</a:t>
            </a:r>
          </a:p>
          <a:p>
            <a:pPr marL="514350" indent="-514350">
              <a:buAutoNum type="arabicPeriod"/>
            </a:pPr>
            <a:r>
              <a:rPr lang="en-US" dirty="0"/>
              <a:t>Trains faster</a:t>
            </a:r>
          </a:p>
          <a:p>
            <a:pPr marL="514350" indent="-514350">
              <a:buAutoNum type="arabicPeriod"/>
            </a:pPr>
            <a:r>
              <a:rPr lang="en-US" u="sng" dirty="0"/>
              <a:t>Mathematical intuition behind our results (e.g. Jun et al., 2022)  </a:t>
            </a:r>
          </a:p>
          <a:p>
            <a:pPr marL="514350" indent="-514350">
              <a:buAutoNum type="arabicPeriod"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Linear treatment in the color case will give us an intuition as to why we should, or shouldn’t, recover color-opponency from first principles.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E4131-D7B8-F8CA-C55A-B4880CBE02D8}"/>
              </a:ext>
            </a:extLst>
          </p:cNvPr>
          <p:cNvSpPr txBox="1"/>
          <p:nvPr/>
        </p:nvSpPr>
        <p:spPr>
          <a:xfrm>
            <a:off x="376287" y="5423316"/>
            <a:ext cx="977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Disadvantages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Simplifying assumptions (radial symmetry, convolutional filters,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Output function is linear – no distinction between ON and OFF pathway</a:t>
            </a:r>
          </a:p>
        </p:txBody>
      </p:sp>
    </p:spTree>
    <p:extLst>
      <p:ext uri="{BB962C8B-B14F-4D97-AF65-F5344CB8AC3E}">
        <p14:creationId xmlns:p14="http://schemas.microsoft.com/office/powerpoint/2010/main" val="309349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D22D76-A39B-5B95-1BCD-5AAE4141D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72FDEA-6D4A-49DD-3E55-9248ACCC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190" y="3669518"/>
            <a:ext cx="9144000" cy="1655762"/>
          </a:xfrm>
        </p:spPr>
        <p:txBody>
          <a:bodyPr/>
          <a:lstStyle/>
          <a:p>
            <a:r>
              <a:rPr lang="en-US" dirty="0"/>
              <a:t>Assuming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2C9C8-779D-CEBC-1DDC-8D5DCF9C3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788" y="3429000"/>
            <a:ext cx="1713669" cy="7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7ED9D-14AB-7328-1CB7-98FD51E8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-18854"/>
            <a:ext cx="11353800" cy="1325563"/>
          </a:xfrm>
        </p:spPr>
        <p:txBody>
          <a:bodyPr/>
          <a:lstStyle/>
          <a:p>
            <a:r>
              <a:rPr lang="en-US" dirty="0"/>
              <a:t>Spatial filters at different temporal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1812-15F2-A0C9-1FAA-CD2CAE21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39" y="1526652"/>
            <a:ext cx="2414047" cy="14266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Filters at low TF have high SF, and vice-versa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1013B-CC9A-1F5B-5D51-11E91CA7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816" y="1406254"/>
            <a:ext cx="9388654" cy="4968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52940C-55E3-6ECA-3857-74E02D81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4" y="2763677"/>
            <a:ext cx="2520562" cy="2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C612-FF33-B3E6-3166-612CC6A4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7025" cy="1325563"/>
          </a:xfrm>
        </p:spPr>
        <p:txBody>
          <a:bodyPr/>
          <a:lstStyle/>
          <a:p>
            <a:r>
              <a:rPr lang="en-US" dirty="0"/>
              <a:t>Temporal filters at different spatial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D239B-FC43-D3FD-B8EF-1BA2B60C2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45" y="1941493"/>
            <a:ext cx="2554164" cy="10090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Filters at low SF have high TF, and vice-versa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7983E-9C11-23DD-97D7-5353C525B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998" y="1941492"/>
            <a:ext cx="8638880" cy="4715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8B4202-31B6-0B83-5E5A-5A325C62B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63" y="3429000"/>
            <a:ext cx="2380770" cy="187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1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9E08-DCA7-6767-4B5A-A1C43DC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8" y="346271"/>
            <a:ext cx="10898171" cy="1325563"/>
          </a:xfrm>
        </p:spPr>
        <p:txBody>
          <a:bodyPr/>
          <a:lstStyle/>
          <a:p>
            <a:r>
              <a:rPr lang="en-US" dirty="0"/>
              <a:t>Step 5: Go back from eigenspace to color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ED8D-E706-F413-0E5F-4011886E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“Reverse” generalized </a:t>
            </a:r>
            <a:r>
              <a:rPr lang="en-US" dirty="0" err="1"/>
              <a:t>eigendecomposition</a:t>
            </a:r>
            <a:r>
              <a:rPr lang="en-US" dirty="0"/>
              <a:t> to go back from eigenspace to color space. </a:t>
            </a:r>
          </a:p>
          <a:p>
            <a:r>
              <a:rPr lang="en-US" dirty="0"/>
              <a:t>Work in progress…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Hopefully it’ll be done very </a:t>
            </a:r>
            <a:r>
              <a:rPr lang="en-US" dirty="0" err="1"/>
              <a:t>very</a:t>
            </a:r>
            <a:r>
              <a:rPr lang="en-US" dirty="0"/>
              <a:t> soon (fingers crossed) </a:t>
            </a:r>
          </a:p>
        </p:txBody>
      </p:sp>
    </p:spTree>
    <p:extLst>
      <p:ext uri="{BB962C8B-B14F-4D97-AF65-F5344CB8AC3E}">
        <p14:creationId xmlns:p14="http://schemas.microsoft.com/office/powerpoint/2010/main" val="18824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0829-FC60-60CB-7ABE-FE022BC8E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Strategy for linear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793F9-21AD-9992-BBDA-C9158D6C6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I’ll try to explain it to wrap my head around it</a:t>
            </a:r>
          </a:p>
        </p:txBody>
      </p:sp>
    </p:spTree>
    <p:extLst>
      <p:ext uri="{BB962C8B-B14F-4D97-AF65-F5344CB8AC3E}">
        <p14:creationId xmlns:p14="http://schemas.microsoft.com/office/powerpoint/2010/main" val="1274630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EDE5-A01A-1FCB-E812-87A0AD33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space-time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AA8F0-2D33-B37E-E57E-46AE814F0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key result from the theoretical section of Jun et al. (2022) is requiring RFs to not overlap in space-time is sufficient to optimize MI (under a power constraint).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However, this doesn’t mean that the same will be true for space-time LMS filters. 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To solve this issue, we optimize “eigenchannels” (which we know are orthogonal), then revert them back into regular LMS space-time filters. </a:t>
            </a:r>
          </a:p>
        </p:txBody>
      </p:sp>
    </p:spTree>
    <p:extLst>
      <p:ext uri="{BB962C8B-B14F-4D97-AF65-F5344CB8AC3E}">
        <p14:creationId xmlns:p14="http://schemas.microsoft.com/office/powerpoint/2010/main" val="342996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E9B4-3755-8D36-3DA1-9D248C9B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Convert the training objective into Fourier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6875-AF82-378B-390A-25C20237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Assumptions: </a:t>
            </a:r>
          </a:p>
          <a:p>
            <a:pPr marL="0" indent="0">
              <a:buNone/>
            </a:pPr>
            <a:r>
              <a:rPr lang="en-US" dirty="0"/>
              <a:t>- RFs are radially symmetric convolutional filters </a:t>
            </a:r>
          </a:p>
          <a:p>
            <a:pPr marL="0" indent="0">
              <a:buNone/>
            </a:pPr>
            <a:r>
              <a:rPr lang="en-US" dirty="0"/>
              <a:t>- Infinite neurons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7C6BB-F2A6-D175-5099-1E7369E2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4279"/>
            <a:ext cx="5044877" cy="1188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E923F-6303-3F00-0880-12DFE4DFC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15" y="4484279"/>
            <a:ext cx="4769517" cy="780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3DFD5-7AA0-0D5C-BD61-91CC0967012F}"/>
              </a:ext>
            </a:extLst>
          </p:cNvPr>
          <p:cNvSpPr txBox="1"/>
          <p:nvPr/>
        </p:nvSpPr>
        <p:spPr>
          <a:xfrm>
            <a:off x="6308925" y="4630699"/>
            <a:ext cx="1178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4423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915-CBBE-EEEE-DA6A-07B951D6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Find generalized eigenvalues for </a:t>
            </a:r>
            <a:r>
              <a:rPr lang="en-US" dirty="0" err="1"/>
              <a:t>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78EC-80B8-3F6D-7BCF-1C19A3AC7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382"/>
            <a:ext cx="10964159" cy="4351338"/>
          </a:xfrm>
        </p:spPr>
        <p:txBody>
          <a:bodyPr/>
          <a:lstStyle/>
          <a:p>
            <a:r>
              <a:rPr lang="en-US" dirty="0" err="1"/>
              <a:t>Cx</a:t>
            </a:r>
            <a:r>
              <a:rPr lang="en-US" dirty="0"/>
              <a:t> is the covariance matrix of LMS natural movies in Fourier space. </a:t>
            </a:r>
          </a:p>
          <a:p>
            <a:r>
              <a:rPr lang="en-US" dirty="0" err="1"/>
              <a:t>Cx</a:t>
            </a:r>
            <a:r>
              <a:rPr lang="en-US" dirty="0"/>
              <a:t> has shape (time x space x color x color)</a:t>
            </a:r>
          </a:p>
          <a:p>
            <a:r>
              <a:rPr lang="en-US" dirty="0"/>
              <a:t>This is because 1. We assume correlation only vary as a function of (Euclidean) distance 2. because we assume radial symmetry.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every spatial and temporal frequency, solve a generalized eigenvalue problem for the 3x3 LMS covariance matrix. This will return 3 eigenvalues, which represent the power in the L+M+S, L+M-S and L-M channels (empirical result). </a:t>
            </a:r>
          </a:p>
        </p:txBody>
      </p:sp>
    </p:spTree>
    <p:extLst>
      <p:ext uri="{BB962C8B-B14F-4D97-AF65-F5344CB8AC3E}">
        <p14:creationId xmlns:p14="http://schemas.microsoft.com/office/powerpoint/2010/main" val="419692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6FF9-2939-0C23-6693-43E8574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202"/>
            <a:ext cx="10515600" cy="1325563"/>
          </a:xfrm>
        </p:spPr>
        <p:txBody>
          <a:bodyPr/>
          <a:lstStyle/>
          <a:p>
            <a:r>
              <a:rPr lang="en-US" dirty="0"/>
              <a:t>How to find eigenvalues of </a:t>
            </a:r>
            <a:r>
              <a:rPr lang="en-US" dirty="0" err="1"/>
              <a:t>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9B99-EE56-5C0E-1AFD-C9975FE6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D4A5A-2404-C013-8C6E-D94A8EA3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53" y="1274103"/>
            <a:ext cx="8748518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28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CBBB-E801-0E03-5D22-3D58D6ED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eigenvalues of </a:t>
            </a:r>
            <a:r>
              <a:rPr lang="en-US" dirty="0" err="1"/>
              <a:t>Cx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18040-7784-A5DC-A9AD-69252194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1B5CC-DC8A-16C6-2C47-92CDEE6A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941" y="1497907"/>
            <a:ext cx="5502117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0C83-FED8-36F1-9812-D9FE563C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078" y="365125"/>
            <a:ext cx="11353800" cy="1325563"/>
          </a:xfrm>
        </p:spPr>
        <p:txBody>
          <a:bodyPr/>
          <a:lstStyle/>
          <a:p>
            <a:r>
              <a:rPr lang="en-US" dirty="0"/>
              <a:t>Step 3: Optimize the model to find nu </a:t>
            </a:r>
            <a:br>
              <a:rPr lang="en-US" dirty="0"/>
            </a:br>
            <a:r>
              <a:rPr lang="en-US" dirty="0"/>
              <a:t>(Lagrange multiplier for power constraint)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DF0B3-5D0E-605C-6B4F-DD5AFFAD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closed form solution for MI, and a closed-form solution for Power. </a:t>
            </a:r>
          </a:p>
          <a:p>
            <a:r>
              <a:rPr lang="en-US" dirty="0"/>
              <a:t>Under the power constraint, </a:t>
            </a:r>
            <a:r>
              <a:rPr lang="en-US" b="1" dirty="0"/>
              <a:t>choose a temporal (or spatial) frequency </a:t>
            </a:r>
            <a:r>
              <a:rPr lang="en-US" dirty="0"/>
              <a:t>and find nu (for each eigenchannel) that maximizes mutual information.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BA514-85AD-63AD-5A72-8AF0B715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90" y="5660853"/>
            <a:ext cx="3926346" cy="721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6D32-7443-ED13-10AF-2D89C19FA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837" y="4223315"/>
            <a:ext cx="1885678" cy="876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B34234-C84E-705B-9693-00362D84BDA4}"/>
              </a:ext>
            </a:extLst>
          </p:cNvPr>
          <p:cNvSpPr txBox="1"/>
          <p:nvPr/>
        </p:nvSpPr>
        <p:spPr>
          <a:xfrm>
            <a:off x="8514119" y="3978165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5B540-CADB-EDC2-9B1F-0E8DCAB27B3F}"/>
              </a:ext>
            </a:extLst>
          </p:cNvPr>
          <p:cNvSpPr txBox="1"/>
          <p:nvPr/>
        </p:nvSpPr>
        <p:spPr>
          <a:xfrm>
            <a:off x="8574951" y="5292068"/>
            <a:ext cx="313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constraint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CC17CE-4239-95D9-8F47-9C8D96ED5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965" y="4046090"/>
            <a:ext cx="3025402" cy="249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12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4C23-21E7-34F2-84D9-E92E00AC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Use nu to find optimal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89EBB-5284-5E21-627F-29251509E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temporal frequency omega, optimize the spatial filters in eigenspace: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86561-C60B-0A96-B4FA-CDEABF5F4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62" y="2782828"/>
            <a:ext cx="6729043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5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557</Words>
  <Application>Microsoft Office PowerPoint</Application>
  <PresentationFormat>Widescreen</PresentationFormat>
  <Paragraphs>56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Advantages Linear treatment of our EC model</vt:lpstr>
      <vt:lpstr>Strategy for linear filter</vt:lpstr>
      <vt:lpstr>Orthogonal space-time filters </vt:lpstr>
      <vt:lpstr>Step 1: Convert the training objective into Fourier Space</vt:lpstr>
      <vt:lpstr>Step 2: Find generalized eigenvalues for Cx</vt:lpstr>
      <vt:lpstr>How to find eigenvalues of Cx</vt:lpstr>
      <vt:lpstr>Three eigenvalues of Cx</vt:lpstr>
      <vt:lpstr>Step 3: Optimize the model to find nu  (Lagrange multiplier for power constraint)</vt:lpstr>
      <vt:lpstr>Step 4: Use nu to find optimal filters</vt:lpstr>
      <vt:lpstr>Results</vt:lpstr>
      <vt:lpstr>Spatial filters at different temporal frequencies</vt:lpstr>
      <vt:lpstr>Temporal filters at different spatial frequencies</vt:lpstr>
      <vt:lpstr>Step 5: Go back from eigenspace to color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David .</dc:creator>
  <cp:lastModifiedBy>. David .</cp:lastModifiedBy>
  <cp:revision>11</cp:revision>
  <dcterms:created xsi:type="dcterms:W3CDTF">2024-10-17T17:04:23Z</dcterms:created>
  <dcterms:modified xsi:type="dcterms:W3CDTF">2024-10-17T21:40:36Z</dcterms:modified>
</cp:coreProperties>
</file>