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62" r:id="rId4"/>
    <p:sldId id="258" r:id="rId5"/>
    <p:sldId id="259" r:id="rId6"/>
    <p:sldId id="260" r:id="rId7"/>
    <p:sldId id="261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8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8873-1491-9A03-4DB1-BDB5E316F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49077-D929-228C-A8C8-BF45EA248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DA7C-E89A-CA95-E5E0-146D4731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DA583-1D17-5CAD-2465-2ED169D8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8DA0B-CF5C-3798-8E5D-B8B01944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E20C-9EAA-E442-ED2E-E947B01F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5DE92-95E3-7E53-633C-2C3B48BF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9D04-B39B-63DC-030D-7E64C7EB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C6D88-9106-1D3F-1E5A-0517B4AA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80CD8-B10D-CC1C-F405-8C0F9C6B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49A62-5E72-4160-D467-82DF49F62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622910-A749-2C61-CD38-C0D9737F6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F23C-83D1-3384-EFD1-CD5D3620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D8EC-74EE-A03E-C92D-7395B021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9C333-7B92-DA43-61BE-08606F0C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17DA-9FE8-49CD-C746-175EF25D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D2BC5-3B13-717E-3273-83870A562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9308A-FA65-5549-E7A5-374628FA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022DB-F056-1B26-9453-B2001DC3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7AA0-3054-EF2E-E4EF-968CC78B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65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1AAF-50E8-9BBD-6E26-DAC0B595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B299-C564-C18F-325F-58746334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1EE98-571E-FA61-5780-769731DC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AC535-37C8-18B3-5053-42245F6DB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8DC26-D296-1201-4F74-36EF064C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C02B-1616-37CF-8FA9-64985BF7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352B-86FF-BCCD-AA70-77FC59815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2EC6A-12DB-77C8-BFAF-7452ADC66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82CDD-1C8A-1D42-932B-D1C6097C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F0C1E-52BA-13EA-4687-7A3DD66E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AE08-6CC1-6845-3066-BB3F0B32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3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5D48-F9AA-380D-2737-CA3157E3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F4048-71F3-99F3-CC27-ABFFB607F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B62BC-2A62-D08F-60E2-23D2C45AA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8CEE1-A23D-C800-9C01-58750EDF4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D6071-99F3-9B05-B6A5-CCB66DDB3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4EAF5-B8E0-ADCB-A1C9-3E43EBBC3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99186-1352-00B4-91BA-A545C0ED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10A54-9E65-833C-247E-BC4C683D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51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1409-03BD-8A9D-A565-A96377D3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FBCA4-20B9-740A-83E7-7B417614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56C7E7-7A09-6AEC-1489-153461017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AF881-7D3D-9EE7-43AF-4E6D0DAA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8D0BB-578F-D4F9-CE4D-C4825F58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72C33E-FB36-7067-7EE9-255DFF67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D65DC-1B83-B0F2-9163-EAFEDBDB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B9CC-2A42-5F42-89E4-41C5349E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11FE-0378-E98A-7040-41829E7C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69DBE-2F3B-F5CD-65CD-FC9FAE4EA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1AE79-0263-DB80-A748-014F2D46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C4A9-AD1E-2010-3114-DB9E466D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5A9FC-9AEF-D20C-0806-74D9654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3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AA53-A65B-95CA-7C0F-8C214915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317D2-FD7A-2BBD-E746-61CF62265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6E055-C881-9133-8214-009B99182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0C041-89BE-4DD0-B530-CA2CD0FB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E3A6A-CE77-9A78-F83F-4464A96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362A8-BD9E-E06A-A280-ADB9604D7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2BEDAC-EA69-C5DD-FB59-DD8C31C2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5A5D8-C741-9E29-668B-0962967C4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A6B1-BC7A-7111-8B2C-C9F4B15CA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1B97B-93DC-48C4-A82B-84457B1C44A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B38F-AEAC-1FCE-E6EE-0D2797CCA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56DB-6ACA-0782-1149-7439E1DE9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7E42-D480-4E07-BEDA-811DB85A7C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David\AppData\Local\Temp\tmp1obbewk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3028-CFA4-5209-21EF-97814D09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I changed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3335-611C-3F52-5BF5-67D3E3403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Before: </a:t>
            </a:r>
          </a:p>
          <a:p>
            <a:pPr marL="514350" indent="-514350">
              <a:buAutoNum type="arabicPeriod"/>
            </a:pPr>
            <a:r>
              <a:rPr lang="en-AU" dirty="0"/>
              <a:t>Gain parameter that is unrestricted. 1 parameter for both channels</a:t>
            </a:r>
          </a:p>
          <a:p>
            <a:pPr marL="514350" indent="-514350">
              <a:buAutoNum type="arabicPeriod"/>
            </a:pPr>
            <a:r>
              <a:rPr lang="en-AU" dirty="0"/>
              <a:t>d parameter for each channel. Restricted by sigmoid to vary from -1 to 1. 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After:</a:t>
            </a:r>
          </a:p>
          <a:p>
            <a:r>
              <a:rPr lang="en-AU" dirty="0"/>
              <a:t>Removed gain parameter altogether</a:t>
            </a:r>
          </a:p>
          <a:p>
            <a:r>
              <a:rPr lang="en-AU" dirty="0"/>
              <a:t>d now replaces the gain parameter. Removed sigmoid transform so d is unrestricted.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147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18F4-9488-E724-3168-7E8A80CAB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new fake 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B5637-405D-D861-3EAE-8B486766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file:///C:/Users/David/AppData/Local/Temp/tmp_wgxshgs.html</a:t>
            </a:r>
          </a:p>
        </p:txBody>
      </p:sp>
    </p:spTree>
    <p:extLst>
      <p:ext uri="{BB962C8B-B14F-4D97-AF65-F5344CB8AC3E}">
        <p14:creationId xmlns:p14="http://schemas.microsoft.com/office/powerpoint/2010/main" val="230719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5A9C5-B8FB-B265-E3FC-6ADEBE5EA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Before: Loss 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AD97D-F797-B4B2-FEAC-506547CF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764CB-A990-0038-BAEB-49A6668B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845" y="2134735"/>
            <a:ext cx="3838723" cy="32568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5F2E55-1914-1DEE-C0B8-BBC92D26B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0" y="2118406"/>
            <a:ext cx="4128294" cy="3203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C7AEEC-9329-2B5D-8565-2339E4D0F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568" y="2341789"/>
            <a:ext cx="3924945" cy="325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0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EAB7-77CF-DCAD-BE82-9F8ECA5C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After: Loss statistics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1F61F5-5690-92F5-F751-2473E6D2A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6583" y="2306411"/>
            <a:ext cx="4180807" cy="3377406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CC9C3-716B-73D6-6B99-182D7B8B0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52" y="2261507"/>
            <a:ext cx="4102474" cy="33385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276417-DE46-CC7A-9298-F0BAC3492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6400" y="2633889"/>
            <a:ext cx="3903889" cy="325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17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ECC4-E28C-25B4-B7DC-A5FAE90A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3D_pca">
            <a:hlinkClick r:id="" action="ppaction://media"/>
            <a:extLst>
              <a:ext uri="{FF2B5EF4-FFF2-40B4-BE49-F238E27FC236}">
                <a16:creationId xmlns:a16="http://schemas.microsoft.com/office/drawing/2014/main" id="{CE264A92-A233-12BC-2D8E-14B3A81023AC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80988" y="1873817"/>
            <a:ext cx="5487080" cy="4114936"/>
          </a:xfrm>
        </p:spPr>
      </p:pic>
      <p:pic>
        <p:nvPicPr>
          <p:cNvPr id="5" name="clusters">
            <a:hlinkClick r:id="" action="ppaction://media"/>
            <a:extLst>
              <a:ext uri="{FF2B5EF4-FFF2-40B4-BE49-F238E27FC236}">
                <a16:creationId xmlns:a16="http://schemas.microsoft.com/office/drawing/2014/main" id="{61B6A315-88FE-702E-5BA0-4D8E06561FB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996667" y="2144667"/>
            <a:ext cx="4764315" cy="357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83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4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82F7-BA1B-A1D1-6884-E7D1F266F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 vectors of first 3 PCs: Before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1D7AF-7656-AF8C-D596-C4F1C3312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FC5610-2DFA-E33D-580F-05F63BA11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93" y="1347787"/>
            <a:ext cx="8659891" cy="52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598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E4BD-8941-E5B1-CDCB-B78B6F2A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 vectors of first 3 PCs: After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55ED-7DAF-649A-B9F5-7A99DBF6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845918-999A-A780-08AC-1CB3E461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18" y="1457324"/>
            <a:ext cx="8557039" cy="51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8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C74C-D521-7367-AA72-1931E0FD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Mosaics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B815-0A82-900B-ECBE-AFEE51E04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Before: file:///C:/Users/David/AppData/Local/Temp/tmpnbvty48u.html</a:t>
            </a:r>
          </a:p>
          <a:p>
            <a:pPr marL="0" indent="0">
              <a:buNone/>
            </a:pPr>
            <a:r>
              <a:rPr lang="en-AU" dirty="0"/>
              <a:t>After: </a:t>
            </a:r>
            <a:r>
              <a:rPr lang="en-AU" dirty="0">
                <a:hlinkClick r:id="rId2" action="ppaction://hlinkfile"/>
              </a:rPr>
              <a:t>file:///C:/Users/David/AppData/Local/Temp/tmp1obbewkx.html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736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8222-421E-D50F-B0FB-B469088D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93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/>
              <a:t>Potential bug: d parameter suggests there is a lot more </a:t>
            </a:r>
            <a:r>
              <a:rPr lang="en-AU" dirty="0" err="1"/>
              <a:t>color</a:t>
            </a:r>
            <a:r>
              <a:rPr lang="en-AU" dirty="0"/>
              <a:t> opponency than we see in radial RFs.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C0F4-7A96-68D8-1A90-1DB60801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B7FFF-8A4B-C3D7-BC73-155BAC05C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8" y="1545953"/>
            <a:ext cx="9194169" cy="523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9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F7242-9791-81D2-AF73-738240A2E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Gradient of d parameter for each channel are still opponent after convergence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3DD9C-ECA1-F68E-2038-C7200D747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24C96-09E6-FFF1-BBC0-6928F3C8A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08" y="1825625"/>
            <a:ext cx="8517240" cy="487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4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172</Words>
  <Application>Microsoft Office PowerPoint</Application>
  <PresentationFormat>Widescreen</PresentationFormat>
  <Paragraphs>20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What I changed</vt:lpstr>
      <vt:lpstr>Before: Loss statistics</vt:lpstr>
      <vt:lpstr>After: Loss statistics</vt:lpstr>
      <vt:lpstr>PowerPoint Presentation</vt:lpstr>
      <vt:lpstr>v vectors of first 3 PCs: Before</vt:lpstr>
      <vt:lpstr>v vectors of first 3 PCs: After</vt:lpstr>
      <vt:lpstr>Mosaics </vt:lpstr>
      <vt:lpstr>Potential bug: d parameter suggests there is a lot more color opponency than we see in radial RFs. </vt:lpstr>
      <vt:lpstr>Gradient of d parameter for each channel are still opponent after convergence </vt:lpstr>
      <vt:lpstr>Adding new fake channel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St-Amand</dc:creator>
  <cp:lastModifiedBy>David St-Amand</cp:lastModifiedBy>
  <cp:revision>11</cp:revision>
  <dcterms:created xsi:type="dcterms:W3CDTF">2024-05-15T18:29:51Z</dcterms:created>
  <dcterms:modified xsi:type="dcterms:W3CDTF">2024-05-15T19:24:40Z</dcterms:modified>
</cp:coreProperties>
</file>