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5F31-1491-3802-9C96-35D88C4AE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55006-8DCA-FC12-E1AF-BA45F373F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8280-46DD-209F-0E26-A8205E75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FE51-744F-EC8B-E3B5-ADDF7BD7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BF2C-0A04-2521-3FAE-FD6C10B9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4914-F524-FF74-26AD-511F1230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38500-65C8-4B45-CC4D-180723767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0C4C-4590-35F3-8921-87BCDD53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91F9-6CE8-A02E-E568-ACFD8102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4505-BA80-5C92-6ACA-A15B9037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55564-9D5A-A49F-423E-28FE5D49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67902-C25A-A058-A753-C632DAA7F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DBCB-5BAE-F760-94F1-74496924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0838-78D9-20E1-B0CF-0C718E60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307A-DE9E-1F25-513A-6948D14C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6ACB-8610-03A4-C6AD-C35C94C7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AC20-3128-E96D-8DB4-79B96F5B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67F8-2B9D-E591-26FC-A551C79E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19ED-4906-63D8-49FB-B3CECD5F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89D7-1724-B26E-F0A6-FF41141D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07D2-2701-F20A-9F88-7E90F123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1BB8-F33B-702D-1288-33DF183C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6CAE-BBFE-58C6-9B42-66F60D57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BE23-897A-A2E7-699D-751CFC3B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8FA8-4CE5-AEA2-4DFB-2BA68811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D4BD-371F-C8E8-0FD6-6066F7C7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D7A4-45FC-60C1-776B-AE91CE85C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D6040-9C9B-D9A3-5D80-150F263E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F73A9-E011-F6DF-2D92-B763775A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91BD-BDE6-D5FB-8DA7-594A0C53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A61E-1BEF-AF1E-8145-3468A2F7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E81-AF44-1A68-945A-80ECFE90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0A17-D750-BD21-5497-941B5C10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6F4A8-7E02-D63F-43A3-992567C0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08574-F12B-0AFB-E694-158A75911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C8FB-EB06-BE0C-A5A7-AB371C7B9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F04DA-7EFC-7FE5-596C-C13F27DD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E7073-C250-5CE3-6EBE-546646B1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40504-B75B-816D-DF6B-30FFACC9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55D8-BE6B-4F02-58CA-CD8FE531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4FE3E-5C86-6721-E20B-52EDE94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28944-8FB3-D3AD-1149-1BE6535D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79E19-ADDE-A1D0-E6CF-D39680FD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CC837-9945-986D-969A-92389875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A7AA2-3C2F-1FFC-55A2-F036872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6385C-548D-7A6E-EF42-42E7A090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A4D5-B116-010E-F9D2-14394CC9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1FEF-340C-6CCA-03EF-66284B38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36D3-05E9-0150-36C4-7E48D289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1A85E-A0FF-06C2-24A7-2EAC960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DC2C-DF11-917C-DE83-8463AECD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E2BD-0986-1D94-6F20-96CE2236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9609-5B9F-8E9B-4C40-CEFF3C8D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24A39-1B6F-CC2E-ED9B-AAD91DACC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7D2D0-DF06-F876-49CE-4E9A8FCC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7DE0-FD22-EFEE-FCB3-9E93B8D8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C8DB-E185-F1B2-8BF8-301CEEF5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2742-82D5-2BF2-F9EF-8B42E050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643B7-E4D1-EAED-3B1C-0B295198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5682-77B1-80DA-4289-BD54D99C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F7A8-E042-BECB-DED6-8322EC29E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DDBD-B4AF-42B0-AEB8-35040A83D8A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BF03-4059-0BE1-34CA-35D2691C6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214E-78D2-DE9C-9B13-AF8D0596F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4FFE-A8AE-4C95-AC31-3D6617D8F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4824-B395-5063-4F45-6107F28C4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2F29E-BCD2-D2D4-DB74-72091BE64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B517-E035-8EFD-5FD1-6DA3A3B7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36F0-23BB-00EA-5FE2-31EC94D8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500x500 model but with a learning rate that reduces over time (currently running) </a:t>
            </a:r>
          </a:p>
          <a:p>
            <a:r>
              <a:rPr lang="en-US" dirty="0"/>
              <a:t>Figure out where algorithm takes most time to run. LU decomposition to optimize learning?</a:t>
            </a:r>
          </a:p>
          <a:p>
            <a:r>
              <a:rPr lang="en-US" dirty="0"/>
              <a:t>Figure out how to make 500x500 model converge better</a:t>
            </a:r>
          </a:p>
        </p:txBody>
      </p:sp>
    </p:spTree>
    <p:extLst>
      <p:ext uri="{BB962C8B-B14F-4D97-AF65-F5344CB8AC3E}">
        <p14:creationId xmlns:p14="http://schemas.microsoft.com/office/powerpoint/2010/main" val="106888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43C-282C-590B-0C42-68EAE81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9640-2FBB-093B-2941-4BA4B401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AA18-E814-59D6-5013-CB19FA7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749-1326-B1CE-EB10-ED852E9D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Reduce learning rate : 1x, 0.1x, 0.01x </a:t>
            </a:r>
          </a:p>
          <a:p>
            <a:r>
              <a:rPr lang="en-US" dirty="0"/>
              <a:t>2- New metrics for Lagrange and </a:t>
            </a:r>
            <a:r>
              <a:rPr lang="en-US" dirty="0" err="1"/>
              <a:t>Two_losses</a:t>
            </a:r>
            <a:r>
              <a:rPr lang="en-US" dirty="0"/>
              <a:t> </a:t>
            </a:r>
          </a:p>
          <a:p>
            <a:pPr marL="514350" indent="-514350">
              <a:buAutoNum type="alphaLcParenR"/>
            </a:pPr>
            <a:r>
              <a:rPr lang="en-US" dirty="0"/>
              <a:t>Gradient</a:t>
            </a:r>
          </a:p>
          <a:p>
            <a:pPr marL="514350" indent="-514350">
              <a:buAutoNum type="alphaLcParenR"/>
            </a:pPr>
            <a:r>
              <a:rPr lang="en-US" dirty="0"/>
              <a:t>Covariance matrices </a:t>
            </a:r>
          </a:p>
          <a:p>
            <a:pPr marL="0" indent="0">
              <a:buNone/>
            </a:pPr>
            <a:r>
              <a:rPr lang="en-US" dirty="0"/>
              <a:t>3- Toy model: Why I think this doesn’t work </a:t>
            </a:r>
          </a:p>
          <a:p>
            <a:pPr marL="0" indent="0">
              <a:buNone/>
            </a:pPr>
            <a:r>
              <a:rPr lang="en-US" dirty="0"/>
              <a:t>4- Lagrange multiplier: Reduce learning rate at plateau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C442-F564-7DD4-4A85-EA78B7D1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about learning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DEE6-99EA-7BA9-9F48-DEFF6C86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E5C4-AC48-FA36-163F-8F6C690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metric 1: Gradient. </a:t>
            </a:r>
            <a:br>
              <a:rPr lang="en-US" dirty="0"/>
            </a:br>
            <a:r>
              <a:rPr lang="en-US" dirty="0"/>
              <a:t>Lagrange vs Gamma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D864-40F9-4267-9EA7-7B02B947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361A-EC87-BF49-C120-E3227053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metric 2: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702E-4317-B4B7-5409-820E1F59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2FA4-BC63-3961-8F3B-78E9D43C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model: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3CC7-AA72-13C0-2C6C-D1D52742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9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9F8A-9627-FB36-EB6D-724C0D24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model: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C607-9A20-EDFE-7C15-48F93E3B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9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FD15-F621-3595-D7E5-F3C35EAE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model: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ADD1-EFB1-7574-8FFD-D6DF0865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Last week</vt:lpstr>
      <vt:lpstr>PowerPoint Presentation</vt:lpstr>
      <vt:lpstr>Figure about learning rates</vt:lpstr>
      <vt:lpstr>New metric 1: Gradient.  Lagrange vs Gamma</vt:lpstr>
      <vt:lpstr>New metric 2: Covariance matrix</vt:lpstr>
      <vt:lpstr>Toy model: Image</vt:lpstr>
      <vt:lpstr>Toy model: Code</vt:lpstr>
      <vt:lpstr>Toy model: Results 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. David .</cp:lastModifiedBy>
  <cp:revision>4</cp:revision>
  <dcterms:created xsi:type="dcterms:W3CDTF">2024-01-23T20:43:29Z</dcterms:created>
  <dcterms:modified xsi:type="dcterms:W3CDTF">2024-01-24T16:04:01Z</dcterms:modified>
</cp:coreProperties>
</file>