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4B7-8AD0-A318-9ABE-3AB34CB4D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6BD61-DF8B-42C1-8E3D-43A904D37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D926-38CB-C44E-C510-2F34675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694E-AB58-0525-3897-A5ABFCCE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F5B2-8A18-12B7-70E1-A6E456A0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90B-8B1D-3BB7-521B-F6CDBE36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58730-6CEC-36EA-499B-71812E2D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5945-BB64-57C6-D7BF-21E83EC0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F166-F2EC-4BA2-2504-B6E256C2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514F-FEC2-D5C4-BE73-587B3CEF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81419-0D7D-FEFF-90B7-7E915F1B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4B912-FC9B-C6F7-8407-AA8E1C48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207B-4782-0717-102C-4101D758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6920-CFAA-B76F-9218-69E4C22F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F47C-0F63-24CE-285A-6027F3DC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7A1-62E9-7F2F-8C92-8FF9A76C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78B9-B561-781A-ED39-18EFB4BA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038E-841E-8E9D-C6BF-BEBEB252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FA1-DD4F-AB01-3D26-CD48C50E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FDAE-7E2E-95E3-0613-5625D395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FCB9-67C1-C6A7-C050-092315AC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EBC8-086E-9A11-BD14-B6BE9BDE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5588-6AB2-2A42-6A03-DB631148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81E3-4C5E-CF37-EDB3-EC5A29E3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7001-4943-C0B9-34A1-780E8360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5FFA-60F2-71B7-01B7-61B035DF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2853-8F06-C4B4-D689-350045013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B333A-EF33-7AA7-2668-A7DD3DB60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4820A-B778-DF35-B70B-F576BCC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819E-5119-9A57-EA4F-4159D95A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5493-BB28-485D-5D6F-D7D25E64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9C81-DCC5-DA48-D476-8AAEF5EF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CA74-62E8-20DC-E0D1-1CCF8580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9D84-C1D8-560A-7695-DBBBB455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CE08D-6CFF-11E1-A36E-F876C677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FC124-4A57-D3A1-2044-07592C351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CDB5F-A96C-9DF3-4E0E-9BDAE97E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409B-C214-B6F5-5151-72594A83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5346-CF74-612E-A8D4-A20F136B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BEEA-EAB6-CD3B-5BFC-C991F828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16E4-0825-9F76-AA65-4AB011A7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1402B-BA5C-DF88-C4F1-26693EED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D9A06-13B7-13DA-8124-9B0D2C15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52A61-FF82-32BF-27EC-962FBC3A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BCB48-5899-FF4A-C650-7F66BEE8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E445D-DD59-0B99-4DD2-AFFD81D3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82E7-CCA2-8901-3E06-7B69A0F1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C6A4-7472-5998-CCE0-FB3F269F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E2902-A84D-B978-EAED-050919A41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1871-87F5-57A5-41ED-33381396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0B1B-3072-8DE4-466A-66FA8820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AFC4-D28E-0E61-7239-33B5E284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4912-4C80-EDF9-F5DC-04C6E34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167FC-3BD6-907B-95FF-22E747CF6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EF296-1D40-8A15-6F20-C6B9B7A5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F521-512A-9E9F-D871-9AE6973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69EE-16D9-2083-4CF7-F9C9B7B9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771-B82F-63F6-21F6-9A9A37B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5B84-E7CE-3267-C88F-D15B6C90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B42D-C8F7-FF42-3BFE-0674CA58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5920-6122-97A0-0A23-62455673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C05E-D49D-4E8B-B17D-1404BDF5AB9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BD34-E494-BE17-F3EB-A8F4563DA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FF8D-6C49-16C7-A389-1B5474B7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518D-9EE3-40CB-8E6F-227FA02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0C3-1835-0705-B045-177C88E1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508C-5A56-9235-DC9E-A36064A0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27691" cy="4351338"/>
          </a:xfrm>
        </p:spPr>
        <p:txBody>
          <a:bodyPr/>
          <a:lstStyle/>
          <a:p>
            <a:r>
              <a:rPr lang="en-US" dirty="0"/>
              <a:t>Plot 3D covariance ellipsoid</a:t>
            </a:r>
          </a:p>
          <a:p>
            <a:r>
              <a:rPr lang="en-US" dirty="0"/>
              <a:t>Neuron’s responses to large sample of natural images (100*1000 patches)</a:t>
            </a:r>
          </a:p>
          <a:p>
            <a:r>
              <a:rPr lang="en-US" dirty="0"/>
              <a:t>Pandas DF for neurons</a:t>
            </a:r>
          </a:p>
          <a:p>
            <a:r>
              <a:rPr lang="en-US" dirty="0"/>
              <a:t>Pandas DF with sample of neuron pairs </a:t>
            </a:r>
          </a:p>
        </p:txBody>
      </p:sp>
    </p:spTree>
    <p:extLst>
      <p:ext uri="{BB962C8B-B14F-4D97-AF65-F5344CB8AC3E}">
        <p14:creationId xmlns:p14="http://schemas.microsoft.com/office/powerpoint/2010/main" val="6807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B3B2-9EA8-3DD0-55D5-02154AEF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189B-980A-0BA0-888D-A5C22496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500 neurons</a:t>
            </a:r>
          </a:p>
          <a:p>
            <a:r>
              <a:rPr lang="en-US" dirty="0"/>
              <a:t>12x12 images</a:t>
            </a:r>
          </a:p>
          <a:p>
            <a:r>
              <a:rPr lang="en-US" dirty="0"/>
              <a:t>1.5M epochs</a:t>
            </a:r>
          </a:p>
        </p:txBody>
      </p:sp>
    </p:spTree>
    <p:extLst>
      <p:ext uri="{BB962C8B-B14F-4D97-AF65-F5344CB8AC3E}">
        <p14:creationId xmlns:p14="http://schemas.microsoft.com/office/powerpoint/2010/main" val="303944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2210-7847-8261-4CB5-21848690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F6E22-1B34-12AD-F0C0-E83C0525B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472" y="-318240"/>
            <a:ext cx="14157350" cy="7012312"/>
          </a:xfrm>
        </p:spPr>
      </p:pic>
    </p:spTree>
    <p:extLst>
      <p:ext uri="{BB962C8B-B14F-4D97-AF65-F5344CB8AC3E}">
        <p14:creationId xmlns:p14="http://schemas.microsoft.com/office/powerpoint/2010/main" val="35024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A1B0-174C-258B-B35D-C9C8770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over time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69DF-B1EB-A2AD-C75E-BF92E7B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819-1B4F-4FE6-37AA-55E25CAF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786F-9442-5BDE-E4C3-F473B230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2B51-893F-88D3-5803-02A6A373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020A0-6E9F-DCFC-F512-B05A3897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941" y="1027906"/>
            <a:ext cx="12470841" cy="6176963"/>
          </a:xfrm>
        </p:spPr>
      </p:pic>
    </p:spTree>
    <p:extLst>
      <p:ext uri="{BB962C8B-B14F-4D97-AF65-F5344CB8AC3E}">
        <p14:creationId xmlns:p14="http://schemas.microsoft.com/office/powerpoint/2010/main" val="15731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New code</vt:lpstr>
      <vt:lpstr>New simulation</vt:lpstr>
      <vt:lpstr>PowerPoint Presentation</vt:lpstr>
      <vt:lpstr>Parameters over time graph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4</cp:revision>
  <dcterms:created xsi:type="dcterms:W3CDTF">2023-07-26T18:21:49Z</dcterms:created>
  <dcterms:modified xsi:type="dcterms:W3CDTF">2023-07-26T21:09:09Z</dcterms:modified>
</cp:coreProperties>
</file>