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7CB-48AF-2BF3-1C21-872F1E20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8CB50-D6B6-B667-DA36-EED9904E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9E56-1ED3-F599-9361-D85FC8AF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9467-DDD0-1859-1274-94C5BF2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F70B-F5E3-967B-5FA9-17F72058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693-22C6-675B-12A3-2EBDFD04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23AB-7998-A5C9-0EAE-E2E01885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171E-760B-4396-DB2D-A60013DD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C7F8-F2DF-A05E-DDF9-BA70DAE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53D7-5025-BECE-4065-670BDFD9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C0BA5-D76B-2DBE-4569-78A12ADB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2240A-F156-65B7-140C-24F3FC1D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4388-30EC-B3A6-53F6-CE4680D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34B3-6CCA-4466-D555-54C90632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9109-C71D-2935-28B0-60A882FA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D9A5-8E0C-557D-CF08-1BF69755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49E9-649A-4C36-035E-D5D585AF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5912-B7FC-A1FC-A8FB-F2A213C6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4FDD-8903-64D5-AB00-98EE3231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2003-9A00-E89E-0462-42A9DFF2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00E1-8092-AB54-4BB7-E21D7B7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48AC-ED5E-8B3D-B9BF-6C8EC041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0EB5-2358-49C3-BAA8-D569CD9F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9A47-0BED-6081-83B8-709FDD94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E5E-6091-D868-43C6-8209AA50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AF8-F798-AD7C-D0E0-1C1E85A3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75EE-FE3D-ADBB-DF74-106B1488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EBF9-B7C5-CD54-6F09-EC189F1A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577AD-BA48-4124-C594-473FB618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36B7-1AF1-170E-B786-D9650A7D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B42B-7754-1042-B1BC-1EA11B48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3DA8-D4EE-E411-5895-B3C40F5A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6DCD-80D8-0F99-D303-58E3517B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6B64D-99FC-BB80-7BA9-27DD4CDB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B664E-C4C6-B4A6-33EA-DA3B5B9F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A2CB-E3B2-8269-3C3C-62E586424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77C0-09E1-8D2E-B384-8C79A4A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026A7-8DBE-822C-4CA3-601D10DB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29334-6D78-EFB5-2C9D-72945F3A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7F74-B38E-2B61-5D53-B51498EB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6D25B-F7FF-6BF7-7874-30A1CE1E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AC50-EBC0-075E-6EE3-EF7FCDD3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C2BB-DCF7-9277-A32B-C633596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5702-DAE2-C35C-DFD2-B6CFBC4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EF1D9-BA96-4ED4-41DC-1B2370D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6243-A719-B151-1D4F-C7665EB9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E5D3-3A72-C145-5462-CC4CC4F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C62E-69F0-375E-6F70-E944C80C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3B41-3AC0-2758-6F46-F7A7DDEE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2747-4082-F7F4-1ED0-440C90E6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77B4-A9A7-E768-2B23-ACCC6F0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1955-5D1A-BEC9-5DEF-E84EC37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315E-AE48-ADF3-A791-39737CD4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B002D-EEA5-01D0-FCCF-4ADC93E9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5C1E-A458-1CF6-6C41-5EFF0DCD0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CF02-5D37-31E7-E730-71F6CE19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246A-49D5-D100-F50A-80AC2F46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B74F-8611-E6BB-1CD1-91BE9823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D1A4D-85FF-A6BC-AFFC-FFD8F42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AC8A-E406-54D2-21E5-19AF949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DB21-47E1-0D94-C65C-FE5634A2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0A42-608D-4733-A48D-76816342C1F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4CCF-4993-1671-206D-E8DBBD42A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C79-279B-66FF-C0A4-7FE3BF4F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F8C4-CEFB-48E3-882F-7CFE7235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A9FD-1430-9E52-24EC-35F86583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parametrized “</a:t>
            </a:r>
            <a:r>
              <a:rPr lang="en-US" dirty="0" err="1"/>
              <a:t>DoG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DFCD4-8032-F160-769D-E5B6F2687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6" y="1520311"/>
            <a:ext cx="7714939" cy="5786204"/>
          </a:xfrm>
        </p:spPr>
      </p:pic>
    </p:spTree>
    <p:extLst>
      <p:ext uri="{BB962C8B-B14F-4D97-AF65-F5344CB8AC3E}">
        <p14:creationId xmlns:p14="http://schemas.microsoft.com/office/powerpoint/2010/main" val="38218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A9DD-639C-AB55-93DC-455D7C1C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d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6BD19-E566-BFA3-F857-5E220639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9" y="1828801"/>
            <a:ext cx="10660931" cy="5280492"/>
          </a:xfrm>
        </p:spPr>
      </p:pic>
    </p:spTree>
    <p:extLst>
      <p:ext uri="{BB962C8B-B14F-4D97-AF65-F5344CB8AC3E}">
        <p14:creationId xmlns:p14="http://schemas.microsoft.com/office/powerpoint/2010/main" val="32841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EC28-7E56-547D-4FB0-B8DBAB8D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B4C49-607F-7C35-60BB-74B469430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" y="1411800"/>
            <a:ext cx="11330599" cy="5612187"/>
          </a:xfrm>
        </p:spPr>
      </p:pic>
    </p:spTree>
    <p:extLst>
      <p:ext uri="{BB962C8B-B14F-4D97-AF65-F5344CB8AC3E}">
        <p14:creationId xmlns:p14="http://schemas.microsoft.com/office/powerpoint/2010/main" val="28930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11CA-2511-4B96-28E7-8AE30B9B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want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4F1C-7170-1395-A4B6-62AF2930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seem to take less time to train the model. Should I use less epochs with parametrized </a:t>
            </a:r>
            <a:r>
              <a:rPr lang="en-US" dirty="0" err="1"/>
              <a:t>DoG</a:t>
            </a:r>
            <a:r>
              <a:rPr lang="en-US" dirty="0"/>
              <a:t>?</a:t>
            </a:r>
          </a:p>
          <a:p>
            <a:r>
              <a:rPr lang="en-US" dirty="0"/>
              <a:t>Circuitry of midget cells (L-ON center M-OFF surround,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dirty="0"/>
              <a:t>OFF S pathway </a:t>
            </a:r>
          </a:p>
        </p:txBody>
      </p:sp>
    </p:spTree>
    <p:extLst>
      <p:ext uri="{BB962C8B-B14F-4D97-AF65-F5344CB8AC3E}">
        <p14:creationId xmlns:p14="http://schemas.microsoft.com/office/powerpoint/2010/main" val="90533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121D-78D2-9C1D-8AFE-A052C497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EE127A-E61C-40AF-143C-20B6EC54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87" y="365124"/>
            <a:ext cx="11632954" cy="5775699"/>
          </a:xfrm>
        </p:spPr>
      </p:pic>
    </p:spTree>
    <p:extLst>
      <p:ext uri="{BB962C8B-B14F-4D97-AF65-F5344CB8AC3E}">
        <p14:creationId xmlns:p14="http://schemas.microsoft.com/office/powerpoint/2010/main" val="40758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274E-0633-1803-5C42-E8FE5AC1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Monochromatic mosaic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53C19-80D0-09EA-42A7-364E05E0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561"/>
            <a:ext cx="11733680" cy="5811838"/>
          </a:xfrm>
        </p:spPr>
      </p:pic>
    </p:spTree>
    <p:extLst>
      <p:ext uri="{BB962C8B-B14F-4D97-AF65-F5344CB8AC3E}">
        <p14:creationId xmlns:p14="http://schemas.microsoft.com/office/powerpoint/2010/main" val="366638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Current parametrized “DoG”</vt:lpstr>
      <vt:lpstr>Estimated d parameters</vt:lpstr>
      <vt:lpstr>Mosaic</vt:lpstr>
      <vt:lpstr>Questions I want to ask</vt:lpstr>
      <vt:lpstr>PowerPoint Presentation</vt:lpstr>
      <vt:lpstr>Monochromatic mosaic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5</cp:revision>
  <dcterms:created xsi:type="dcterms:W3CDTF">2023-05-25T16:38:08Z</dcterms:created>
  <dcterms:modified xsi:type="dcterms:W3CDTF">2023-05-25T20:52:20Z</dcterms:modified>
</cp:coreProperties>
</file>