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8" r:id="rId3"/>
    <p:sldId id="261" r:id="rId4"/>
    <p:sldId id="259" r:id="rId5"/>
    <p:sldId id="258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0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32" y="3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2AD11-9917-D1A5-C8DB-CB72062B81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D85925-4622-407E-BE4D-330CBF5039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2324BE-C7D7-3449-897F-22DB06821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76693-502A-FBFC-1E63-B18B4F5A2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556D5-9604-DC34-5093-A8F2D2EC8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052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EEA5B-82FF-F069-F12B-4B8D596B4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394A2-B685-234F-2FAF-D01D81624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E90AB-FB46-EA5F-4115-6F7C7B148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350FC-00DD-DA27-6AC4-1130B16A6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937806-5592-E865-ED3E-DD420751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91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87291-532D-DD96-43DB-6842FD7AC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6151C7-70AC-CB5B-0B27-1D01912A46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7A827-C60D-6547-1404-993BA3ED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EC7BB-8045-EE67-EFDC-A97A4E8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F2C52-13A6-1736-C133-9DC311A96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984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A549-6240-0C76-24BA-AAE1AA47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26B1A-765F-0F73-3C41-3AC923AA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BEEB3-F4D5-582C-A144-59133EE1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E771-5934-A4D5-81B4-79840ECE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6BCEA-9DA1-0F4F-BD0C-F653CD36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05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DFF4-2445-718D-FD56-AB65CF80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BF639-59BD-C5D6-AD36-FC8C5866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13E9-304C-9CB0-EBF7-5811C6DF0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6E4B-0FAD-4CD0-B2D8-C99D1ACC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E8A1A-6FA5-EE75-FA98-B1444F6B9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48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5C81F-86CD-119D-6DE5-241EA7B56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D25B9-1A97-2399-6454-E970FEB9F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E896-B44C-5DC8-A564-C1383708D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45FB5-7F88-041F-8295-53F28914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04C9A-E588-2CFF-8242-F927AA6CF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D46BCD-77D0-FB6A-3AA3-B3B3E6D25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558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A3B13-6D91-6AD7-A092-E3C1C36F9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E4710-0FD2-9916-D21E-4C9453471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4463-2469-9662-8E10-2D4AF2FEF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7C2F8-7C3A-99D9-A2D3-4C0F807D1C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A4C7AF-6319-FC62-B542-868A0ACEB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5F3AD6-9BD1-23A4-79F3-98F4F06FD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44315-6B2F-B43E-DA3A-69C558F6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9178DB-8A83-FF80-E42B-46E43DA53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86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1F7A7-2B25-9506-3DED-EAC28E32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5EF6A5-9D1A-A354-E10B-27303E22C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FA4500-70AA-668C-4123-7E7BA5E9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CBBF4A-8770-6256-5A52-045622BED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848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A9BF48-7140-1A4A-C592-64B24A3F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F187A-92C2-1A97-A1D7-7D5620EFE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9F6BF-7E7F-3C4F-6E1C-C90B40FE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98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FFA18-B703-06FA-2A7F-165F03DC9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AEFFD-D2DE-9AF2-BC11-B3E4EF2E3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9D976E-9654-F03E-90AA-D1AD3C951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1386BE-FFE4-89C9-BFB8-7ADC86053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8837-6FE4-8A30-0AA4-07238770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6AAFBD-4B6C-F085-0C2E-9136ADAF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81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078DD-B8D9-0599-EBAB-3CE5A6F9C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E9487C-3E67-4717-0689-31F91C5D0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13CAB6-E334-AEFE-D7B6-C97507CC4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73441-B797-0148-4F2E-C344394BB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4CC841-382E-1111-B953-53A30551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F9835-15A3-C766-50E6-D7ED0D89F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8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BA4798-99D7-E9BD-D2AE-E988BF3BB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24F095-B2C5-700F-B980-686AF6AED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9571A-5CA9-C7CF-3104-988EAF2D0D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BFFBF3-18F5-4B7F-BC55-CFBB6A5CDC85}" type="datetimeFigureOut">
              <a:rPr lang="en-US" smtClean="0"/>
              <a:t>4/14/2023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444E5-AD7B-3DBE-6313-03C42780B2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875D5-3DC6-F4A9-7BE5-1DD128E2FA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B1A9-ACAB-4209-AD7C-9B76EC474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478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8A47-3500-7F1D-1000-2DA6F2333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583"/>
            <a:ext cx="9265023" cy="806498"/>
          </a:xfrm>
        </p:spPr>
        <p:txBody>
          <a:bodyPr/>
          <a:lstStyle/>
          <a:p>
            <a:r>
              <a:rPr lang="en-US" dirty="0"/>
              <a:t>RFs with 100 RGCs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B25CC1-FAE6-F616-2041-640002A85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56" y="1290453"/>
            <a:ext cx="4743331" cy="481137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5DA24E3-5667-5C90-5983-A9D5F304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EA820D4-9109-1258-9D23-A9017244B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295" y="1418988"/>
            <a:ext cx="4831496" cy="4682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6536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4F6A-B258-51E0-4704-381443DB3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E2EAC-3D05-959D-C129-3490EDCA8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C60D0D-EF5F-D0E6-268C-72C4CB4DF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492250"/>
            <a:ext cx="8362950" cy="500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8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81B5-DBDF-BC48-CD73-3A4F1C6F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123078"/>
            <a:ext cx="1126415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100 RFs in LMS space (Red = L, Green = M, Blue = S)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65991F-2FF0-B646-8ACE-2AD734518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CE3E1A-E8BD-15DA-5A11-205CE297C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536" y="1383961"/>
            <a:ext cx="5171234" cy="50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91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181B5-DBDF-BC48-CD73-3A4F1C6F3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47" y="123078"/>
            <a:ext cx="11264153" cy="1325563"/>
          </a:xfrm>
        </p:spPr>
        <p:txBody>
          <a:bodyPr>
            <a:normAutofit/>
          </a:bodyPr>
          <a:lstStyle/>
          <a:p>
            <a:r>
              <a:rPr lang="en-US" sz="3600" dirty="0"/>
              <a:t>200 RFs in LMS space (Red = L, Green = M, Blue = S)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FE3CCD-8C65-E53D-B259-870BC3A6D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F6337-89D5-D005-D66A-918805D0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7294" y="1355478"/>
            <a:ext cx="5530383" cy="550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96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BFFA-17C1-39AF-0A28-A00D034DF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less output noise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16DE-BDBC-12B3-CA5A-2473F766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F608A5-CD0C-7ADE-D529-185B19B5F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1866" y="1460500"/>
            <a:ext cx="4939127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55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EA10A-3137-3D09-E4B3-9073A259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BCA32-0109-600E-2B7F-D4C3311D7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D1100-D074-F355-0D45-77DFABD06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027906"/>
            <a:ext cx="10130118" cy="5517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224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2E47-0829-C563-677B-4C6B810E9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2912-15C9-BF83-790F-88E70B32BB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0EBFFD-9F64-7F2C-70B2-5C585FE14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353" y="1690688"/>
            <a:ext cx="8181975" cy="474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319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C1F15-E355-6F5E-6EC4-558A2A100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59" y="18255"/>
            <a:ext cx="10515600" cy="1325563"/>
          </a:xfrm>
        </p:spPr>
        <p:txBody>
          <a:bodyPr/>
          <a:lstStyle/>
          <a:p>
            <a:r>
              <a:rPr lang="en-US" dirty="0"/>
              <a:t>Contours with 100 RGCs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1962CC-BCBC-1289-9E6B-FE505899E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270" y="1516063"/>
            <a:ext cx="3249705" cy="541057"/>
          </a:xfrm>
        </p:spPr>
        <p:txBody>
          <a:bodyPr>
            <a:normAutofit fontScale="92500"/>
          </a:bodyPr>
          <a:lstStyle/>
          <a:p>
            <a:r>
              <a:rPr lang="en-US" dirty="0"/>
              <a:t>ON/blue center (50)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CEF4F9-97B2-59A8-CCF7-9087EA843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259" y="2057120"/>
            <a:ext cx="4693024" cy="47047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D90DC5-5703-E4DE-9852-627F9359C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5" y="2057120"/>
            <a:ext cx="4669933" cy="45834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9A39F47-ED5F-2B80-51CA-CFCAEA60C8A3}"/>
              </a:ext>
            </a:extLst>
          </p:cNvPr>
          <p:cNvSpPr txBox="1"/>
          <p:nvPr/>
        </p:nvSpPr>
        <p:spPr>
          <a:xfrm>
            <a:off x="7259171" y="1447028"/>
            <a:ext cx="3570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OFF/green center (50)</a:t>
            </a:r>
          </a:p>
        </p:txBody>
      </p:sp>
    </p:spTree>
    <p:extLst>
      <p:ext uri="{BB962C8B-B14F-4D97-AF65-F5344CB8AC3E}">
        <p14:creationId xmlns:p14="http://schemas.microsoft.com/office/powerpoint/2010/main" val="3068284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CC9C9-9650-AA1C-C5C5-4F0676B99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470" y="132042"/>
            <a:ext cx="10515600" cy="1325563"/>
          </a:xfrm>
        </p:spPr>
        <p:txBody>
          <a:bodyPr/>
          <a:lstStyle/>
          <a:p>
            <a:r>
              <a:rPr lang="en-US" dirty="0"/>
              <a:t>Anti-aligned mosaics? 100 RGCs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F1BCCE5-AC79-FBDA-EFAA-674F06278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EA2A3C1-D093-F30B-885D-B4E6C3D7B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927" y="1264265"/>
            <a:ext cx="5273437" cy="547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77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244B-9E24-69E5-9091-604758B13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883" y="0"/>
            <a:ext cx="10515600" cy="1325563"/>
          </a:xfrm>
        </p:spPr>
        <p:txBody>
          <a:bodyPr/>
          <a:lstStyle/>
          <a:p>
            <a:r>
              <a:rPr lang="en-US" dirty="0"/>
              <a:t>RFs with 200 RGCs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CAAC53-4CC2-A05B-7F7C-EEF4C77BBF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08DE72-A52B-F25F-DA60-46FD69D9A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8730" y="839661"/>
            <a:ext cx="6121494" cy="6028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8392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C69F3-11A4-31E6-4974-0309533D6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Contours with 200 RGCs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5C168849-EA46-E021-3E3B-3D1F0F8C6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9824" y="1538020"/>
            <a:ext cx="3948953" cy="49623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Blue/ON center (81)</a:t>
            </a:r>
          </a:p>
        </p:txBody>
      </p:sp>
      <p:sp>
        <p:nvSpPr>
          <p:cNvPr id="16" name="Content Placeholder 12">
            <a:extLst>
              <a:ext uri="{FF2B5EF4-FFF2-40B4-BE49-F238E27FC236}">
                <a16:creationId xmlns:a16="http://schemas.microsoft.com/office/drawing/2014/main" id="{2BBA95E4-5AE6-50B8-4797-8D01FDF604B2}"/>
              </a:ext>
            </a:extLst>
          </p:cNvPr>
          <p:cNvSpPr txBox="1">
            <a:spLocks/>
          </p:cNvSpPr>
          <p:nvPr/>
        </p:nvSpPr>
        <p:spPr>
          <a:xfrm>
            <a:off x="6817098" y="1481792"/>
            <a:ext cx="3948953" cy="4962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Green/OFF center (119)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0B7FCB7-D2C2-E6C2-4450-1C45AA92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33" y="2034254"/>
            <a:ext cx="4731844" cy="474953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E9A8F17-FA54-9325-2B11-FF8C3692E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225" y="2034254"/>
            <a:ext cx="4839657" cy="474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387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210AB-03F0-3230-A2CF-B6FE8A492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Mosaics with 200 RGCs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B1427FC-9099-96B4-BFDA-FD360C7C45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70EDAA8-80D5-3492-8D1B-74DD4AD71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30" y="1288863"/>
            <a:ext cx="5396753" cy="542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6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92D4E-4C4C-9829-6DE9-A2BF97F5C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Tensorboard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6F646-1F0E-5427-40F4-F254EE6C3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75A3B-18F2-F6A6-1B5B-5596B3BE7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653" y="1392928"/>
            <a:ext cx="11071063" cy="521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76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96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RFs with 100 RGCs</vt:lpstr>
      <vt:lpstr>PowerPoint Presentation</vt:lpstr>
      <vt:lpstr>Tensorboard</vt:lpstr>
      <vt:lpstr>Contours with 100 RGCs </vt:lpstr>
      <vt:lpstr>Anti-aligned mosaics? 100 RGCs</vt:lpstr>
      <vt:lpstr>RFs with 200 RGCs</vt:lpstr>
      <vt:lpstr>Contours with 200 RGCs</vt:lpstr>
      <vt:lpstr>Mosaics with 200 RGCs</vt:lpstr>
      <vt:lpstr>Tensorboard</vt:lpstr>
      <vt:lpstr>Tensorboard</vt:lpstr>
      <vt:lpstr>100 RFs in LMS space (Red = L, Green = M, Blue = S)</vt:lpstr>
      <vt:lpstr>200 RFs in LMS space (Red = L, Green = M, Blue = S)</vt:lpstr>
      <vt:lpstr>With less output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David St-Amand</cp:lastModifiedBy>
  <cp:revision>13</cp:revision>
  <dcterms:created xsi:type="dcterms:W3CDTF">2023-04-13T18:18:20Z</dcterms:created>
  <dcterms:modified xsi:type="dcterms:W3CDTF">2023-04-15T02:03:14Z</dcterms:modified>
</cp:coreProperties>
</file>