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FDD0-F504-874C-B8EE-41940910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95E0-734E-4A14-572C-48955576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A3AB-5EF6-80C6-8C5D-08979B9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F6B3-37E1-FD36-8959-99633D96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B6D1-4E70-F7DF-2DEC-B66119E5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4E1E-A74B-26BD-564D-81A8404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AE52-589B-52AD-7C15-7A54AD4BB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E095-95EC-3A38-5C4F-9F23145C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76C1-47E2-0346-7895-FF307CA1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0A7A-7D3F-616C-A5EC-0D9ECF2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D9B46-5274-A72D-1E3A-01F7544A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50B5-C214-6A89-8289-861EC8FC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B9BF-5DF6-FF13-2195-8E6DD8F6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78DB-EFEA-04AB-90B5-28000A3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B8B4-1D19-2D47-395F-3CFC5BDE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1215-B7BD-A533-B6DF-47E15FD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BF95-38B2-AFA3-6D1A-88AB0BE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061C-7495-122A-F704-A04F8389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BA96-79FD-FB97-75F3-D8D6D239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270D-4798-DD5B-0936-FC45AA2F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0C8-A78F-6D44-3BE4-60D23CC0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9FB1A-789B-73ED-2ACB-47766C6B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5400-742D-808C-4C04-C02C65C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50A4-47E5-4324-5D08-F39B5896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B661-E7A8-CA36-6297-4523270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1FBA-F2C7-348E-34B7-CF51F174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BE30-AA1A-1A65-2F4D-1479DD60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1E3E-BFE1-EC36-0C85-EB89939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2966-8E50-94A1-B730-28A762A1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B078-5AAD-1847-F0D1-5A4CFF0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5598-29DC-2463-CF0B-2018DFC5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DAF3-E1A9-DCB8-17E0-D91D8136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45BD-6493-057C-54F2-AF297B4F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97B4-6B24-7DD5-5939-9AC03CB9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69B52-D35C-AE49-A68C-BBA089492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F62AD-0BBC-48E3-7AA3-D0C506056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E989A-EDFC-0AF4-E50F-F621FEE6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4691-9390-7A23-39B4-AF24E7F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1DD40-DED2-56FD-BD29-CB3E660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C9C2-F511-5893-9803-35397C29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597C5-0247-4DDB-955E-F82546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1B8FC-5ABC-025D-49C5-814F66D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BDE0-6AEA-CE07-1609-1ABDBA2C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F89D2-E228-9B6B-1ED6-5FF258CD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58EE3-717A-EC34-3781-1FA3669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BB80D-5F39-4F14-5D48-7392D54E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B554-0C10-8523-C2C3-4C367A1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664D-15F0-A22A-93A0-B88F927B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55DFC-4F52-59C4-69D5-E7129358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3D1D-4191-BA50-DD37-B3C0319F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0568-69BF-4A48-50CA-7BBA146E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329D-0DBD-5769-DD7E-BF3E5B7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78EE-49F4-7F31-5604-D3A703AF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088D-6C5F-06FA-575B-19CACEECE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C6DE-7366-2889-FFE4-FEC79CA0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2765-F97D-804E-1433-F54B32E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7E84-B582-60E3-43C1-EEBF286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418F3-A2CB-A927-A443-3658F18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B8083-38D6-50C7-16A1-86E66881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2E7C-0F92-BD48-3791-B36C41EE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7A03-6914-D029-1019-206C362F0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9DA7-BEAB-459E-9248-B59C91AB32F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4488-D1F4-2CBA-39E1-56D8953C4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FE94-D524-4203-0BCC-6C596B61A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CF16-1AEF-4FF0-8860-33C7F717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AAB3-9DA6-257B-A1F2-479241F42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D12F-958F-4D6F-AF3C-15C859571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F5A6-AF6C-F117-5316-92F7E192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24B9-C6D4-00C5-908B-188D877A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73856-4EE8-D8DD-EF0A-630D7A7A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" y="0"/>
            <a:ext cx="12032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267E-FA20-D69D-03A6-9D2321A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8073-4713-D117-A858-45762EB5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176C0-125F-CEBD-0459-CE54ADE4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81" y="1027906"/>
            <a:ext cx="8124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6DE-2607-9CE4-8866-604F2754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8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Previous algorithm to detect centers – good but some misses at 200 RGCs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A3C2-2A0E-10B1-0615-D1CB11B1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BF646-CBF7-EFF3-353C-31BEB30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" y="1152955"/>
            <a:ext cx="10963836" cy="60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7417-2728-46DC-B6C5-826CF9EB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158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Gaussian fit to estimate centers – more reliable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D4F2C-48CD-1341-CC9A-D3188A01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71" y="1072590"/>
            <a:ext cx="11037318" cy="6126934"/>
          </a:xfrm>
        </p:spPr>
      </p:pic>
    </p:spTree>
    <p:extLst>
      <p:ext uri="{BB962C8B-B14F-4D97-AF65-F5344CB8AC3E}">
        <p14:creationId xmlns:p14="http://schemas.microsoft.com/office/powerpoint/2010/main" val="112293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59E-3FEE-74EB-ACD2-FA604157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Centers are luminance-based, but surrounds can be either 1 cone or 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F9444-5261-6E76-77F8-45F5A37C7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6" y="815789"/>
            <a:ext cx="11240488" cy="6239716"/>
          </a:xfrm>
        </p:spPr>
      </p:pic>
    </p:spTree>
    <p:extLst>
      <p:ext uri="{BB962C8B-B14F-4D97-AF65-F5344CB8AC3E}">
        <p14:creationId xmlns:p14="http://schemas.microsoft.com/office/powerpoint/2010/main" val="7936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8941-94C0-DCBA-0A39-D17B7F60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41008"/>
            <a:ext cx="10515600" cy="1325563"/>
          </a:xfrm>
        </p:spPr>
        <p:txBody>
          <a:bodyPr/>
          <a:lstStyle/>
          <a:p>
            <a:r>
              <a:rPr lang="en-US" dirty="0"/>
              <a:t>Updated mosaic with 200 RGCs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0F54B-8D71-71C4-31BD-576BDB82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2620963"/>
            <a:ext cx="298973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65 and 84 are both On-center with same location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7A153-D8F2-D3F8-9E30-7FB74331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59" y="1295400"/>
            <a:ext cx="5410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40E-6903-0845-0CC5-C554B419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these two RFs right next to each other?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D9446-4593-058A-FD3F-09D4DFE3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4" y="1451254"/>
            <a:ext cx="10178667" cy="5041621"/>
          </a:xfrm>
        </p:spPr>
      </p:pic>
    </p:spTree>
    <p:extLst>
      <p:ext uri="{BB962C8B-B14F-4D97-AF65-F5344CB8AC3E}">
        <p14:creationId xmlns:p14="http://schemas.microsoft.com/office/powerpoint/2010/main" val="11029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E087-33F8-356A-31B4-2327E025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centers and surrounds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6CD5A-3854-2CBC-27C1-F08FDCC7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" y="1690688"/>
            <a:ext cx="10353246" cy="5128092"/>
          </a:xfrm>
        </p:spPr>
      </p:pic>
    </p:spTree>
    <p:extLst>
      <p:ext uri="{BB962C8B-B14F-4D97-AF65-F5344CB8AC3E}">
        <p14:creationId xmlns:p14="http://schemas.microsoft.com/office/powerpoint/2010/main" val="16967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9FDD-8414-DEFA-639E-B944955D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2EB8F-9A33-A7A9-FB32-554711E5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1" y="427476"/>
            <a:ext cx="12245601" cy="6065399"/>
          </a:xfrm>
        </p:spPr>
      </p:pic>
    </p:spTree>
    <p:extLst>
      <p:ext uri="{BB962C8B-B14F-4D97-AF65-F5344CB8AC3E}">
        <p14:creationId xmlns:p14="http://schemas.microsoft.com/office/powerpoint/2010/main" val="18412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8935-0407-4E82-D023-0D5FC0D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86A1E-D82C-62A2-6782-70CFCB39F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7" y="596012"/>
            <a:ext cx="11439193" cy="5665975"/>
          </a:xfrm>
        </p:spPr>
      </p:pic>
    </p:spTree>
    <p:extLst>
      <p:ext uri="{BB962C8B-B14F-4D97-AF65-F5344CB8AC3E}">
        <p14:creationId xmlns:p14="http://schemas.microsoft.com/office/powerpoint/2010/main" val="19703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68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Previous algorithm to detect centers – good but some misses at 200 RGCs</vt:lpstr>
      <vt:lpstr>Gaussian fit to estimate centers – more reliable</vt:lpstr>
      <vt:lpstr>Centers are luminance-based, but surrounds can be either 1 cone or many</vt:lpstr>
      <vt:lpstr>Updated mosaic with 200 RGCs</vt:lpstr>
      <vt:lpstr>What are these two RFs right next to each other?</vt:lpstr>
      <vt:lpstr>What are the centers and surrounds like?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6</cp:revision>
  <dcterms:created xsi:type="dcterms:W3CDTF">2023-04-27T17:02:42Z</dcterms:created>
  <dcterms:modified xsi:type="dcterms:W3CDTF">2023-05-01T15:39:18Z</dcterms:modified>
</cp:coreProperties>
</file>