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BFA5-ACBD-0BE7-931B-D442C8B9D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3196E-C9EC-D8CF-F483-79A195934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C2E4A-85B0-6991-6148-AB0BFCC4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25A-AB9B-41A0-AA67-FE6AED9E94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A91C-3CDD-C81B-D545-5300CEB6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BFCB-87E6-A71E-F83A-C21CA894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B5EE-298B-4802-8B3F-6D14897F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2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0AEA-39D4-B7A2-8CCA-6776D8DD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DFAAC-0878-C443-D75A-8078CE352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35BFA-8633-47E2-A0A0-5E460C2A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25A-AB9B-41A0-AA67-FE6AED9E94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BB8A-9AF8-B531-BE0E-1347CFB5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527E-61E0-1F14-60EE-CD16BDD1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B5EE-298B-4802-8B3F-6D14897F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608E6-3D7F-D876-05DD-947073FE9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949BC-63D5-D6DD-ABAF-2E6230462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F8DA-94D1-9617-4793-72AF625B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25A-AB9B-41A0-AA67-FE6AED9E94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F3624-DBF4-FDEE-29DE-77CE21BC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7C867-CDB8-C0B6-D20E-E8E4B9F5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B5EE-298B-4802-8B3F-6D14897F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0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EDF4-86D9-EBE1-B183-E6F39DCA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29F96-E288-45E0-757C-B91BDB20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F4F1-B190-FACE-020E-5A3AF2E8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25A-AB9B-41A0-AA67-FE6AED9E94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4640-E22D-0B15-75DD-78A589F5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0449-6410-50EB-5720-12E8C315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B5EE-298B-4802-8B3F-6D14897F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0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C22A-72B0-2032-79AD-EE1B10EA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C174-FD55-4876-738E-1AD3E0CB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284DF-F1C2-E6B4-5D06-F2C08A2C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25A-AB9B-41A0-AA67-FE6AED9E94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CE536-47DA-DC2D-F103-79FB9D2A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47BA9-7D43-1F5D-C14B-1113142A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B5EE-298B-4802-8B3F-6D14897F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0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745-B883-0BFB-BAC8-4ADF5752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B8ED-A4C5-E3B8-5A90-AAB94DD63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B2726-61F3-833D-72A7-0E2DAA68D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4B37A-59A7-5ECA-647C-AC7B53DF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25A-AB9B-41A0-AA67-FE6AED9E94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190FA-3761-C1BC-DE31-D9D0FDEC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532D6-75FF-5758-3DC4-E0F26BBA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B5EE-298B-4802-8B3F-6D14897F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FB54-F454-2B21-841A-C945EE12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004D5-73E2-68B9-F5CA-4FD40CA72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B3253-318B-A0DD-7E2B-91A30B72C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31FBE-E2FE-306E-AD1E-AA909BCD2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D3FC1-1EC4-948C-034B-B5A2FFFC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03D29-E353-BD92-060D-7740DDC5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25A-AB9B-41A0-AA67-FE6AED9E94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BF4F4-B68D-893A-6F0E-362FA303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06AF6-3F60-18BD-CDC9-7A2D7FE6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B5EE-298B-4802-8B3F-6D14897F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0499-E0D0-7DDB-32BE-EF39C4A2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1B492-BF81-0BB1-7A21-427F2992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25A-AB9B-41A0-AA67-FE6AED9E94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F81FC-8A73-D8A6-D591-1395AAD2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669E6-2A16-A711-EBE3-A4BABB5D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B5EE-298B-4802-8B3F-6D14897F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5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76E58-D07C-B7C7-AF57-1FC2B368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25A-AB9B-41A0-AA67-FE6AED9E94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23426-3B4B-37E8-91FF-A7E687B4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D1609-E478-952F-B376-D222F1E6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B5EE-298B-4802-8B3F-6D14897F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993A-6420-833C-5633-3E6DC989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59C0-C572-BAB1-AE01-725E767F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BF27A-F451-D3DF-C47C-80BD5532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75B25-7B45-5A85-4EC7-3D6BB15C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25A-AB9B-41A0-AA67-FE6AED9E94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CE095-63CB-1904-90AE-253CBA78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B163D-D09F-0113-7A78-D893131B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B5EE-298B-4802-8B3F-6D14897F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3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D202-E549-DAE7-2A20-417C6827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8907E-A5DD-38B3-99C8-42CF9FD0F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2A555-3911-B58E-8FEC-1EEFACB13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45D88-E29F-6BC7-B7BC-63712524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F25A-AB9B-41A0-AA67-FE6AED9E94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5D8B6-6BDF-293F-5FEA-B76D29F1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02257-73CB-2ADD-3068-B2E8E44E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B5EE-298B-4802-8B3F-6D14897F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1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BA065-602C-1F5C-B915-99D3BC8B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71B6-B5B0-9529-A083-C8779951E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8A84D-169E-FAC6-4249-B380E5E79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F25A-AB9B-41A0-AA67-FE6AED9E94D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E76F-BCBC-5B20-A11A-D0B94BAC1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DEEF-2841-1EF3-998E-FD3A04C58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B5EE-298B-4802-8B3F-6D14897F1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0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ED93-E5AA-DA7A-A7FE-D38C6CBE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I" dirty="0"/>
              <a:t>August 24th 2023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6C9B-49AB-8DFA-5D8A-EC5D29E82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50/30/20 variance split with better PCA method</a:t>
            </a:r>
          </a:p>
          <a:p>
            <a:pPr marL="514350" indent="-514350">
              <a:buAutoNum type="arabicPeriod"/>
            </a:pPr>
            <a:r>
              <a:rPr lang="en-US" dirty="0"/>
              <a:t>Gaussian mixture model on normal images</a:t>
            </a:r>
          </a:p>
          <a:p>
            <a:pPr marL="514350" indent="-514350">
              <a:buAutoNum type="arabicPeriod"/>
            </a:pPr>
            <a:r>
              <a:rPr lang="en-US" dirty="0"/>
              <a:t>Analysis with fixed kernel centers</a:t>
            </a:r>
          </a:p>
        </p:txBody>
      </p:sp>
    </p:spTree>
    <p:extLst>
      <p:ext uri="{BB962C8B-B14F-4D97-AF65-F5344CB8AC3E}">
        <p14:creationId xmlns:p14="http://schemas.microsoft.com/office/powerpoint/2010/main" val="111754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CF1D-4A5A-67E4-0199-DC2AB357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color PCs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AE7C-EC1F-6810-99DE-BC4DD77AE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F97AB-C0F5-2D1D-9AAB-B065245F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25" y="1634542"/>
            <a:ext cx="6294282" cy="473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7381-855D-7193-8876-FF8EABB1E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BDF1F-F3C4-A8EB-E502-211D05CA4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41566-AB72-A0E4-ED0A-1FD58791D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"/>
            <a:ext cx="12192000" cy="685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1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94EF-6CDA-D8A9-1CCC-7A381209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 on original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B1E9-7401-23F8-F104-C9CDB9A8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Show video</a:t>
            </a:r>
          </a:p>
        </p:txBody>
      </p:sp>
    </p:spTree>
    <p:extLst>
      <p:ext uri="{BB962C8B-B14F-4D97-AF65-F5344CB8AC3E}">
        <p14:creationId xmlns:p14="http://schemas.microsoft.com/office/powerpoint/2010/main" val="418615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A8CC-F5E2-7A73-C500-4FFFDC5C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I" dirty="0"/>
              <a:t>What if we fix kernel </a:t>
            </a:r>
            <a:r>
              <a:rPr lang="en-AI" dirty="0" err="1"/>
              <a:t>centers</a:t>
            </a:r>
            <a:r>
              <a:rPr lang="en-AI" dirty="0"/>
              <a:t>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3BCDB-4468-4164-3217-1F43E927A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6" y="1447137"/>
            <a:ext cx="9894316" cy="4900779"/>
          </a:xfrm>
        </p:spPr>
      </p:pic>
    </p:spTree>
    <p:extLst>
      <p:ext uri="{BB962C8B-B14F-4D97-AF65-F5344CB8AC3E}">
        <p14:creationId xmlns:p14="http://schemas.microsoft.com/office/powerpoint/2010/main" val="236285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D4F1-2E45-C067-835F-4FDEE83D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I" dirty="0"/>
              <a:t>Preliminary results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E473-5561-9298-4E8E-0E082527E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I" dirty="0"/>
              <a:t>I would show you the results but I just realized there’s a bug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7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1F16-5E4C-03E7-D270-F8E8BDE8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I" dirty="0"/>
              <a:t>Different </a:t>
            </a:r>
            <a:r>
              <a:rPr lang="en-AI" dirty="0" err="1"/>
              <a:t>color</a:t>
            </a:r>
            <a:r>
              <a:rPr lang="en-AI" dirty="0"/>
              <a:t> split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D82E-FD3B-308B-EC48-C7423B109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AI" dirty="0"/>
          </a:p>
          <a:p>
            <a:pPr marL="0" indent="0">
              <a:buNone/>
            </a:pPr>
            <a:r>
              <a:rPr lang="en-AI" dirty="0"/>
              <a:t>Current </a:t>
            </a:r>
            <a:r>
              <a:rPr lang="en-AI" dirty="0" err="1"/>
              <a:t>color</a:t>
            </a:r>
            <a:r>
              <a:rPr lang="en-AI" dirty="0"/>
              <a:t> split</a:t>
            </a:r>
          </a:p>
          <a:p>
            <a:pPr marL="0" indent="0">
              <a:buNone/>
            </a:pPr>
            <a:r>
              <a:rPr lang="en-AI" dirty="0"/>
              <a:t>Black/white: 94.7%</a:t>
            </a:r>
          </a:p>
          <a:p>
            <a:pPr marL="0" indent="0">
              <a:buNone/>
            </a:pPr>
            <a:r>
              <a:rPr lang="en-AI" dirty="0"/>
              <a:t>Blue/yellow: 5.13%</a:t>
            </a:r>
          </a:p>
          <a:p>
            <a:pPr marL="0" indent="0">
              <a:buNone/>
            </a:pPr>
            <a:r>
              <a:rPr lang="en-AI" dirty="0"/>
              <a:t>Red/green: 0.17%</a:t>
            </a:r>
          </a:p>
          <a:p>
            <a:pPr marL="0" indent="0">
              <a:buNone/>
            </a:pPr>
            <a:endParaRPr lang="en-AI" dirty="0"/>
          </a:p>
          <a:p>
            <a:pPr marL="0" indent="0">
              <a:buNone/>
            </a:pPr>
            <a:r>
              <a:rPr lang="en-AI" dirty="0"/>
              <a:t>How about boosting red/green 10x, from 0.17% to 1.7% ?</a:t>
            </a:r>
          </a:p>
          <a:p>
            <a:pPr marL="0" indent="0">
              <a:buNone/>
            </a:pPr>
            <a:endParaRPr lang="en-AI" dirty="0"/>
          </a:p>
          <a:p>
            <a:pPr marL="0" indent="0">
              <a:buNone/>
            </a:pPr>
            <a:r>
              <a:rPr lang="en-AI" dirty="0"/>
              <a:t>80/15/5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4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95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August 24th 2023</vt:lpstr>
      <vt:lpstr>Changing color PCs eigenvalues</vt:lpstr>
      <vt:lpstr>PowerPoint Presentation</vt:lpstr>
      <vt:lpstr>Gaussian mixture model on original images</vt:lpstr>
      <vt:lpstr>What if we fix kernel centers?</vt:lpstr>
      <vt:lpstr>Preliminary results </vt:lpstr>
      <vt:lpstr>Different color split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David .</dc:creator>
  <cp:lastModifiedBy>David St-Amand</cp:lastModifiedBy>
  <cp:revision>6</cp:revision>
  <dcterms:created xsi:type="dcterms:W3CDTF">2023-08-24T18:16:24Z</dcterms:created>
  <dcterms:modified xsi:type="dcterms:W3CDTF">2023-08-25T16:19:29Z</dcterms:modified>
</cp:coreProperties>
</file>