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4" r:id="rId3"/>
    <p:sldId id="260" r:id="rId4"/>
    <p:sldId id="258" r:id="rId5"/>
    <p:sldId id="265" r:id="rId6"/>
    <p:sldId id="262" r:id="rId7"/>
    <p:sldId id="257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4A3DE9-240B-47C4-B230-53930B34BF1A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0DDB6-84CF-4405-B287-CEFEC7B5F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40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 more clear about why parasol cells are black and white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0DDB6-84CF-4405-B287-CEFEC7B5FE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36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B880F-0129-7B62-0515-04B11DAA4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6C1C4-5AD2-823A-F6AE-B220760A2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9715-334C-68DA-11E9-2A1C9E8F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FD9BC-C374-FAF2-A6AB-206DBDCE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4E3C3-134E-CA59-04CF-F98773BD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0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0730F-6E70-D9FB-2BDE-A012D5C0C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D7D91-3BAA-6F9C-B901-2F201F25D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BE3C8-6629-F770-4D39-FED9AB21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20726-BFEF-51EC-E598-C13B731F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190A6-E8E3-3D30-8BBB-D3423F34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2B502-E690-7CCD-A25E-EC85C8739D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0FB16-E2A7-88B2-9D82-38B232133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DE396-30EE-2746-88A0-996ADFD2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35330-A986-79C2-65F5-0CC8B9AB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BA597-EEBD-AA39-7630-F95C9290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7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F062-2AA0-1640-D448-5F4CA15D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38948-5C07-7D71-BDD5-F321C9B0F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5678F-5249-3DFE-3E1B-BBD9AFB8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FA51A-51D2-7DFD-1D4D-EE23A236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C5E57-2D00-86ED-CCA4-B72E03CB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1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41E8-A2B8-C21A-12C1-A9319C1C8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01E28-C67D-C7EC-62C6-326094E1F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9A4B3-2BA0-906C-13B8-6A5226A1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70B79-B970-7287-567F-DDF91602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C9759-C6A9-A857-0D4D-D4D1BD6F9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7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3480-8B66-499F-5BCE-C408E9DD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37328-5B27-B4D7-447E-D6C5A2621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24569-4DE5-2C27-74E2-50233E3B7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41FC6-C5AF-30DB-19B1-867709B8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09614-BBA7-F3DD-23DA-D3D15D2D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8704A-2975-353C-6570-41F57E27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0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AED6-77D6-3E72-1DF8-A64FE2E15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83427-284F-C143-85E9-44A3D6A66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C0B2B-929A-180D-3F61-829526BAB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C4E24-8DC8-1441-A348-FCDAE3F40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E9842-8083-2D4D-038A-E2D9E895C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584FB-00D0-68C2-1D3B-69E20631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92A380-77A2-6466-FA35-ED9BCBEE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CD8F3-877A-6FE9-93C1-D427D4EA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1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5679-AE83-7128-75A5-8E24CB14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895CC-EB25-CA3A-AB03-62E3EBF00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0ED55-9255-7BF4-959F-FF28C933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58493-5DD6-49E9-FDAC-8E6C25AD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2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67A61-6629-E89D-CCB2-4CD64D5E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43A4F4-BFB8-860C-40C7-6812D03B5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77081-AA6D-B496-AC01-AFA5FD3D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7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58C0-149C-36A5-5951-D75D9B15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2C82C-3819-EE23-02B6-927C0369A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0857E-9671-BDEA-80D2-BB643EB39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5A92B-1A5D-06DB-2DFB-9A02E783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142E7-B8D8-DA7D-23E0-35725F83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6C6D5-0021-51C2-0017-2D7219F4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5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5F47-10DA-FFAB-92B4-72BB00E4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97068-18DE-16DF-8606-2909D3607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5742E-B33A-F4FF-1ADC-3B0DBF43D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14361-C826-86A9-D730-F73CB626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F93B-2CAF-4E2B-B295-D0A6ECFE28A3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1AD9D-E7E6-E2F1-6914-4DAEE43B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CFD7C-761A-DEBE-8C05-F53ACD82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4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01CE8-DD88-817C-0422-A61C30DF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BBA0D-FAE1-5ADC-59D5-C6B8BA66E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0C175-F2D3-4CBD-7AB9-5D2A1E710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9F93B-2CAF-4E2B-B295-D0A6ECFE28A3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60FC0-E111-4F65-7CC2-A9B2B882D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65DC5-3AA6-6A8B-36B6-ADD00337E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66923-981B-4680-AF04-B0A1D95F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0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03E1-52E7-B1A1-0A71-22532D78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ABAB724-A2B6-4DFC-7B6E-23847F705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9782CE-6BA3-B3C7-4BB4-9DE15083E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024" y="681037"/>
            <a:ext cx="6092825" cy="54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60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B551-2BBB-E385-A765-74F9A55B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EC4D-68F8-F7D5-26BA-E68136335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5952E3A-C868-4E2E-1A1A-8257ACEA6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0"/>
            <a:ext cx="12001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87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71AB-DB04-5D5D-608A-770C8567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classes of Retinal Ganglion Cells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24B9302-03E2-F51C-635D-7D00AF022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75015" y="2614954"/>
            <a:ext cx="1450521" cy="194431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1E4F8E-3A56-78EC-C96E-7180EF7C6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59" y="2477862"/>
            <a:ext cx="2508477" cy="24243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FE2D7A-4086-6BE9-9EA1-319A2D265FAA}"/>
              </a:ext>
            </a:extLst>
          </p:cNvPr>
          <p:cNvSpPr txBox="1"/>
          <p:nvPr/>
        </p:nvSpPr>
        <p:spPr>
          <a:xfrm>
            <a:off x="977312" y="2108530"/>
            <a:ext cx="412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Midget cells (80%)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4A5304-4A50-35EC-F5D0-A33696EE779E}"/>
              </a:ext>
            </a:extLst>
          </p:cNvPr>
          <p:cNvSpPr txBox="1"/>
          <p:nvPr/>
        </p:nvSpPr>
        <p:spPr>
          <a:xfrm>
            <a:off x="4010698" y="2087103"/>
            <a:ext cx="417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Bistratisfied</a:t>
            </a:r>
            <a:r>
              <a:rPr lang="en-US" dirty="0"/>
              <a:t> cells (10%)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FA7E1-CBBC-185A-DAB5-DE2BFAFDC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3" y="3428996"/>
            <a:ext cx="13" cy="7"/>
          </a:xfrm>
          <a:prstGeom prst="rect">
            <a:avLst/>
          </a:prstGeom>
        </p:spPr>
      </p:pic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0A03ADEA-2EB7-4A44-3663-5BDC9AE3EA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454" y="2672632"/>
            <a:ext cx="3475021" cy="18289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315C9B-0A24-E8C9-0064-6E8FF2F7F3CE}"/>
              </a:ext>
            </a:extLst>
          </p:cNvPr>
          <p:cNvSpPr txBox="1"/>
          <p:nvPr/>
        </p:nvSpPr>
        <p:spPr>
          <a:xfrm>
            <a:off x="7874494" y="2097817"/>
            <a:ext cx="417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Parasol cells (10%)</a:t>
            </a:r>
          </a:p>
        </p:txBody>
      </p:sp>
    </p:spTree>
    <p:extLst>
      <p:ext uri="{BB962C8B-B14F-4D97-AF65-F5344CB8AC3E}">
        <p14:creationId xmlns:p14="http://schemas.microsoft.com/office/powerpoint/2010/main" val="132551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AE38E-5871-42F9-1926-B31CD02C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C8C6F-D2A2-1BF5-9658-EF419C9E7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A9997F-0715-A9AA-7F25-437C7E9E9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48" y="1093695"/>
            <a:ext cx="10303275" cy="3301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08B09B-3868-B94F-C7E8-9FF8F748E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278" y="4617024"/>
            <a:ext cx="5608806" cy="10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2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580B-96FB-E076-DDE6-8ECEE965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CBA2CD-45D6-115B-6F76-5DE270A88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8706" y="0"/>
            <a:ext cx="14839079" cy="7349981"/>
          </a:xfrm>
        </p:spPr>
      </p:pic>
    </p:spTree>
    <p:extLst>
      <p:ext uri="{BB962C8B-B14F-4D97-AF65-F5344CB8AC3E}">
        <p14:creationId xmlns:p14="http://schemas.microsoft.com/office/powerpoint/2010/main" val="132714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0DD1A-A0F9-C365-C4A5-041E0BAC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RFs</a:t>
            </a:r>
          </a:p>
        </p:txBody>
      </p:sp>
      <p:pic>
        <p:nvPicPr>
          <p:cNvPr id="4" name="center_colors">
            <a:hlinkClick r:id="" action="ppaction://media"/>
            <a:extLst>
              <a:ext uri="{FF2B5EF4-FFF2-40B4-BE49-F238E27FC236}">
                <a16:creationId xmlns:a16="http://schemas.microsoft.com/office/drawing/2014/main" id="{F0CE94D8-5426-0652-03E7-ADB7C8F992C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06706" y="1009000"/>
            <a:ext cx="6891244" cy="5167963"/>
          </a:xfrm>
        </p:spPr>
      </p:pic>
    </p:spTree>
    <p:extLst>
      <p:ext uri="{BB962C8B-B14F-4D97-AF65-F5344CB8AC3E}">
        <p14:creationId xmlns:p14="http://schemas.microsoft.com/office/powerpoint/2010/main" val="417273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883E-C6B2-E83C-F9F0-8C0BB359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2B4560-EE8E-07E7-981A-C345305B5B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551" y="602876"/>
            <a:ext cx="4276166" cy="320712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2D1028-E347-63CB-540F-3ABEA6C4C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16" y="602876"/>
            <a:ext cx="4387333" cy="329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BD4B86-FF66-0C1D-8EED-C948C4906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923" y="602875"/>
            <a:ext cx="4276164" cy="3207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68299B-396E-E124-B095-8DE4490446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771" y="3893377"/>
            <a:ext cx="4010815" cy="30081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FECEE2-B2E5-1034-E752-857D5C3363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634" y="3893376"/>
            <a:ext cx="4010816" cy="3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6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D641-40BC-C32E-848A-D6BDDEC64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CA_3D">
            <a:hlinkClick r:id="" action="ppaction://media"/>
            <a:extLst>
              <a:ext uri="{FF2B5EF4-FFF2-40B4-BE49-F238E27FC236}">
                <a16:creationId xmlns:a16="http://schemas.microsoft.com/office/drawing/2014/main" id="{A08785A3-8EB0-F6C8-7B41-26CD63DC488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74124" y="609600"/>
            <a:ext cx="7423826" cy="5567363"/>
          </a:xfrm>
        </p:spPr>
      </p:pic>
    </p:spTree>
    <p:extLst>
      <p:ext uri="{BB962C8B-B14F-4D97-AF65-F5344CB8AC3E}">
        <p14:creationId xmlns:p14="http://schemas.microsoft.com/office/powerpoint/2010/main" val="198671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6572-283B-976F-9026-3EDA6D0A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184B85-0A9B-E5DB-3D59-EA4CB0A4E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247" y="836753"/>
            <a:ext cx="7168092" cy="5376069"/>
          </a:xfrm>
        </p:spPr>
      </p:pic>
    </p:spTree>
    <p:extLst>
      <p:ext uri="{BB962C8B-B14F-4D97-AF65-F5344CB8AC3E}">
        <p14:creationId xmlns:p14="http://schemas.microsoft.com/office/powerpoint/2010/main" val="199109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4187</TotalTime>
  <Words>35</Words>
  <Application>Microsoft Office PowerPoint</Application>
  <PresentationFormat>Widescreen</PresentationFormat>
  <Paragraphs>7</Paragraphs>
  <Slides>9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Main classes of Retinal Ganglion Cells</vt:lpstr>
      <vt:lpstr>PowerPoint Presentation</vt:lpstr>
      <vt:lpstr>PowerPoint Presentation</vt:lpstr>
      <vt:lpstr>Example RFs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David .</dc:creator>
  <cp:lastModifiedBy>. David .</cp:lastModifiedBy>
  <cp:revision>7</cp:revision>
  <dcterms:created xsi:type="dcterms:W3CDTF">2023-08-07T18:08:21Z</dcterms:created>
  <dcterms:modified xsi:type="dcterms:W3CDTF">2023-08-21T15:14:16Z</dcterms:modified>
</cp:coreProperties>
</file>