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DCB3-A271-01ED-B887-55A423CB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8AEEE-6C9B-5929-975B-3C720A4A1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4CE2-2B07-9EB8-2506-825B2FDC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B868-4D24-3150-5638-E7ADB5F3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1F15-4B83-CD1A-820B-8E334E63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0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9E4D-EBC7-5160-7EF3-D085A53A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1FF3A-DB6D-A784-85CD-15F2902C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BA4E-06FB-1859-6092-0268441B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F3C0-58F3-8102-916A-51EE91A7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76D9-3DDA-FA19-3D02-21B43B23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47254-F102-F773-93AC-871F7DB42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09A63-C395-D5CB-B763-2710A5F2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95D1-93CB-D6C0-BAEF-A706E525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BBEB-84DF-A67A-0617-07B3F692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916D-3CAA-7BD2-9573-0AA2E860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FFC9-8D3D-52ED-BD46-59E63E54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7AC8-63C1-F019-E0CC-22D5E3CB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9D3A3-EFFE-13F7-88A5-8D8DB661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8273-8D4D-3F5D-689F-5C0A974D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CC70-8B94-E873-F666-4B9801D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1198-61B1-FF37-323C-9DBD3FC9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A816B-EC73-8B07-D8EF-149E6295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7AEB-14A9-5EFF-BD72-6B643D5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D8DA-190C-62DE-CA9C-C576D11B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C2A4-A164-CD25-F532-51F2BC57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272C-59AF-4D34-6ACE-11AE5583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7409-AA98-A156-2456-E6F3571F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7550D-69BB-C624-CA96-4244BA1F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C68DB-3A45-79C1-6491-5946E249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6E98-E03B-4822-1CCB-DA57CE2B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6DE82-A5C0-33FF-A1AF-61165D16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2070-9284-C72A-4E42-E6129E66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D300-0EC8-29AB-CA3F-17CD9222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98099-50E1-DE3E-6464-01F2AAD9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7D0C5-FF68-5F53-6067-9C97F04AC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82093-258E-7A29-3063-2B34BF909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216E3-C8C7-5F6A-C374-2B47420B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538C1-7E70-7E6C-C39B-13B09196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81E87-7467-5B2F-70D2-6DD56561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5D56-6D2F-A215-F707-36B92D71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4B3F8-8D9D-A4F5-0304-7BF33483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236B2-75D1-FC4C-0D72-7DA965B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D2D89-D721-A737-6B5D-D09AABA1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9A81A-8282-15BE-3B28-B7D83618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8227D-60D7-1CAC-ACB2-9EBEB0D7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99BE-4E89-0CD8-7C65-22F19394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5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1CC-DAB3-D0C3-5326-8E1B2EF4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E3E0-5734-2DF4-71AB-8A65A2DC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1A1A4-9AF3-1C34-C275-26AF3C38B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A688-09FC-0228-E175-49975FCE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80AD2-3546-71FE-FC29-3CDE9D1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1AFD-E506-D1C9-E214-C012AB4A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0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C0A4-2F70-B868-87CA-C4D54FC1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2F2DE-B4A6-62A7-B34B-0114C704F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6479-37FB-DF06-2E4C-717480D80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94A2D-8176-9D52-0205-EFFBF75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8927-94D4-EA95-FE4D-8E0C2508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A2F0-C31F-A29D-643D-8C4F0588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5F69C-CDE9-2E60-2E4F-C73B2186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95181-1701-CF5E-0DD0-EBCC750E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BD5B-9A7B-D846-6F6C-E7C0BA36A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5672-6909-48D5-9C61-CE328530635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5702-9E00-AB1C-30E4-886353932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0339-29ED-6B3F-7DFA-1919A93EF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EAEB-4472-4B90-B191-A419088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0D91-5DA7-D24B-E01B-9356A8597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2EDB0-B3C6-F533-05E5-DA2D3A7DE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13DEFE-1BFA-DE4E-D82F-63CA4BA2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06" y="458253"/>
            <a:ext cx="7658781" cy="51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4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71AB-DB04-5D5D-608A-770C8567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opponency in the retina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24B9302-03E2-F51C-635D-7D00AF02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4416" y="2650104"/>
            <a:ext cx="1450521" cy="194431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E4F8E-3A56-78EC-C96E-7180EF7C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47" y="2477862"/>
            <a:ext cx="2508477" cy="2424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FE2D7A-4086-6BE9-9EA1-319A2D265FAA}"/>
              </a:ext>
            </a:extLst>
          </p:cNvPr>
          <p:cNvSpPr txBox="1"/>
          <p:nvPr/>
        </p:nvSpPr>
        <p:spPr>
          <a:xfrm>
            <a:off x="1228725" y="2049236"/>
            <a:ext cx="412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Red-green Retinal ganglion cells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A5304-4A50-35EC-F5D0-A33696EE779E}"/>
              </a:ext>
            </a:extLst>
          </p:cNvPr>
          <p:cNvSpPr txBox="1"/>
          <p:nvPr/>
        </p:nvSpPr>
        <p:spPr>
          <a:xfrm>
            <a:off x="6057900" y="2067121"/>
            <a:ext cx="41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Blue-yellow retinal ganglion cells</a:t>
            </a:r>
          </a:p>
        </p:txBody>
      </p:sp>
    </p:spTree>
    <p:extLst>
      <p:ext uri="{BB962C8B-B14F-4D97-AF65-F5344CB8AC3E}">
        <p14:creationId xmlns:p14="http://schemas.microsoft.com/office/powerpoint/2010/main" val="132551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C658-A832-4D1C-CF98-12A558B3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A686-20D5-6B60-39F5-AD83F53C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F3C65-90BC-5BF8-CFC6-2F1940F2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15" y="2303929"/>
            <a:ext cx="8867715" cy="15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1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1A95-1B3A-D532-977A-3020C520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Receptive fields with unparametrized filters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4EFD2D-2078-490F-794E-BD16E73ED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8F06F-FF38-DAFC-AB38-F73F04A0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96" y="1326158"/>
            <a:ext cx="5144861" cy="548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4B61-54DD-EE72-634A-D60D030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CBB72-475C-C507-C976-A69FC185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8" y="996043"/>
            <a:ext cx="9664048" cy="5364617"/>
          </a:xfrm>
        </p:spPr>
      </p:pic>
    </p:spTree>
    <p:extLst>
      <p:ext uri="{BB962C8B-B14F-4D97-AF65-F5344CB8AC3E}">
        <p14:creationId xmlns:p14="http://schemas.microsoft.com/office/powerpoint/2010/main" val="2475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327A-0A01-85D2-2CD1-E149FE41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Gaussian filters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F7AB0-A770-EEA0-D2A4-AF32F347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68" y="2680165"/>
            <a:ext cx="3717598" cy="820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90ECF-D02B-866D-CAE7-C69DE4953BDA}"/>
              </a:ext>
            </a:extLst>
          </p:cNvPr>
          <p:cNvSpPr txBox="1"/>
          <p:nvPr/>
        </p:nvSpPr>
        <p:spPr>
          <a:xfrm>
            <a:off x="1066800" y="1828800"/>
            <a:ext cx="38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Allows to train more neurons faster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Still a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055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Color opponency in the retina</vt:lpstr>
      <vt:lpstr>Optimizing mutual information</vt:lpstr>
      <vt:lpstr>Receptive fields with unparametrized filters </vt:lpstr>
      <vt:lpstr>PowerPoint Presentation</vt:lpstr>
      <vt:lpstr>Parametrized Gaussian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. David .</cp:lastModifiedBy>
  <cp:revision>5</cp:revision>
  <dcterms:created xsi:type="dcterms:W3CDTF">2023-06-12T03:32:51Z</dcterms:created>
  <dcterms:modified xsi:type="dcterms:W3CDTF">2023-06-12T18:23:01Z</dcterms:modified>
</cp:coreProperties>
</file>