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168B-4CD5-B864-6F13-087A14A97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A992-23AE-EE7D-24EC-7CCD2270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CBF3-C045-87CC-B430-0802A65D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FC88-6522-BC9E-342B-3AB8BF7A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39B0-F10D-679C-5CC4-4203ED4D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C17D-0E60-44DE-A598-EB1C505C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E4C7A-52FA-36DE-7298-5066D3BC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C4C8-5FE9-10DF-EAA5-35CE0254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6147-6226-825B-B221-769C6758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AC16-D2E8-B3A7-4931-E33FFDD5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4B409-CDDE-99A8-5458-81B8B533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1C317-20A2-B820-902D-F87185C8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FDDB-20AC-EB5D-F776-4953E7C1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3795-C64E-2E3B-6733-E573A293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8F87-6FB5-F959-4C2A-FC2F87B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40D9-975D-66FF-7B00-CF1A60E8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1C1-6A86-499C-C3F7-EC1A0CD8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FE3A-3450-FC83-1579-E9ED73F7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4D98-EF4D-4C28-4533-FE9F7A29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AECF-76F2-3302-5139-7456A2DF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9F55-D684-94D0-177D-A33FC84E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F8CE-2F88-2147-F4FE-47CBCD85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5C17-0371-CE38-DD7C-DF2FC783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D380-456C-34C0-DE29-19F64880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3FBA-D9EF-20DD-3B93-5E79F987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724C-4294-E274-13CE-F1903B6D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64FA-9ABF-D7C9-59F8-D41B340D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6856-C6EB-1105-854E-C4B682C24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9B2F2-4483-558B-00AB-DE863F7A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E5116-D092-DAD9-0577-4778DBF7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374E4-D468-E08C-72B0-E711E129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2D92-B84E-67D4-324C-4D6B3C9A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8F03-5E66-E057-709B-D065C492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69C5-9F3A-98BB-6968-25FA0BD7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DB470-A8BF-4F34-F3E6-E73FCA5EF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4A8F2-40A9-0622-3EB5-DB6A500C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691E5-2CAC-523E-BAE6-D29E820B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7FB27-C7C1-C7A7-991C-D89F358D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783BC-5A16-E89E-7A29-F4C2345E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08E-2602-F5A0-3DE8-7108ADB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95AC3-4E9B-F938-581C-A2588D26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B84B4-FDC2-7E8A-E605-55D1B980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4C0D0-FDB4-5C0D-6BB9-96D0BAFE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3BEB-A476-9D89-08BE-D5388E42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40508-35C5-6E5B-6C48-D918F27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20A26-ABE7-FB9C-BC9A-1AD2C6B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CF7A-6BFB-FDCE-B5D4-EA837C7D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4DE9-3ED0-5C4F-E448-E5F4AB7A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B4D4A-89CD-EC82-72DB-237891B4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180F-AD62-B4AB-679E-5602466E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B810D-5418-BDEC-3B0D-5A5297EE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1C23C-E2DE-33C3-E9AC-57B658A1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66FE-064B-7C19-47C9-6E6F897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CBE0C-FED4-486E-D44B-18BCEA9B9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922CE-701C-70C4-56E5-AAE54033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2F38-C969-FAC9-2AE5-FDA22339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70AF-799E-12AB-5081-E13156FC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3F5B-321D-649E-99BE-D0A2176A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7685C-CFBC-6A22-2AD2-05868C82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26AF-D5A7-1486-2833-B1E1E85B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1441-78A7-11B9-6390-A4CB6F635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8385-2070-48B2-A6A9-0A6E2972020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787-37C1-5EA1-5C14-D132CD15F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9352-2F88-F984-A49D-534D9990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2990-EAD9-4784-AD34-4EA7E5A0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E0CD-4A72-53C2-0AF7-868954E0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B2C2-E428-5647-6B24-1C9B7AAD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2-color channel now gives proper mosaics</a:t>
            </a:r>
          </a:p>
          <a:p>
            <a:pPr marL="514350" indent="-514350">
              <a:buAutoNum type="arabicPeriod"/>
            </a:pPr>
            <a:r>
              <a:rPr lang="en-US" dirty="0"/>
              <a:t>Changes/Improvements to </a:t>
            </a:r>
            <a:r>
              <a:rPr lang="en-US" dirty="0" err="1"/>
              <a:t>DoG</a:t>
            </a:r>
            <a:r>
              <a:rPr lang="en-US" dirty="0"/>
              <a:t> fits </a:t>
            </a:r>
          </a:p>
          <a:p>
            <a:pPr marL="514350" indent="-514350">
              <a:buAutoNum type="arabicPeriod"/>
            </a:pPr>
            <a:r>
              <a:rPr lang="en-US" dirty="0"/>
              <a:t>Correlated noise experiment</a:t>
            </a:r>
          </a:p>
          <a:p>
            <a:pPr marL="514350" indent="-514350">
              <a:buAutoNum type="arabicPeriod"/>
            </a:pPr>
            <a:r>
              <a:rPr lang="en-US" dirty="0"/>
              <a:t>Re-analyzing 3 channel experiment</a:t>
            </a:r>
          </a:p>
        </p:txBody>
      </p:sp>
    </p:spTree>
    <p:extLst>
      <p:ext uri="{BB962C8B-B14F-4D97-AF65-F5344CB8AC3E}">
        <p14:creationId xmlns:p14="http://schemas.microsoft.com/office/powerpoint/2010/main" val="288385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9810-69DC-52C0-771A-E7673C0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pathway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5293-7BED-8D7C-097F-0276513E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DB27-B82A-356E-0D69-6B895F6B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2" y="1317537"/>
            <a:ext cx="9394268" cy="55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D88F-2B29-47B7-905D-712AAC0E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input and output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2438-CEF8-071A-FDBD-8CA45181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get weak surrounds and weak color opponency: maybe we need to lower noise?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Original: Output = 3, input = 0.4</a:t>
            </a:r>
          </a:p>
          <a:p>
            <a:pPr marL="0" indent="0">
              <a:buNone/>
            </a:pPr>
            <a:r>
              <a:rPr lang="en-US" u="sng" dirty="0"/>
              <a:t>What you just saw</a:t>
            </a:r>
            <a:r>
              <a:rPr lang="en-US" dirty="0"/>
              <a:t>: Output = 2, input = 0.2</a:t>
            </a:r>
          </a:p>
          <a:p>
            <a:pPr marL="0" indent="0">
              <a:buNone/>
            </a:pPr>
            <a:r>
              <a:rPr lang="en-US" u="sng" dirty="0"/>
              <a:t>What I’m about to show</a:t>
            </a:r>
            <a:r>
              <a:rPr lang="en-US" dirty="0"/>
              <a:t>: Output = 1, input = 0.05.</a:t>
            </a:r>
          </a:p>
        </p:txBody>
      </p:sp>
    </p:spTree>
    <p:extLst>
      <p:ext uri="{BB962C8B-B14F-4D97-AF65-F5344CB8AC3E}">
        <p14:creationId xmlns:p14="http://schemas.microsoft.com/office/powerpoint/2010/main" val="326347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638C-C6C6-6C7B-92F9-C61A22DD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DA63-89A5-D626-1F09-1C3FB37D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741CC-32EB-70E6-8077-2C74FBF1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5" y="1447296"/>
            <a:ext cx="1038282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A546-7083-07AF-257B-250F8C0D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10" y="128361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mosaic, quite a few opponent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00D3-C5C8-66BC-B293-EE8E7BB0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8FC80-D4BA-B5A5-4F99-B6DFD687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" y="1252792"/>
            <a:ext cx="9738708" cy="57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D67A-9908-6AAB-1B4F-54E250BC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mosaic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D13D-3910-1C9D-FE90-5D3862F5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DD422-F5F5-00B7-30FF-77F6EC81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4" y="1428718"/>
            <a:ext cx="8853038" cy="53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0DE0-0380-1417-DF61-B9A663E9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0B0F-12B6-A4DC-0FA4-E4F49216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Seems like I still need to lower noise to get more opponency</a:t>
            </a:r>
          </a:p>
          <a:p>
            <a:pPr>
              <a:buFontTx/>
              <a:buChar char="-"/>
            </a:pPr>
            <a:r>
              <a:rPr lang="en-US" dirty="0"/>
              <a:t>3 channels experiment still don’t make clean mosaics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9284F-9B96-5099-EBD0-925119EE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Changes/Improvements to </a:t>
            </a:r>
            <a:r>
              <a:rPr lang="en-US" dirty="0" err="1"/>
              <a:t>DoG</a:t>
            </a:r>
            <a:r>
              <a:rPr lang="en-US" dirty="0"/>
              <a:t> fits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2B383D-F9DE-BD30-B2A5-BC4E8BD8A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6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7EE2-0DEE-F06E-D1A7-54C00914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52B8-3D07-8564-3003-63E6C861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1C141-E18A-7CD0-5ADC-3A2F670D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5" y="991960"/>
            <a:ext cx="9476665" cy="54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9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212C-9F8B-BF52-F5D8-ABC0B74B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Before</a:t>
            </a:r>
            <a:r>
              <a:rPr lang="en-US" dirty="0"/>
              <a:t>: 2-channel mosaics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F4C1-09EB-FA59-3118-17A5036C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8A1F-0D9E-800E-B007-A433C181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5" y="1690688"/>
            <a:ext cx="7303250" cy="51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3240-82F5-9535-4DFC-A1196C5A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36" y="18255"/>
            <a:ext cx="10515600" cy="1325563"/>
          </a:xfrm>
        </p:spPr>
        <p:txBody>
          <a:bodyPr/>
          <a:lstStyle/>
          <a:p>
            <a:r>
              <a:rPr lang="en-US" u="sng" dirty="0"/>
              <a:t>Now</a:t>
            </a:r>
            <a:r>
              <a:rPr lang="en-US" dirty="0"/>
              <a:t>: 2 channel mosaics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03D1-7B91-6FBF-2FAD-9FDA7173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136" y="5388429"/>
            <a:ext cx="2103664" cy="78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'240301-055438'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8F287-D2B6-EEF1-47C7-BEF5D7BB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2" y="1343818"/>
            <a:ext cx="7593975" cy="53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8A14-0763-B2EC-849A-EF9921F0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ED6B-08C4-3110-374E-2BF342C9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8F64A-BD16-0069-7C33-7F17FFCF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2240457"/>
            <a:ext cx="6707641" cy="322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48516-EBC0-39B6-CC9F-3F703B34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9" y="6064250"/>
            <a:ext cx="108394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1D9C-0BEC-F21A-464E-7C2BB4FC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CF07-8C18-38C3-4825-49EDE9A5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CD1E8-4A98-B963-4538-8ACBF53F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11" y="221421"/>
            <a:ext cx="6478361" cy="6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B313-8157-6721-D38A-D9C9F3B0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D_pca">
            <a:hlinkClick r:id="" action="ppaction://media"/>
            <a:extLst>
              <a:ext uri="{FF2B5EF4-FFF2-40B4-BE49-F238E27FC236}">
                <a16:creationId xmlns:a16="http://schemas.microsoft.com/office/drawing/2014/main" id="{88BDF4F9-FFA4-FAFC-DF90-B3235A0308D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4476" y="645496"/>
            <a:ext cx="7577364" cy="5682506"/>
          </a:xfrm>
        </p:spPr>
      </p:pic>
    </p:spTree>
    <p:extLst>
      <p:ext uri="{BB962C8B-B14F-4D97-AF65-F5344CB8AC3E}">
        <p14:creationId xmlns:p14="http://schemas.microsoft.com/office/powerpoint/2010/main" val="18782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CC5D-E095-2545-DE83-3C1FD23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46" y="71211"/>
            <a:ext cx="10515600" cy="1325563"/>
          </a:xfrm>
        </p:spPr>
        <p:txBody>
          <a:bodyPr/>
          <a:lstStyle/>
          <a:p>
            <a:r>
              <a:rPr lang="en-US" dirty="0"/>
              <a:t>OFF parasol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EA95-66D3-AFE7-CF2A-5D8AC900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950EA-7B38-786A-3386-B097DFAD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1087974"/>
            <a:ext cx="9864608" cy="58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E9FD-30DE-A7A6-4267-731FA57D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0"/>
            <a:ext cx="10515600" cy="1325563"/>
          </a:xfrm>
        </p:spPr>
        <p:txBody>
          <a:bodyPr/>
          <a:lstStyle/>
          <a:p>
            <a:r>
              <a:rPr lang="en-US" dirty="0"/>
              <a:t>ON parasol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1952-516D-C2A5-AF02-5C2631C1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84A2C-EF2B-FF5D-0100-23E96F81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61" y="1350857"/>
            <a:ext cx="9469183" cy="55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1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95EE-6688-9A8D-1C18-8140CA40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46" y="50800"/>
            <a:ext cx="10515600" cy="1325563"/>
          </a:xfrm>
        </p:spPr>
        <p:txBody>
          <a:bodyPr/>
          <a:lstStyle/>
          <a:p>
            <a:r>
              <a:rPr lang="en-US" dirty="0"/>
              <a:t>ON pathway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0943-1761-D24E-2A25-AABD7F52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8E453-6397-93CD-250C-B02428AB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88" y="1027906"/>
            <a:ext cx="9641793" cy="56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2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141</Words>
  <Application>Microsoft Office PowerPoint</Application>
  <PresentationFormat>Widescreen</PresentationFormat>
  <Paragraphs>25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Outline for today</vt:lpstr>
      <vt:lpstr>Before: 2-channel mosaics</vt:lpstr>
      <vt:lpstr>Now: 2 channel mosaics </vt:lpstr>
      <vt:lpstr>What changed?</vt:lpstr>
      <vt:lpstr>PowerPoint Presentation</vt:lpstr>
      <vt:lpstr>PowerPoint Presentation</vt:lpstr>
      <vt:lpstr>OFF parasol</vt:lpstr>
      <vt:lpstr>ON parasol</vt:lpstr>
      <vt:lpstr>ON pathway #2</vt:lpstr>
      <vt:lpstr>OFF pathway #2</vt:lpstr>
      <vt:lpstr>Changing input and output noise</vt:lpstr>
      <vt:lpstr>PowerPoint Presentation</vt:lpstr>
      <vt:lpstr>4th mosaic, quite a few opponent cells</vt:lpstr>
      <vt:lpstr>5th mosaic</vt:lpstr>
      <vt:lpstr>Notes</vt:lpstr>
      <vt:lpstr>Changes/Improvements to DoG fits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for today</dc:title>
  <dc:creator>David St-Amand</dc:creator>
  <cp:lastModifiedBy>David St-Amand</cp:lastModifiedBy>
  <cp:revision>9</cp:revision>
  <dcterms:created xsi:type="dcterms:W3CDTF">2024-03-12T18:15:17Z</dcterms:created>
  <dcterms:modified xsi:type="dcterms:W3CDTF">2024-03-12T20:40:37Z</dcterms:modified>
</cp:coreProperties>
</file>