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4" r:id="rId3"/>
    <p:sldId id="260" r:id="rId4"/>
    <p:sldId id="258" r:id="rId5"/>
    <p:sldId id="265" r:id="rId6"/>
    <p:sldId id="257" r:id="rId7"/>
    <p:sldId id="266" r:id="rId8"/>
    <p:sldId id="272" r:id="rId9"/>
    <p:sldId id="267" r:id="rId10"/>
    <p:sldId id="268" r:id="rId11"/>
    <p:sldId id="27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A3DE9-240B-47C4-B230-53930B34BF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0DDB6-84CF-4405-B287-CEFEC7B5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more clear about why parasol cells are black and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0DDB6-84CF-4405-B287-CEFEC7B5F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880F-0129-7B62-0515-04B11DAA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6C1C4-5AD2-823A-F6AE-B220760A2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9715-334C-68DA-11E9-2A1C9E8F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D9BC-C374-FAF2-A6AB-206DBDCE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E3C3-134E-CA59-04CF-F98773BD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730F-6E70-D9FB-2BDE-A012D5C0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D7D91-3BAA-6F9C-B901-2F201F25D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E3C8-6629-F770-4D39-FED9AB21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20726-BFEF-51EC-E598-C13B731F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90A6-E8E3-3D30-8BBB-D3423F34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2B502-E690-7CCD-A25E-EC85C8739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0FB16-E2A7-88B2-9D82-38B232133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E396-30EE-2746-88A0-996ADFD2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5330-A986-79C2-65F5-0CC8B9AB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A597-EEBD-AA39-7630-F95C9290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F062-2AA0-1640-D448-5F4CA15D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8948-5C07-7D71-BDD5-F321C9B0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678F-5249-3DFE-3E1B-BBD9AFB8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A51A-51D2-7DFD-1D4D-EE23A236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C5E57-2D00-86ED-CCA4-B72E03CB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1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41E8-A2B8-C21A-12C1-A9319C1C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1E28-C67D-C7EC-62C6-326094E1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9A4B3-2BA0-906C-13B8-6A5226A1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0B79-B970-7287-567F-DDF91602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9759-C6A9-A857-0D4D-D4D1BD6F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480-8B66-499F-5BCE-C408E9DD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7328-5B27-B4D7-447E-D6C5A2621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24569-4DE5-2C27-74E2-50233E3B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41FC6-C5AF-30DB-19B1-867709B8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09614-BBA7-F3DD-23DA-D3D15D2D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8704A-2975-353C-6570-41F57E27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0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AED6-77D6-3E72-1DF8-A64FE2E1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3427-284F-C143-85E9-44A3D6A6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0B2B-929A-180D-3F61-829526BA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C4E24-8DC8-1441-A348-FCDAE3F40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E9842-8083-2D4D-038A-E2D9E895C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584FB-00D0-68C2-1D3B-69E20631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2A380-77A2-6466-FA35-ED9BCBEE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CD8F3-877A-6FE9-93C1-D427D4EA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679-AE83-7128-75A5-8E24CB14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895CC-EB25-CA3A-AB03-62E3EBF0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0ED55-9255-7BF4-959F-FF28C933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58493-5DD6-49E9-FDAC-8E6C25AD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7A61-6629-E89D-CCB2-4CD64D5E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3A4F4-BFB8-860C-40C7-6812D03B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77081-AA6D-B496-AC01-AFA5FD3D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58C0-149C-36A5-5951-D75D9B15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C82C-3819-EE23-02B6-927C0369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0857E-9671-BDEA-80D2-BB643EB3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5A92B-1A5D-06DB-2DFB-9A02E783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42E7-B8D8-DA7D-23E0-35725F83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6C6D5-0021-51C2-0017-2D7219F4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5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5F47-10DA-FFAB-92B4-72BB00E4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97068-18DE-16DF-8606-2909D3607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5742E-B33A-F4FF-1ADC-3B0DBF43D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4361-C826-86A9-D730-F73CB626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AD9D-E7E6-E2F1-6914-4DAEE43B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CFD7C-761A-DEBE-8C05-F53ACD82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01CE8-DD88-817C-0422-A61C30DF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BBA0D-FAE1-5ADC-59D5-C6B8BA66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0C175-F2D3-4CBD-7AB9-5D2A1E710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9F93B-2CAF-4E2B-B295-D0A6ECFE28A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0FC0-E111-4F65-7CC2-A9B2B882D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DC5-3AA6-6A8B-36B6-ADD00337E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03E1-52E7-B1A1-0A71-22532D7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BAB724-A2B6-4DFC-7B6E-23847F70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9782CE-6BA3-B3C7-4BB4-9DE15083E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24" y="681037"/>
            <a:ext cx="6092825" cy="54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60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6B9A95D-91FB-6BCC-9533-44E09321C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5" y="3721182"/>
            <a:ext cx="5698635" cy="3204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4944EA-BA14-2165-4233-F7170CA71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22" y="867272"/>
            <a:ext cx="5486938" cy="30853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48A5F-D7B0-F558-7CDD-9AEE559B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93"/>
            <a:ext cx="10515600" cy="1325563"/>
          </a:xfrm>
        </p:spPr>
        <p:txBody>
          <a:bodyPr/>
          <a:lstStyle/>
          <a:p>
            <a:r>
              <a:rPr lang="en-AI" dirty="0"/>
              <a:t>80/50/20 </a:t>
            </a:r>
            <a:r>
              <a:rPr lang="en-AI" dirty="0" err="1"/>
              <a:t>lum</a:t>
            </a:r>
            <a:r>
              <a:rPr lang="en-AI" dirty="0"/>
              <a:t>/blue-yellow/red-green split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DE7BC19-B04E-7CDE-5289-1DF3537C2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47" y="1163537"/>
            <a:ext cx="4960070" cy="278911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A6A91C-EB3E-53D1-9BA9-10EB82168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93" y="3785974"/>
            <a:ext cx="5491267" cy="30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8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213D-1B65-B277-E083-F530C7EA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928"/>
            <a:ext cx="10515600" cy="1325563"/>
          </a:xfrm>
        </p:spPr>
        <p:txBody>
          <a:bodyPr/>
          <a:lstStyle/>
          <a:p>
            <a:r>
              <a:rPr lang="en-AI" dirty="0"/>
              <a:t>50/30/20 </a:t>
            </a:r>
            <a:r>
              <a:rPr lang="en-AI" dirty="0" err="1"/>
              <a:t>lum</a:t>
            </a:r>
            <a:r>
              <a:rPr lang="en-AI" dirty="0"/>
              <a:t>/blue-yellow/red-green split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1305-FB2E-8DF6-D50A-EB3F879E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280EBF6-4039-CDDE-D2F7-C382C2A50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51" y="1200003"/>
            <a:ext cx="1033557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2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EC67-A681-3F11-3149-D07B7214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79" y="134537"/>
            <a:ext cx="10515600" cy="1325563"/>
          </a:xfrm>
        </p:spPr>
        <p:txBody>
          <a:bodyPr/>
          <a:lstStyle/>
          <a:p>
            <a:r>
              <a:rPr lang="en-AI" dirty="0"/>
              <a:t>80/15/5 </a:t>
            </a:r>
            <a:r>
              <a:rPr lang="en-AI" dirty="0" err="1"/>
              <a:t>lum</a:t>
            </a:r>
            <a:r>
              <a:rPr lang="en-AI" dirty="0"/>
              <a:t>/blue-yellow/red-green split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BD2D-BE30-9D4D-2BE8-FBC67605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FF967-A34F-6F53-0986-755F04FA0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1309007"/>
            <a:ext cx="9623726" cy="54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B551-2BBB-E385-A765-74F9A55B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EC4D-68F8-F7D5-26BA-E6813633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952E3A-C868-4E2E-1A1A-8257ACEA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0"/>
            <a:ext cx="1200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7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71AB-DB04-5D5D-608A-770C8567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classes of Retinal Ganglion Cells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24B9302-03E2-F51C-635D-7D00AF022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5015" y="2614954"/>
            <a:ext cx="1450521" cy="194431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1E4F8E-3A56-78EC-C96E-7180EF7C6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9" y="2477862"/>
            <a:ext cx="2508477" cy="2424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FE2D7A-4086-6BE9-9EA1-319A2D265FAA}"/>
              </a:ext>
            </a:extLst>
          </p:cNvPr>
          <p:cNvSpPr txBox="1"/>
          <p:nvPr/>
        </p:nvSpPr>
        <p:spPr>
          <a:xfrm>
            <a:off x="977312" y="2108530"/>
            <a:ext cx="412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Midget cells (80%)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4A5304-4A50-35EC-F5D0-A33696EE779E}"/>
              </a:ext>
            </a:extLst>
          </p:cNvPr>
          <p:cNvSpPr txBox="1"/>
          <p:nvPr/>
        </p:nvSpPr>
        <p:spPr>
          <a:xfrm>
            <a:off x="4010698" y="2087103"/>
            <a:ext cx="417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Bistratisfied</a:t>
            </a:r>
            <a:r>
              <a:rPr lang="en-US" dirty="0"/>
              <a:t> cells (10%)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FA7E1-CBBC-185A-DAB5-DE2BFAFDC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3" y="3428996"/>
            <a:ext cx="13" cy="7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0A03ADEA-2EB7-4A44-3663-5BDC9AE3E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54" y="2672632"/>
            <a:ext cx="3475021" cy="1828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15C9B-0A24-E8C9-0064-6E8FF2F7F3CE}"/>
              </a:ext>
            </a:extLst>
          </p:cNvPr>
          <p:cNvSpPr txBox="1"/>
          <p:nvPr/>
        </p:nvSpPr>
        <p:spPr>
          <a:xfrm>
            <a:off x="7874494" y="2097817"/>
            <a:ext cx="417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Parasol cells (10%)</a:t>
            </a:r>
          </a:p>
        </p:txBody>
      </p:sp>
    </p:spTree>
    <p:extLst>
      <p:ext uri="{BB962C8B-B14F-4D97-AF65-F5344CB8AC3E}">
        <p14:creationId xmlns:p14="http://schemas.microsoft.com/office/powerpoint/2010/main" val="132551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E38E-5871-42F9-1926-B31CD02C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8C6F-D2A2-1BF5-9658-EF419C9E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9997F-0715-A9AA-7F25-437C7E9E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8" y="1093695"/>
            <a:ext cx="10303275" cy="3301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8B09B-3868-B94F-C7E8-9FF8F748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78" y="4617024"/>
            <a:ext cx="5608806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580B-96FB-E076-DDE6-8ECEE965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BA2CD-45D6-115B-6F76-5DE270A88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8706" y="0"/>
            <a:ext cx="14839079" cy="7349981"/>
          </a:xfrm>
        </p:spPr>
      </p:pic>
    </p:spTree>
    <p:extLst>
      <p:ext uri="{BB962C8B-B14F-4D97-AF65-F5344CB8AC3E}">
        <p14:creationId xmlns:p14="http://schemas.microsoft.com/office/powerpoint/2010/main" val="132714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883E-C6B2-E83C-F9F0-8C0BB359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2B4560-EE8E-07E7-981A-C345305B5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51" y="602876"/>
            <a:ext cx="4276166" cy="320712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D1028-E347-63CB-540F-3ABEA6C4C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6" y="602876"/>
            <a:ext cx="4387333" cy="32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D4B86-FF66-0C1D-8EED-C948C4906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923" y="602875"/>
            <a:ext cx="4276164" cy="3207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68299B-396E-E124-B095-8DE449044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71" y="3893377"/>
            <a:ext cx="4010815" cy="3008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FECEE2-B2E5-1034-E752-857D5C336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34" y="3893376"/>
            <a:ext cx="4010816" cy="3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6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6572-283B-976F-9026-3EDA6D0A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84B85-0A9B-E5DB-3D59-EA4CB0A4E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47" y="836753"/>
            <a:ext cx="7168092" cy="5376069"/>
          </a:xfrm>
        </p:spPr>
      </p:pic>
    </p:spTree>
    <p:extLst>
      <p:ext uri="{BB962C8B-B14F-4D97-AF65-F5344CB8AC3E}">
        <p14:creationId xmlns:p14="http://schemas.microsoft.com/office/powerpoint/2010/main" val="199109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FA5B-4735-483C-8B0E-1FAF2404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5302-3F9B-C149-E4B3-61FC6C1F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12EF1-294B-01A2-C048-4C16564C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7" y="0"/>
            <a:ext cx="11598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3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2BB2-CCDE-F942-E2DE-10C08675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I" dirty="0"/>
              <a:t>Change components in </a:t>
            </a:r>
            <a:r>
              <a:rPr lang="en-AI" dirty="0" err="1"/>
              <a:t>color</a:t>
            </a:r>
            <a:r>
              <a:rPr lang="en-AI" dirty="0"/>
              <a:t> 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8F88-E54C-00C3-CB07-ADF3FC4B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358" y="2129588"/>
            <a:ext cx="3307568" cy="3692634"/>
          </a:xfrm>
        </p:spPr>
        <p:txBody>
          <a:bodyPr/>
          <a:lstStyle/>
          <a:p>
            <a:pPr marL="0" indent="0">
              <a:buNone/>
            </a:pPr>
            <a:r>
              <a:rPr lang="en-AI" dirty="0"/>
              <a:t>Original variance: 0.949/0.05/0.001</a:t>
            </a:r>
          </a:p>
          <a:p>
            <a:pPr marL="0" indent="0">
              <a:buNone/>
            </a:pPr>
            <a:r>
              <a:rPr lang="en-AI" dirty="0"/>
              <a:t>New variance:</a:t>
            </a:r>
          </a:p>
          <a:p>
            <a:pPr marL="0" indent="0">
              <a:buNone/>
            </a:pPr>
            <a:r>
              <a:rPr lang="en-AI" dirty="0"/>
              <a:t>50/30/20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2E1AB-57A3-8767-ECC5-F5419CD00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" y="1790914"/>
            <a:ext cx="5666298" cy="39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67</Words>
  <Application>Microsoft Office PowerPoint</Application>
  <PresentationFormat>Widescreen</PresentationFormat>
  <Paragraphs>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Main classes of Retinal Ganglion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 components in color space</vt:lpstr>
      <vt:lpstr>80/50/20 lum/blue-yellow/red-green split</vt:lpstr>
      <vt:lpstr>50/30/20 lum/blue-yellow/red-green split</vt:lpstr>
      <vt:lpstr>80/15/5 lum/blue-yellow/red-green split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David St-Amand</cp:lastModifiedBy>
  <cp:revision>10</cp:revision>
  <dcterms:created xsi:type="dcterms:W3CDTF">2023-08-07T18:08:21Z</dcterms:created>
  <dcterms:modified xsi:type="dcterms:W3CDTF">2023-09-18T19:10:36Z</dcterms:modified>
</cp:coreProperties>
</file>