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5" r:id="rId8"/>
    <p:sldId id="268" r:id="rId9"/>
    <p:sldId id="267" r:id="rId10"/>
    <p:sldId id="264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36BE-4703-5EF5-07DE-B3F41BEBC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D0993-DCA3-948B-AB8F-3B8539EBA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5ACB-0295-E80C-251A-7014E458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38AAC-C9A2-0AFE-08B2-1DB16E01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89ED-FBC1-9608-698B-9896A9C2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D753-AEBB-76E2-FBE0-64F79EB7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38366-44BF-C6C7-3DE9-D5EB6DF52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470A8-53BB-3650-4A43-8D0F08B7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B8FF-1C0E-018F-D3C2-2C27BC47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3690-D569-2BC8-4FDE-F1D23469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0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3193E-9C7F-A0E2-2899-711CED539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97C9D-6A14-753F-F9E3-63D633B74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9DD0E-ED0B-C067-C723-7A390E3D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7046-BAA0-8CB2-819F-751DF7B3D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8EF9-9982-4A7C-C52D-DF3333B5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DFBD-2FEF-8506-A44E-40301F6A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234E-695E-5735-4682-845426B1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E0697-D232-7AF5-0F5B-30D49825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39047-3747-D00D-790D-CC928A034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159D4-43C2-413C-3348-9F9C4BC7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8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0AB9-6A44-9D8E-913A-1ED6E4DD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D1BDF-D8D9-6881-4FEE-177243EA9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CD04-44BC-69D5-35E1-3C998026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A4E76-98DB-CEA8-4A18-93C3F61E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00F0-E0A8-DB6F-FF95-0C2D290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73B5-C177-C710-988F-0BFDFD32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6227-71EB-F96F-302A-25B007135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21A8F-D253-F674-2C88-6F7059BD9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0B80-804E-F99F-CA0E-E4CA9B1B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EA0C-A289-243F-4D81-6FF317BC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657D7-5361-4AD7-9047-0F82DD71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1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5B9E-33B2-74B2-A086-B651808B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8904-3890-38CE-2778-5D34FD469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A219-EE80-9069-94EB-5A3025DBF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3C920-00E8-E974-4F05-291339244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0EBDA-C199-1FB2-9EA0-A894E5BC3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10BB3-391E-9E36-1D5A-D3A760B7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0B015-22D0-0239-246F-A1244D626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A843A-94AA-4E81-B592-88CCD1E6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9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97D2-954A-DA4A-6994-44339F3B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10235-0062-E75B-ED40-49B78880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46C91-132F-32CB-FD56-0661970D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8AA06-4704-75CB-6158-738EDF35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1667B-4E16-F609-5167-E81287FF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156B5-FBEE-E5FD-97B9-A0C70701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99BBA-3B97-1B1A-2595-952ABE66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2A87-033A-D3CB-3131-861B151A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CA27-DD14-3641-A4B2-5BA1D538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B1B73-BA23-CCBF-2568-407BB25B7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B87C5-142A-D506-3368-C6DE6F5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F289-9432-3B3A-3EFE-42D96AA6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5889D-6A90-9B93-C96F-3179AD12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95A8-447E-5A38-5546-E2796671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30D04-B195-7A87-DAA8-6D178DFF2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C1CF9-C698-F744-8464-1AA7C0A5E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8F3E-7710-E09F-3935-06446B9E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C4E36-7215-B2DB-3C94-42DDFB9F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DB5F2-C2B4-1756-875A-24A0C8F4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6A27F-099D-2BBF-938E-DEFF30C8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D8CAB-A249-DF77-8925-61F26806F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C44E-6CC6-B059-AE25-B697EBFDB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0801-765E-44AF-95B7-69E786882BE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8CDD-F1E1-5FEA-420C-044DC1705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D164-9B0D-140D-3412-3954560D0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A4DF-F138-4CA7-B9DE-3D4920C4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91A0-DACB-0B26-2FA6-621FAAD40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148C2-22CF-ECE1-FD5D-FA6BB3F1F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D9EDFAD-88B3-DCE0-430B-FBB7AA43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740" y="771184"/>
            <a:ext cx="7114519" cy="53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6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438D-9E2A-935A-B1C4-52D9E199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233F-4381-CA1D-FD3B-8A3E6742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B0A31-4720-7448-0BC0-A1845ADF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5" y="118382"/>
            <a:ext cx="11652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46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B833-AC24-30C9-C987-55A1E2E3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D0552-84C9-179F-6332-CDECB3D5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B3952-2C2A-1C19-A40F-E8B1E9A5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1" y="0"/>
            <a:ext cx="11836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9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33AA-D5CD-7F0A-C113-1B989E1B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95F6-56E1-9049-D807-0230E926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3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2276-4CE3-365F-4D7A-46F1573B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model in 3 easy steps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A3D9F-0F81-CD12-C192-8BA6156C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388" y="1945960"/>
            <a:ext cx="2780926" cy="6136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2E40A-273C-7D21-135A-6D55F36AE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5564" y="3334598"/>
            <a:ext cx="3474574" cy="1161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81D1C1-59C9-4C4F-A84E-6A6860665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627" y="5080728"/>
            <a:ext cx="4623166" cy="6566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B07375-8A27-3EA6-2B0A-2A06D442CC50}"/>
              </a:ext>
            </a:extLst>
          </p:cNvPr>
          <p:cNvSpPr txBox="1"/>
          <p:nvPr/>
        </p:nvSpPr>
        <p:spPr>
          <a:xfrm>
            <a:off x="4312774" y="1618273"/>
            <a:ext cx="3012141" cy="377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1- Linear weighted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0D3A-37CC-7CB9-4781-B259FF5B9E3F}"/>
              </a:ext>
            </a:extLst>
          </p:cNvPr>
          <p:cNvSpPr txBox="1"/>
          <p:nvPr/>
        </p:nvSpPr>
        <p:spPr>
          <a:xfrm>
            <a:off x="3850341" y="3046412"/>
            <a:ext cx="34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2- </a:t>
            </a:r>
            <a:r>
              <a:rPr lang="en-US" b="1" dirty="0" err="1"/>
              <a:t>Softplus</a:t>
            </a:r>
            <a:r>
              <a:rPr lang="en-US" b="1" dirty="0"/>
              <a:t> output nonlinearity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510EA-6776-4E68-8388-61C783FB246B}"/>
              </a:ext>
            </a:extLst>
          </p:cNvPr>
          <p:cNvSpPr txBox="1"/>
          <p:nvPr/>
        </p:nvSpPr>
        <p:spPr>
          <a:xfrm>
            <a:off x="4049628" y="4711396"/>
            <a:ext cx="2371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3- Gain and threshold </a:t>
            </a:r>
          </a:p>
        </p:txBody>
      </p:sp>
    </p:spTree>
    <p:extLst>
      <p:ext uri="{BB962C8B-B14F-4D97-AF65-F5344CB8AC3E}">
        <p14:creationId xmlns:p14="http://schemas.microsoft.com/office/powerpoint/2010/main" val="68356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2D67-E91B-8D17-D9C4-AC4723E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Maximizing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981E-B12E-F676-8750-775331CD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92A8B-1CA5-CDEA-24AD-31A0049E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39" y="1888657"/>
            <a:ext cx="4791230" cy="63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388CC1-AE8D-A8FE-BA9B-7FCF249E3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36" y="2869499"/>
            <a:ext cx="6560385" cy="850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E54F1B-3622-E37D-4279-E2A8C909E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32" y="4084708"/>
            <a:ext cx="8751035" cy="13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7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E5BF-3014-58F5-8902-0BAB115A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Firing rate constraint – Lagrange multipliers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8A3E-05EE-31D5-76B3-ACAEB068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3ED01-DF65-0BBE-44B4-53E5382F3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371" y="2580770"/>
            <a:ext cx="10697936" cy="156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9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7D5F-723C-E0E1-28CC-A250961E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RFs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B364FD-3793-D69E-1E40-D30844D61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7365" y="2388515"/>
            <a:ext cx="1516017" cy="153473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8081B-5DCF-27F5-F841-FF3386CE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790" y="2437558"/>
            <a:ext cx="1567488" cy="1486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08DFB-1866-B01C-253F-A00F27C50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840" y="2388515"/>
            <a:ext cx="1936481" cy="1647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4F1DB2-CBB0-CD59-D546-3AC586E99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95" y="2495550"/>
            <a:ext cx="1479500" cy="13255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4B6FCE-108F-0A92-0F12-58BE6EDF591F}"/>
              </a:ext>
            </a:extLst>
          </p:cNvPr>
          <p:cNvSpPr txBox="1"/>
          <p:nvPr/>
        </p:nvSpPr>
        <p:spPr>
          <a:xfrm>
            <a:off x="873579" y="5221061"/>
            <a:ext cx="7196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However, colors can be misleading!</a:t>
            </a:r>
          </a:p>
          <a:p>
            <a:r>
              <a:rPr lang="en-US" dirty="0"/>
              <a:t>Solution: Radial averages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F8D32A-65A5-0D3B-51F2-27EFDCBF04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575" y="2388515"/>
            <a:ext cx="1737449" cy="167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8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EAFF-54C4-3FCC-6655-18AFEEF1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64C2-A83E-25A0-EA97-04E23D42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7BA21-0E89-1899-1D86-EDCFD1DD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95" y="200025"/>
            <a:ext cx="11873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3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E801-E269-62FD-3EFA-78FAC761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BC61-7817-2FE7-A150-F77E7363F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D48A0-E9D7-6ABF-0712-18541D53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74" y="77561"/>
            <a:ext cx="11944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24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FC7D-022B-E2E3-5E0F-2758C439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E9EF4-745F-50AB-2D7E-26F0D875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FF5ED-5851-255B-A53D-B484D777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7" y="0"/>
            <a:ext cx="11953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2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C388-EDCA-C4E4-4622-EDB55B4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21FD-3150-A12F-58A0-97ADD417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5FD85-DF0D-C80C-CDE7-2DC54B16F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9" y="0"/>
            <a:ext cx="11936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Forward model in 3 easy steps  </vt:lpstr>
      <vt:lpstr>Maximizing mutual information</vt:lpstr>
      <vt:lpstr>Firing rate constraint – Lagrange multipliers</vt:lpstr>
      <vt:lpstr>Example RFs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3</cp:revision>
  <dcterms:created xsi:type="dcterms:W3CDTF">2024-02-05T17:30:55Z</dcterms:created>
  <dcterms:modified xsi:type="dcterms:W3CDTF">2024-02-05T18:52:11Z</dcterms:modified>
</cp:coreProperties>
</file>