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BE07-6F8E-57E5-4EEA-89DC51AB6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D4F66-FD60-73E5-C468-F6518F79D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D3011-F752-17D8-A539-813D943E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8E26-24C7-4D87-B5C2-9267FD18DB5C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83C4E-750E-42D3-F8C4-A5C62DFA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6CE8-4BC5-39C1-3C40-F360C7CF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5587-1953-41E8-9F7C-C06F5981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DD9D-F258-DF88-23A4-5F768140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BC8E2-AFE5-71ED-5D06-D9B58E166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CDA45-CD91-B386-CE7B-F153159B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8E26-24C7-4D87-B5C2-9267FD18DB5C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EC5D-0067-90AF-E48C-19872D73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1AD0-12CD-3A8A-B484-71781830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5587-1953-41E8-9F7C-C06F5981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9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A0E19-3A9B-FED0-6E09-5020514AD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2480F-30EB-7C72-272E-BDBC9AE8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DE247-26AB-1148-E31C-7F14CFF7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8E26-24C7-4D87-B5C2-9267FD18DB5C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CC62F-5F74-BCC7-FB42-5C126C2A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3518E-511D-87BD-CBC5-F4620D9C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5587-1953-41E8-9F7C-C06F5981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5460-AAAF-50EF-D732-88E2909B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7510-5E71-E96D-6733-8734AEC63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616F-4949-65F0-E02D-52BC798E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8E26-24C7-4D87-B5C2-9267FD18DB5C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669A2-8790-5120-E3FF-9248C677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67CAC-AEDF-249B-C786-CECD51E6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5587-1953-41E8-9F7C-C06F5981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2555-92ED-AB25-D9E7-D43E80DC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C8700-E48D-24DE-0610-56264CBF3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83077-04EB-3274-E552-1E221767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8E26-24C7-4D87-B5C2-9267FD18DB5C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03F86-0009-97E2-F6CB-552FA381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A2ADC-2906-ED46-962C-E051F35F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5587-1953-41E8-9F7C-C06F5981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1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2068-F7FD-64C8-0A34-67F58843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63FF8-31A0-E29E-5CB2-4FF604A1D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11315-1F70-89BE-7342-491E82F17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E4B21-B04D-BBB9-44AA-A39FE093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8E26-24C7-4D87-B5C2-9267FD18DB5C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CB8DA-E6C9-09FB-CB9A-C5D3DBEA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20117-1CAF-8532-0154-55A3871E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5587-1953-41E8-9F7C-C06F5981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3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3C8C-2D67-6CDF-D876-2B66FED9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1AC87-C759-D2BE-DA75-BBC451DB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DD8CD-CED2-457D-CC2F-6658579ED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5EA0A-BDD9-BD64-A9B0-DE48B26B5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6B14F-8F81-49B6-F0BA-C512968A9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B63DB-03A5-D357-BD6F-3D80023A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8E26-24C7-4D87-B5C2-9267FD18DB5C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CD4C7-A00D-9F7C-A168-23439B7F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DFE71-CBB4-6D20-2ABD-730E6EF6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5587-1953-41E8-9F7C-C06F5981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1580-3966-8460-A9FA-5A88ABFE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07A09-55FE-C7FA-A31B-662DD4DE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8E26-24C7-4D87-B5C2-9267FD18DB5C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10612-A98B-C77D-76A4-785D855B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268E9-B0F3-8E02-93E5-63341E5C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5587-1953-41E8-9F7C-C06F5981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1FB8D-5846-10E6-7BCA-91F1C4D3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8E26-24C7-4D87-B5C2-9267FD18DB5C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304D7-3F40-31A1-2FF9-EADB2800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AD627-3D7A-74BA-949E-B7FCBC2D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5587-1953-41E8-9F7C-C06F5981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8AB3-5082-61A7-7E77-E34D6DA2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099D-0D45-5128-80E8-8D7BB263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2A878-74AE-85A6-1DE1-77153D1C2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137BE-C990-B4BD-4282-0CD2B27D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8E26-24C7-4D87-B5C2-9267FD18DB5C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D1192-2B60-EF36-EF02-81176DFF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098FF-F329-7CA2-D476-DCC38341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5587-1953-41E8-9F7C-C06F5981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0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999E-BA8F-1486-1B8C-7FD51AEF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C3CAE-B927-8AD0-C8BC-7B2CE4A27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6215C-CAD3-5E1D-FC46-26395DDA9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455EB-3520-7406-6E1B-9504EA06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8E26-24C7-4D87-B5C2-9267FD18DB5C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DDCD8-EFB6-5A1D-885D-16ACEBE8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EA680-4F54-50DD-5456-CB72061F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5587-1953-41E8-9F7C-C06F5981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4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DB7FA-472F-337C-04BB-89E59728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0C5B9-1B5E-2FBC-2486-AED2A6149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43F06-7E1A-103F-429A-6845EB961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8E26-24C7-4D87-B5C2-9267FD18DB5C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DBE76-C787-6C6B-C1B1-2DF2B65F4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84632-F01A-19F6-1EEC-4E493A2AC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A5587-1953-41E8-9F7C-C06F5981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5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91A0-DACB-0B26-2FA6-621FAAD40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148C2-22CF-ECE1-FD5D-FA6BB3F1F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D9EDFAD-88B3-DCE0-430B-FBB7AA43D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40" y="771184"/>
            <a:ext cx="7114519" cy="53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6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2276-4CE3-365F-4D7A-46F1573B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model in 3 easy steps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A3D9F-0F81-CD12-C192-8BA6156C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388" y="1945960"/>
            <a:ext cx="2780926" cy="61368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2E40A-273C-7D21-135A-6D55F36AE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5564" y="3334598"/>
            <a:ext cx="3474574" cy="1161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1D1C1-59C9-4C4F-A84E-6A6860665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627" y="5080728"/>
            <a:ext cx="4623166" cy="656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B07375-8A27-3EA6-2B0A-2A06D442CC50}"/>
              </a:ext>
            </a:extLst>
          </p:cNvPr>
          <p:cNvSpPr txBox="1"/>
          <p:nvPr/>
        </p:nvSpPr>
        <p:spPr>
          <a:xfrm>
            <a:off x="4312774" y="1618273"/>
            <a:ext cx="3012141" cy="37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1- Linear weighted 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70D3A-37CC-7CB9-4781-B259FF5B9E3F}"/>
              </a:ext>
            </a:extLst>
          </p:cNvPr>
          <p:cNvSpPr txBox="1"/>
          <p:nvPr/>
        </p:nvSpPr>
        <p:spPr>
          <a:xfrm>
            <a:off x="3850341" y="3046412"/>
            <a:ext cx="34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2- </a:t>
            </a:r>
            <a:r>
              <a:rPr lang="en-US" b="1" dirty="0" err="1"/>
              <a:t>Softplus</a:t>
            </a:r>
            <a:r>
              <a:rPr lang="en-US" b="1" dirty="0"/>
              <a:t> output nonlinearity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510EA-6776-4E68-8388-61C783FB246B}"/>
              </a:ext>
            </a:extLst>
          </p:cNvPr>
          <p:cNvSpPr txBox="1"/>
          <p:nvPr/>
        </p:nvSpPr>
        <p:spPr>
          <a:xfrm>
            <a:off x="4049628" y="4711396"/>
            <a:ext cx="237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3- Gain and threshold </a:t>
            </a:r>
          </a:p>
        </p:txBody>
      </p:sp>
    </p:spTree>
    <p:extLst>
      <p:ext uri="{BB962C8B-B14F-4D97-AF65-F5344CB8AC3E}">
        <p14:creationId xmlns:p14="http://schemas.microsoft.com/office/powerpoint/2010/main" val="68356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2D67-E91B-8D17-D9C4-AC4723E0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mutual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981E-B12E-F676-8750-775331CD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92A8B-1CA5-CDEA-24AD-31A0049EA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39" y="1888657"/>
            <a:ext cx="4791230" cy="630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88CC1-AE8D-A8FE-BA9B-7FCF249E3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36" y="2869499"/>
            <a:ext cx="6560385" cy="850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E54F1B-3622-E37D-4279-E2A8C909E3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32" y="4084708"/>
            <a:ext cx="8751035" cy="13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7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E5BF-3014-58F5-8902-0BAB115A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Firing rate constraint – Lagrange multipliers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8A3E-05EE-31D5-76B3-ACAEB068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0BBCF-1A8E-9477-D788-02DC408B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44" y="2837954"/>
            <a:ext cx="1020965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9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ADF6-B73A-7FF9-9089-4CC83F59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Firing rate constraint – Gain adjustments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A2CA-0A26-4A21-9E89-4CEF3152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941804"/>
            <a:ext cx="10515600" cy="4351338"/>
          </a:xfrm>
        </p:spPr>
        <p:txBody>
          <a:bodyPr/>
          <a:lstStyle/>
          <a:p>
            <a:r>
              <a:rPr lang="en-US" dirty="0"/>
              <a:t>What if we adjust </a:t>
            </a:r>
            <a:r>
              <a:rPr lang="el-GR" dirty="0"/>
              <a:t>γ</a:t>
            </a:r>
            <a:r>
              <a:rPr lang="en-US" dirty="0"/>
              <a:t> so that firing rate is constant?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E101E-A2A6-3FDB-94C7-EF23E50EF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68" y="1987904"/>
            <a:ext cx="4623166" cy="65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402C-2881-9912-4342-E9376B2E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4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Receptive fields with Gamma method are more spread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80CEC-EFD5-969F-7193-B73FA53BA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541" y="1713531"/>
            <a:ext cx="3106271" cy="6755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Lagrange multipliers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A1EE8C1-E9CA-FF3B-E983-BE14C971EF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2129" y="3276599"/>
            <a:ext cx="3106271" cy="31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2D45F-21FB-AC54-8789-CE9B3CD04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6" y="2177047"/>
            <a:ext cx="4509247" cy="4574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3496B8-D0DD-62AA-B4FE-5C7D94D0E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2" y="2281853"/>
            <a:ext cx="4442013" cy="4469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CB47F6-E437-ACD3-3678-1842387FF9CF}"/>
              </a:ext>
            </a:extLst>
          </p:cNvPr>
          <p:cNvSpPr txBox="1"/>
          <p:nvPr/>
        </p:nvSpPr>
        <p:spPr>
          <a:xfrm>
            <a:off x="7465358" y="1713531"/>
            <a:ext cx="2779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Gamma method</a:t>
            </a:r>
          </a:p>
        </p:txBody>
      </p:sp>
    </p:spTree>
    <p:extLst>
      <p:ext uri="{BB962C8B-B14F-4D97-AF65-F5344CB8AC3E}">
        <p14:creationId xmlns:p14="http://schemas.microsoft.com/office/powerpoint/2010/main" val="367094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3D5C-24E7-335A-6CE0-C697C059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reference: RFs with no constraint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5CF279-C46A-E5A7-07A9-1D1BD8053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13" y="1344717"/>
            <a:ext cx="5434708" cy="5513283"/>
          </a:xfrm>
        </p:spPr>
      </p:pic>
    </p:spTree>
    <p:extLst>
      <p:ext uri="{BB962C8B-B14F-4D97-AF65-F5344CB8AC3E}">
        <p14:creationId xmlns:p14="http://schemas.microsoft.com/office/powerpoint/2010/main" val="168374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402C-2881-9912-4342-E9376B2E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747" y="-17433"/>
            <a:ext cx="10515600" cy="826767"/>
          </a:xfrm>
        </p:spPr>
        <p:txBody>
          <a:bodyPr>
            <a:normAutofit/>
          </a:bodyPr>
          <a:lstStyle/>
          <a:p>
            <a:r>
              <a:rPr lang="en-US" sz="3600" dirty="0"/>
              <a:t>Firing rate constraint does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80CEC-EFD5-969F-7193-B73FA53BA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612" y="931997"/>
            <a:ext cx="3106271" cy="6755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Lagrange multipliers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A1EE8C1-E9CA-FF3B-E983-BE14C971EF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42129" y="3276599"/>
            <a:ext cx="3106271" cy="31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B47F6-E437-ACD3-3678-1842387FF9CF}"/>
              </a:ext>
            </a:extLst>
          </p:cNvPr>
          <p:cNvSpPr txBox="1"/>
          <p:nvPr/>
        </p:nvSpPr>
        <p:spPr>
          <a:xfrm>
            <a:off x="7590864" y="873437"/>
            <a:ext cx="2779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Gamma method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45E284-8FEB-3EA3-4D40-5037E7197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48" y="1671628"/>
            <a:ext cx="3482788" cy="26212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E8C746-6DBD-53BB-4378-40604DDF5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0" y="4356987"/>
            <a:ext cx="3127523" cy="23008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714590-1C5E-1483-D6C8-05CBA96A2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41" y="1396657"/>
            <a:ext cx="3320303" cy="24300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FE8C35-A2FD-3190-7E6C-83EFCE6F1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589" y="4039787"/>
            <a:ext cx="3697940" cy="26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6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73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Forward model in 3 easy steps  </vt:lpstr>
      <vt:lpstr>Maximizing mutual information</vt:lpstr>
      <vt:lpstr>Firing rate constraint – Lagrange multipliers</vt:lpstr>
      <vt:lpstr>Firing rate constraint – Gain adjustments </vt:lpstr>
      <vt:lpstr>Receptive fields with Gamma method are more spread </vt:lpstr>
      <vt:lpstr>For reference: RFs with no constraint </vt:lpstr>
      <vt:lpstr>Firing rate constraint does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David .</dc:creator>
  <cp:lastModifiedBy>. David .</cp:lastModifiedBy>
  <cp:revision>5</cp:revision>
  <dcterms:created xsi:type="dcterms:W3CDTF">2023-12-18T17:41:36Z</dcterms:created>
  <dcterms:modified xsi:type="dcterms:W3CDTF">2023-12-18T19:49:59Z</dcterms:modified>
</cp:coreProperties>
</file>