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84" r:id="rId6"/>
    <p:sldId id="287" r:id="rId7"/>
    <p:sldId id="260" r:id="rId8"/>
    <p:sldId id="258" r:id="rId9"/>
    <p:sldId id="262" r:id="rId10"/>
    <p:sldId id="263" r:id="rId11"/>
    <p:sldId id="285" r:id="rId12"/>
    <p:sldId id="28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9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08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E5FC4-2D8A-5E4E-91FF-D5A1E3142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205FDF-5E91-6260-55AA-7B9BA6C13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B56B0-39FC-C175-C641-0CB2AD0E0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1D61-70B6-4A5D-B3DA-ACF2BF93AB00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9D3BE-6AFA-4CAD-4F89-600C98CC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71DAF-36FC-005F-6827-2646E9DD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71F49-AE5E-49AA-944D-25F3D8284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47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809E-E47F-EF50-353E-1E95EFDEF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B8948-242B-04F0-EBC4-3947DF6C8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D03F1-E536-552B-CF00-D95109D61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1D61-70B6-4A5D-B3DA-ACF2BF93AB00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84EE9-FE56-9E86-0C91-230754F26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C1222-EB9C-F98D-510A-A29ACA8DF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71F49-AE5E-49AA-944D-25F3D8284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99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805DCA-B663-9860-852F-0904849F2F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CB0AC-58C9-2E27-DAD3-9A5B0A6BB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906A7-89B6-28D8-64E4-97FB4280D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1D61-70B6-4A5D-B3DA-ACF2BF93AB00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2B40C-1753-FD4C-2247-7B45BA29A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69707-B590-40DA-5C75-B3E5D432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71F49-AE5E-49AA-944D-25F3D8284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7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AD5E8-121C-2CCA-FEA1-84D0EFF94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F357-4859-8244-9DB9-19ACF834B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45289-9434-0055-7DC5-07CCF0AFF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1D61-70B6-4A5D-B3DA-ACF2BF93AB00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ED642-E4E0-7714-DE70-F57B3A3E1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B38D6-E40B-EF23-1468-66CA70D9F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71F49-AE5E-49AA-944D-25F3D8284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30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93223-367A-DD2E-28BF-29E467EDB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9834C-284A-C175-FFD1-B3AAFBAD3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F1B4-9E14-8B85-F714-1AEBB1024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1D61-70B6-4A5D-B3DA-ACF2BF93AB00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98E5B-8F0E-1C5E-C956-6B6502D97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865B6-47B3-DD74-99B6-40600160D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71F49-AE5E-49AA-944D-25F3D8284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28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32BAD-5A7B-D9B7-42B5-A4832199A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B0063-7A3B-6543-CC87-63EFD0252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40761-EB17-EDBA-93F6-B0E252E7A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24FA7-0885-D555-9E4C-F8963A865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1D61-70B6-4A5D-B3DA-ACF2BF93AB00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83737-F315-C93B-CF09-38938523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9B7EC-1020-051F-EBD6-C568B71ED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71F49-AE5E-49AA-944D-25F3D8284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8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33C4B-E4D8-3676-EC44-89837D61A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B340C-CA75-6195-358B-6F1E6A810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F7A91B-4044-7FEB-9ED7-BCE2A3C62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D23405-857E-A88D-E165-534C808A5B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9A437C-BFA0-2660-74BE-282C083E9E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BCFE21-BC8B-B30E-DD04-2D715D586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1D61-70B6-4A5D-B3DA-ACF2BF93AB00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2CE2E1-8657-754B-50A5-9EDDFEFC1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227302-9E04-F94F-7032-D3F830B7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71F49-AE5E-49AA-944D-25F3D8284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95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CDE51-E453-B23B-E367-9C46F467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BED7E4-6162-D194-4B5B-918D90CBE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1D61-70B6-4A5D-B3DA-ACF2BF93AB00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A27988-02C0-B4DD-1557-84139B79F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FDCE26-BA1F-9C22-6B14-5FFA416E7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71F49-AE5E-49AA-944D-25F3D8284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44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A424C6-B282-CC83-5D30-795091761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1D61-70B6-4A5D-B3DA-ACF2BF93AB00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17EBE7-C49F-29A6-7C67-B260EA75D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236D3-A58B-B481-F314-9608A0AF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71F49-AE5E-49AA-944D-25F3D8284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2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E7A46-EE60-D6C9-F89C-90D5B8969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CCC01-FD7B-A3BE-8463-31929A4EB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9517D0-4753-8C7D-577A-12C28F8EA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191424-45C7-B59B-8D2D-E6C055C9F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1D61-70B6-4A5D-B3DA-ACF2BF93AB00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D5B6E-4657-43EA-8E37-915AF46D5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827DE-2040-51C6-627B-59C40406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71F49-AE5E-49AA-944D-25F3D8284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0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D60B-9A1E-A34F-DFD9-5556E3761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504509-6264-45D9-1137-E86AB488C3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9438E-7165-6F88-4FFC-1CAB8AD63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6919C-BB1C-8382-3C5A-9AB5FC11C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1D61-70B6-4A5D-B3DA-ACF2BF93AB00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427C0-739B-789F-EDDF-8C4D80E2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20A70-9E4B-A13B-1CE1-2F11CF119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71F49-AE5E-49AA-944D-25F3D8284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47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5BA3B0-6397-1304-B375-F4FF6DCE0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DE196-A714-A9D5-EEB2-7D06B2AB6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E7B5D-4558-6EB5-063C-59EE2B4264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81D61-70B6-4A5D-B3DA-ACF2BF93AB00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31EB9-9C17-3CD0-1AAE-7297CEF2B5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B9CB4-FA99-3792-62FA-7ECFFEA47B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71F49-AE5E-49AA-944D-25F3D8284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15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9365-22A2-1883-059B-64056B6A3D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C25E6A-E894-5A78-03B8-ABE5CFEBA1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52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A2696-E2BE-3114-BD49-44E45FD8E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190" y="307975"/>
            <a:ext cx="10515600" cy="843189"/>
          </a:xfrm>
        </p:spPr>
        <p:txBody>
          <a:bodyPr>
            <a:normAutofit fontScale="90000"/>
          </a:bodyPr>
          <a:lstStyle/>
          <a:p>
            <a:r>
              <a:rPr lang="en-US" dirty="0"/>
              <a:t>d parameter does not change much across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590A4-5302-C51A-5E2F-D778E21D3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5E6B7E-6812-5C4C-B4D2-D7FA1BF44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372" y="1257115"/>
            <a:ext cx="9425050" cy="548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30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057FE-93DF-3ABC-FFB6-60E92455D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fr-CA" dirty="0" err="1"/>
              <a:t>Why</a:t>
            </a:r>
            <a:r>
              <a:rPr lang="fr-CA" dirty="0"/>
              <a:t> </a:t>
            </a:r>
            <a:r>
              <a:rPr lang="fr-CA" dirty="0" err="1"/>
              <a:t>does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happen</a:t>
            </a:r>
            <a:r>
              <a:rPr lang="fr-CA" dirty="0"/>
              <a:t>?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8B4AAC-6A5A-E4D7-A037-29B51A138C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81" y="3171142"/>
            <a:ext cx="4547680" cy="5505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9F131C-2623-DF8F-93BF-D3238AC65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540" y="4645753"/>
            <a:ext cx="4656907" cy="10123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77AAE4-D3CB-9896-015E-7CF47CC04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1569" y="2001882"/>
            <a:ext cx="3400425" cy="4095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E48DC9-7516-2E15-A13B-D8F9DCDF4B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281" y="1673540"/>
            <a:ext cx="4623166" cy="6566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0FCBE13-358E-1C70-93B8-A821EAD9287F}"/>
              </a:ext>
            </a:extLst>
          </p:cNvPr>
          <p:cNvSpPr txBox="1"/>
          <p:nvPr/>
        </p:nvSpPr>
        <p:spPr>
          <a:xfrm>
            <a:off x="1091568" y="1367518"/>
            <a:ext cx="415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Gain </a:t>
            </a:r>
            <a:r>
              <a:rPr lang="fr-CA" dirty="0" err="1"/>
              <a:t>parameter</a:t>
            </a:r>
            <a:r>
              <a:rPr lang="fr-CA" dirty="0"/>
              <a:t>: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E233E0-3ABA-08E4-6E93-5EB81B6E3058}"/>
              </a:ext>
            </a:extLst>
          </p:cNvPr>
          <p:cNvSpPr txBox="1"/>
          <p:nvPr/>
        </p:nvSpPr>
        <p:spPr>
          <a:xfrm>
            <a:off x="1050747" y="2800992"/>
            <a:ext cx="5280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Difference</a:t>
            </a:r>
            <a:r>
              <a:rPr lang="fr-CA" dirty="0"/>
              <a:t>-of-</a:t>
            </a:r>
            <a:r>
              <a:rPr lang="fr-CA" dirty="0" err="1"/>
              <a:t>Gaussian</a:t>
            </a:r>
            <a:r>
              <a:rPr lang="fr-CA" dirty="0"/>
              <a:t> restriction on </a:t>
            </a:r>
            <a:r>
              <a:rPr lang="fr-CA" dirty="0" err="1"/>
              <a:t>RFs</a:t>
            </a:r>
            <a:r>
              <a:rPr lang="fr-CA" dirty="0"/>
              <a:t>: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600E0E-60A7-EA81-460E-AB32357502EA}"/>
              </a:ext>
            </a:extLst>
          </p:cNvPr>
          <p:cNvSpPr txBox="1"/>
          <p:nvPr/>
        </p:nvSpPr>
        <p:spPr>
          <a:xfrm>
            <a:off x="6453868" y="1462727"/>
            <a:ext cx="328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Sigmoid</a:t>
            </a:r>
            <a:r>
              <a:rPr lang="fr-CA" dirty="0"/>
              <a:t> </a:t>
            </a:r>
            <a:r>
              <a:rPr lang="fr-CA" dirty="0" err="1"/>
              <a:t>function</a:t>
            </a:r>
            <a:r>
              <a:rPr lang="fr-CA" dirty="0"/>
              <a:t> on d: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E8300C-D801-0C26-37EA-3B1082565339}"/>
              </a:ext>
            </a:extLst>
          </p:cNvPr>
          <p:cNvSpPr txBox="1"/>
          <p:nvPr/>
        </p:nvSpPr>
        <p:spPr>
          <a:xfrm>
            <a:off x="1050747" y="4045404"/>
            <a:ext cx="413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Normalization</a:t>
            </a:r>
            <a:r>
              <a:rPr lang="fr-CA" dirty="0"/>
              <a:t> on </a:t>
            </a:r>
            <a:r>
              <a:rPr lang="fr-CA" dirty="0" err="1"/>
              <a:t>weights</a:t>
            </a:r>
            <a:r>
              <a:rPr lang="fr-CA" dirty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598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4BC09-AA4A-7B1C-72E4-545047710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Remove</a:t>
            </a:r>
            <a:r>
              <a:rPr lang="fr-CA" dirty="0"/>
              <a:t> gain and </a:t>
            </a:r>
            <a:r>
              <a:rPr lang="fr-CA" dirty="0" err="1"/>
              <a:t>sigmoid</a:t>
            </a:r>
            <a:r>
              <a:rPr lang="fr-CA" dirty="0"/>
              <a:t> on 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EAA45-C746-E033-C395-D72830760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BDAD68-2FAB-14D3-5652-DC59865B5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39068"/>
            <a:ext cx="4914900" cy="3657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27D926-D49D-2817-E959-4370AD24E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975" y="2064204"/>
            <a:ext cx="51530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81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591A0-DACB-0B26-2FA6-621FAAD401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148C2-22CF-ECE1-FD5D-FA6BB3F1F1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D9EDFAD-88B3-DCE0-430B-FBB7AA43D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740" y="771184"/>
            <a:ext cx="7114519" cy="531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668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82276-4CE3-365F-4D7A-46F1573B1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model in 3 easy steps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CA3D9F-0F81-CD12-C192-8BA6156CF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388" y="1945960"/>
            <a:ext cx="2780926" cy="61368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B2E40A-273C-7D21-135A-6D55F36AE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45564" y="3334598"/>
            <a:ext cx="3474574" cy="11615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81D1C1-59C9-4C4F-A84E-6A6860665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9955" y="5080728"/>
            <a:ext cx="4623166" cy="6566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B07375-8A27-3EA6-2B0A-2A06D442CC50}"/>
              </a:ext>
            </a:extLst>
          </p:cNvPr>
          <p:cNvSpPr txBox="1"/>
          <p:nvPr/>
        </p:nvSpPr>
        <p:spPr>
          <a:xfrm>
            <a:off x="4312774" y="1618273"/>
            <a:ext cx="3012141" cy="377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1- Linear weighted inputs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570D3A-37CC-7CB9-4781-B259FF5B9E3F}"/>
              </a:ext>
            </a:extLst>
          </p:cNvPr>
          <p:cNvSpPr txBox="1"/>
          <p:nvPr/>
        </p:nvSpPr>
        <p:spPr>
          <a:xfrm>
            <a:off x="3850341" y="3046412"/>
            <a:ext cx="347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2- </a:t>
            </a:r>
            <a:r>
              <a:rPr lang="en-US" b="1" dirty="0" err="1"/>
              <a:t>Softplus</a:t>
            </a:r>
            <a:r>
              <a:rPr lang="en-US" b="1" dirty="0"/>
              <a:t> output nonlinearity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6510EA-6776-4E68-8388-61C783FB246B}"/>
              </a:ext>
            </a:extLst>
          </p:cNvPr>
          <p:cNvSpPr txBox="1"/>
          <p:nvPr/>
        </p:nvSpPr>
        <p:spPr>
          <a:xfrm>
            <a:off x="4049628" y="4711396"/>
            <a:ext cx="237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3- Gain and threshold </a:t>
            </a:r>
          </a:p>
        </p:txBody>
      </p:sp>
    </p:spTree>
    <p:extLst>
      <p:ext uri="{BB962C8B-B14F-4D97-AF65-F5344CB8AC3E}">
        <p14:creationId xmlns:p14="http://schemas.microsoft.com/office/powerpoint/2010/main" val="683562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2D67-E91B-8D17-D9C4-AC4723E07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Maximizing mutual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C981E-B12E-F676-8750-775331CD6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A92A8B-1CA5-CDEA-24AD-31A0049EA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439" y="1888657"/>
            <a:ext cx="4791230" cy="630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388CC1-AE8D-A8FE-BA9B-7FCF249E3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336" y="2869499"/>
            <a:ext cx="6560385" cy="8508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858594-5F37-BB4C-277B-DE79901BA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032" y="4070771"/>
            <a:ext cx="10697936" cy="156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200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A5CC6-3402-BFF6-4D46-03D64EA54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B3EEF-F58A-4D74-6D25-8777A0978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3D_pca">
            <a:hlinkClick r:id="" action="ppaction://media"/>
            <a:extLst>
              <a:ext uri="{FF2B5EF4-FFF2-40B4-BE49-F238E27FC236}">
                <a16:creationId xmlns:a16="http://schemas.microsoft.com/office/drawing/2014/main" id="{4F0E0D01-0303-FC8C-B9ED-85429477B4A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14476" y="645496"/>
            <a:ext cx="7577364" cy="568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34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D5D81-7351-57B2-E2A5-150C99394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Difference</a:t>
            </a:r>
            <a:r>
              <a:rPr lang="fr-CA" dirty="0"/>
              <a:t>-of-</a:t>
            </a:r>
            <a:r>
              <a:rPr lang="fr-CA" dirty="0" err="1"/>
              <a:t>Gaussian</a:t>
            </a:r>
            <a:r>
              <a:rPr lang="fr-CA" dirty="0"/>
              <a:t> restriction on </a:t>
            </a:r>
            <a:r>
              <a:rPr lang="fr-CA" dirty="0" err="1"/>
              <a:t>RFs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9A7BC-461F-FA8C-9362-71E3A3F4C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9A6571-6161-2108-B729-7CE30F7060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060" y="2362877"/>
            <a:ext cx="9379738" cy="113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25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F5202-EC1C-B45C-E6A4-86157079C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Gradients for the d parameter in L and S channels are always opposite in sign for a single neuron (this is true for all the neurons I’ve tested)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2A9EC-EFD3-9B99-036C-9D312DD0D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209B60-C765-8B25-A6C8-304DED917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782" y="1480022"/>
            <a:ext cx="9094792" cy="532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875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E022E-FE88-7585-D9FA-8300E3F38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Positive and negative gradients for each channel </a:t>
            </a:r>
            <a:r>
              <a:rPr lang="en-US" sz="3200" u="sng" dirty="0"/>
              <a:t>do not </a:t>
            </a:r>
            <a:r>
              <a:rPr lang="en-US" sz="3200" dirty="0"/>
              <a:t>cancel out (this is not true for all neurons)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DE1EA-9515-71D6-F800-7B8F28EA7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CF3D29-7016-BB84-CF21-854083C42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1504477"/>
            <a:ext cx="9125648" cy="526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566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E8EB8-BBE5-2BA8-B437-5EDA94304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340A-4B79-A292-E050-C53F686DA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379" y="6006130"/>
            <a:ext cx="10515600" cy="68489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Ps: The mean of each distribution is half a standard deviation away from 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65FABA-496C-6B57-DC97-5ECA8BC8D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329" y="166977"/>
            <a:ext cx="9965766" cy="572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2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126</Words>
  <Application>Microsoft Office PowerPoint</Application>
  <PresentationFormat>Widescreen</PresentationFormat>
  <Paragraphs>16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Forward model in 3 easy steps  </vt:lpstr>
      <vt:lpstr>Maximizing mutual information</vt:lpstr>
      <vt:lpstr>PowerPoint Presentation</vt:lpstr>
      <vt:lpstr>Difference-of-Gaussian restriction on RFs</vt:lpstr>
      <vt:lpstr>Gradients for the d parameter in L and S channels are always opposite in sign for a single neuron (this is true for all the neurons I’ve tested)</vt:lpstr>
      <vt:lpstr>Positive and negative gradients for each channel do not cancel out (this is not true for all neurons) </vt:lpstr>
      <vt:lpstr>PowerPoint Presentation</vt:lpstr>
      <vt:lpstr>d parameter does not change much across steps</vt:lpstr>
      <vt:lpstr>Why does that happen?</vt:lpstr>
      <vt:lpstr>Remove gain and sigmoid on 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St-Amand</dc:creator>
  <cp:lastModifiedBy>David St-Amand</cp:lastModifiedBy>
  <cp:revision>5</cp:revision>
  <dcterms:created xsi:type="dcterms:W3CDTF">2024-05-13T18:21:57Z</dcterms:created>
  <dcterms:modified xsi:type="dcterms:W3CDTF">2024-05-13T18:54:48Z</dcterms:modified>
</cp:coreProperties>
</file>