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CBA6-BA50-88D7-BB50-26030C294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2EFE3-A037-6825-92A0-3C0524A75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B5FA-B295-7DC9-8192-99CB410C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6C1F-AE89-452A-9F04-106017C109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823BE-56D3-F414-A9CE-42DD462C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2D7B8-7425-8F05-3742-387C3B6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E2BA-03A3-4513-9DD2-E834EA5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AA9B-9882-0256-4B7A-8FE889C7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DA330-F379-FD96-EA9A-DF03EB108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7FD0F-C05D-8F67-FC0F-3DE48488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6C1F-AE89-452A-9F04-106017C109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D1046-05F5-321D-F46C-B727F85E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36E60-5C3A-087D-350D-E379651C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E2BA-03A3-4513-9DD2-E834EA5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73541-4F2C-8E73-830D-87B1E6AB2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00D89-1312-959F-F9AD-F435DF07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BA6C-8F35-E68C-8A7B-DC56D3F7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6C1F-AE89-452A-9F04-106017C109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1147-6BAD-8AE2-7820-9888BBFA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6A3E-291B-90CC-2FA1-53DD299C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E2BA-03A3-4513-9DD2-E834EA5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7C1F-6AC3-46BC-7C9D-6E2191A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1603-070F-3042-D5A1-53DAF891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DBB77-6BE5-4E13-83E2-832BF5BD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6C1F-AE89-452A-9F04-106017C109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C6CD8-98E2-5836-4FE4-3CFDABCB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56DD5-E271-AA64-E9E0-29DF6030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E2BA-03A3-4513-9DD2-E834EA5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9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4903-1016-9B74-20CA-393EF0D7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27730-7240-BB03-C44B-03751B2C4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72002-EFE4-5024-2C80-BDC6D00E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6C1F-AE89-452A-9F04-106017C109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3945-1608-052E-DB72-2E16FE1F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9DF53-4C0F-011F-3648-29F0B90E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E2BA-03A3-4513-9DD2-E834EA5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9E9A-B608-4DBC-841C-962614D2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9AB3B-6006-5D92-15DB-A19E97926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8AE60-3660-2354-3EC1-B2E745B32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EFEF9-58F5-B331-3631-AAC25306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6C1F-AE89-452A-9F04-106017C109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48E79-ACD3-B68C-4C71-99B56AE2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034DB-1B28-9D89-C596-C5DC3FB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E2BA-03A3-4513-9DD2-E834EA5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6F34-E3F4-B320-0111-0D980596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20283-E4DE-D322-A90F-2AA07950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BBF17-4504-B039-C848-26F4D696D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B8F45-5C84-65FC-6954-6B940950F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64AE4-CBDF-0CD4-7E1D-35167BDC1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913A9-FDA0-D2B1-446E-0C121A82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6C1F-AE89-452A-9F04-106017C109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6E3B3-5475-5A9B-FFD6-EA0E5317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A6F18-C732-4B15-CB9B-8BB50F92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E2BA-03A3-4513-9DD2-E834EA5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D796-1821-E9EF-3DE2-EFF6155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73A98-60C5-6FA0-BEFC-1181BB37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6C1F-AE89-452A-9F04-106017C109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24A1C-6B52-6388-2EDF-424774CD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98839-ABFA-77FE-D0F8-15618E9C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E2BA-03A3-4513-9DD2-E834EA5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8FF90-F712-E115-E554-08DA3645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6C1F-AE89-452A-9F04-106017C109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82C36-CBB4-D8D3-4CD0-A0C9530A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56442-D036-41A5-3864-93751362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E2BA-03A3-4513-9DD2-E834EA5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9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9F15-31C6-E7F3-6963-45A2FD3C7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8F05-4997-9623-6A5B-C283D93B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23774-BABA-976F-8791-3985DFE15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E739F-464B-5B82-47C8-94C63EAA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6C1F-AE89-452A-9F04-106017C109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60B33-959E-388C-8F3C-799AA821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BAC40-312D-15CD-5E56-DBDC16F3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E2BA-03A3-4513-9DD2-E834EA5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2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A229-A45D-03CE-CE2E-0004E7DB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192D2-2408-9DFC-1F2B-0E0DA02D1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94559-D17D-57E1-2BB2-E48DCDC8F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9C2B4-A83B-DB72-E21E-355E9B44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6C1F-AE89-452A-9F04-106017C109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13414-26FE-7A10-A21B-CDA216DE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1016E-AB11-B5F4-B5D4-5D5523EB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E2BA-03A3-4513-9DD2-E834EA5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1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42AD0-CB0D-25BC-4411-A58B805B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C3BA-D68C-B31F-4A3F-FD61ED708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C881-4D84-3022-166E-AF9D66FDF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6C1F-AE89-452A-9F04-106017C1097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D128-17C3-B0A7-4A2B-A4117367D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49A56-7C2B-3BC6-660E-045D1CC4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E2BA-03A3-4513-9DD2-E834EA5D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D616-4C3E-EAD6-AADB-522DA0178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C3C3E-3911-4E5B-5DE8-C3D111D0C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207B5-4C69-5ACA-9105-E68983DACABB}"/>
              </a:ext>
            </a:extLst>
          </p:cNvPr>
          <p:cNvSpPr txBox="1"/>
          <p:nvPr/>
        </p:nvSpPr>
        <p:spPr>
          <a:xfrm>
            <a:off x="342899" y="389617"/>
            <a:ext cx="753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Receptive fields without PCA pre-processing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F1EC63-3363-5668-31F5-6FCDE3D22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7" y="1122363"/>
            <a:ext cx="12192000" cy="676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6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6F12-C0D8-DA13-9417-C3D9F239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Mosaics no PCA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489910-AF9A-ADE2-FD93-E0FE52895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8" y="1261382"/>
            <a:ext cx="10023154" cy="5563961"/>
          </a:xfrm>
        </p:spPr>
      </p:pic>
    </p:spTree>
    <p:extLst>
      <p:ext uri="{BB962C8B-B14F-4D97-AF65-F5344CB8AC3E}">
        <p14:creationId xmlns:p14="http://schemas.microsoft.com/office/powerpoint/2010/main" val="181359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F1A5-69E6-2DD0-D885-BB106A7E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157" y="238578"/>
            <a:ext cx="10515600" cy="1325563"/>
          </a:xfrm>
        </p:spPr>
        <p:txBody>
          <a:bodyPr/>
          <a:lstStyle/>
          <a:p>
            <a:r>
              <a:rPr lang="en-US" dirty="0"/>
              <a:t>Check that centers are correct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42BAA7-9068-CD2D-382C-CF43B06CF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8" y="1370919"/>
            <a:ext cx="10311176" cy="5723845"/>
          </a:xfrm>
        </p:spPr>
      </p:pic>
    </p:spTree>
    <p:extLst>
      <p:ext uri="{BB962C8B-B14F-4D97-AF65-F5344CB8AC3E}">
        <p14:creationId xmlns:p14="http://schemas.microsoft.com/office/powerpoint/2010/main" val="100712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D7DB-1CB9-F928-0C39-34CE4C3A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-67583"/>
            <a:ext cx="10515600" cy="1573893"/>
          </a:xfrm>
        </p:spPr>
        <p:txBody>
          <a:bodyPr>
            <a:normAutofit/>
          </a:bodyPr>
          <a:lstStyle/>
          <a:p>
            <a:r>
              <a:rPr lang="en-US" sz="2800" dirty="0"/>
              <a:t>Have to be wary of normalization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35303-60B0-C038-B5FD-3A3C738B9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0" y="1240972"/>
            <a:ext cx="10664156" cy="5919788"/>
          </a:xfrm>
        </p:spPr>
      </p:pic>
    </p:spTree>
    <p:extLst>
      <p:ext uri="{BB962C8B-B14F-4D97-AF65-F5344CB8AC3E}">
        <p14:creationId xmlns:p14="http://schemas.microsoft.com/office/powerpoint/2010/main" val="392219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6885-75C3-D5C2-D0BD-C7A2668C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D01F3-8FB2-3C4B-3667-3EF7A5E54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0" y="1253219"/>
            <a:ext cx="10245621" cy="5074784"/>
          </a:xfrm>
        </p:spPr>
      </p:pic>
    </p:spTree>
    <p:extLst>
      <p:ext uri="{BB962C8B-B14F-4D97-AF65-F5344CB8AC3E}">
        <p14:creationId xmlns:p14="http://schemas.microsoft.com/office/powerpoint/2010/main" val="60709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B2A-4365-795A-ACD3-BEA78C04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03A1A-DDED-C55B-1E86-E20B36CB2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1" y="1330779"/>
            <a:ext cx="10056066" cy="4980895"/>
          </a:xfrm>
        </p:spPr>
      </p:pic>
    </p:spTree>
    <p:extLst>
      <p:ext uri="{BB962C8B-B14F-4D97-AF65-F5344CB8AC3E}">
        <p14:creationId xmlns:p14="http://schemas.microsoft.com/office/powerpoint/2010/main" val="175295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19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Mosaics no PCA</vt:lpstr>
      <vt:lpstr>Check that centers are correct</vt:lpstr>
      <vt:lpstr>Have to be wary of normalization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St-Amand</dc:creator>
  <cp:lastModifiedBy>David St-Amand</cp:lastModifiedBy>
  <cp:revision>2</cp:revision>
  <dcterms:created xsi:type="dcterms:W3CDTF">2023-04-20T15:44:57Z</dcterms:created>
  <dcterms:modified xsi:type="dcterms:W3CDTF">2023-04-20T23:07:22Z</dcterms:modified>
</cp:coreProperties>
</file>