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3" r:id="rId5"/>
    <p:sldId id="260" r:id="rId6"/>
    <p:sldId id="258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9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9199B-125E-AB5E-4AE9-5596B821A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EE95E-D078-79C7-9BFD-3ACA86204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137EB-7328-6A63-FD74-B06177AC1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6862-934A-4A0E-BF1D-5F5DC3B9CE75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46DC0-D28C-4554-B0A2-A657EB610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1E29F-5ED4-C831-4465-71F997AC1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402C-5A6B-4D0D-A5DC-901C537B9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84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BD9F3-2036-4BEC-BC93-497B666D8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92E32-ED0C-2203-6E76-56301A524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64DAB-3D21-E032-BD28-2A872CED4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6862-934A-4A0E-BF1D-5F5DC3B9CE75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7AE47-A17D-721A-7006-890A92F5B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AFDDE-1A42-01F2-92A9-2EEA15A3F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402C-5A6B-4D0D-A5DC-901C537B9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88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92FCB1-95AD-5C67-A126-282380632C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055250-6508-15F6-C0E9-CC82F2D0A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9E8C0-894C-E036-6ED8-0D498DEA2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6862-934A-4A0E-BF1D-5F5DC3B9CE75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B6FD6-F720-14BF-CF3A-DD10E152D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C0E9D-5867-AB25-FB0B-4CB6369A4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402C-5A6B-4D0D-A5DC-901C537B9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7FB7F-88F9-0219-29B4-0AF50E0D9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80A8F-6A01-8528-8DC6-779EE1FEB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25DF7-A1EC-10B2-963E-20FE77D45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6862-934A-4A0E-BF1D-5F5DC3B9CE75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F4418-B689-FDF5-96A4-0A5C77E9D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7B654-E29E-769A-7181-8802AE0C2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402C-5A6B-4D0D-A5DC-901C537B9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15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07762-C4C4-133A-D972-F7F7BE24C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CE166-9107-553E-04DA-96F0C684B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A1476-2621-1660-265A-D11023EE0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6862-934A-4A0E-BF1D-5F5DC3B9CE75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4C63E-E0A8-778C-CFDB-4727D883A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346BF-7DD9-C269-C02A-A5229C437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402C-5A6B-4D0D-A5DC-901C537B9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2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91D2-B484-6776-5BB9-FACD45CD4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DD3C6-9E01-7C61-BB68-487CBD81A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CF7088-6A63-22A0-D9BF-78638F2F6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2584D-D50A-B8FE-E028-58A15FB23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6862-934A-4A0E-BF1D-5F5DC3B9CE75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505EE-C187-3601-7FC4-BBB0EAFC1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B1351-1FC1-949B-B152-5BB734128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402C-5A6B-4D0D-A5DC-901C537B9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39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1494F-3958-910F-001A-38FB33B69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99CE9-7156-4E25-47DF-B8BA46036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D99F7-175D-9AD8-2746-4FB0CCADB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331C1D-0855-265E-6495-9F389147F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3C8685-DAD7-218C-D6E1-7BFA9C2B23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31A95C-7043-F34C-92EA-569CCD7FE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6862-934A-4A0E-BF1D-5F5DC3B9CE75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3073C3-B083-B7A9-E41F-EB59DD12D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0A4C91-6F99-D2CA-E7E6-AE6EB35F3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402C-5A6B-4D0D-A5DC-901C537B9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35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6EDA0-3DD1-314A-AF71-DF204FFD4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143092-1476-131D-9F80-B2EE9D4C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6862-934A-4A0E-BF1D-5F5DC3B9CE75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47E41-EE3A-408D-753F-9D77559A9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BCDB1A-4723-8EF7-484F-F0807776F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402C-5A6B-4D0D-A5DC-901C537B9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9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28A2C3-ADF9-4964-7D8D-3F1CA4634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6862-934A-4A0E-BF1D-5F5DC3B9CE75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038E69-0C1D-04BD-3604-2755911A8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EF7F3-D848-A94D-0BEC-A85627828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402C-5A6B-4D0D-A5DC-901C537B9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92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0648D-A92F-3C93-8AA6-1845AC5BC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82280-97A2-C86E-9AE5-C42DA2AF3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27DD1-71F6-B4C3-08E2-8710D5FDC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8A740-A4B8-A318-2805-9FEF354B8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6862-934A-4A0E-BF1D-5F5DC3B9CE75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D1A2EC-E165-372A-D6E7-18A847663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7D26B-E9A2-7BEA-56FD-FC421392A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402C-5A6B-4D0D-A5DC-901C537B9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86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5BF5F-D5A6-BCC2-08CD-E08548CE6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578D9C-6E05-1435-5518-25766EAA44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86E0B2-293A-D896-B064-4044D1E67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D79AA-07A9-EDC5-EDB6-31D925837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6862-934A-4A0E-BF1D-5F5DC3B9CE75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BEAD4-B52A-DBBC-06D4-6DA4E1150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D25E3-95D9-00EA-7043-A9F7F5A6C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402C-5A6B-4D0D-A5DC-901C537B9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03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4088BE-1EC7-E52F-298F-F68F8144C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89CA3-B420-B8AF-2343-78D0C055A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919A2-EBAF-5356-6557-FF24135AEA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C6862-934A-4A0E-BF1D-5F5DC3B9CE75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2B2DF-8142-22F3-DA59-91F629D36C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4C50E-6749-D3FA-BCFB-FC70EEA70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2402C-5A6B-4D0D-A5DC-901C537B9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76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FCA22-FB06-2A03-38A6-E29993CA69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C4EC38-4626-A289-5AB6-61E9A8A9F1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29647A-4E28-4F6B-C66B-98F4A4A95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6" y="0"/>
            <a:ext cx="10506394" cy="58353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4547C1-022A-8A9B-A9FD-6A2D8CF47E16}"/>
              </a:ext>
            </a:extLst>
          </p:cNvPr>
          <p:cNvSpPr txBox="1"/>
          <p:nvPr/>
        </p:nvSpPr>
        <p:spPr>
          <a:xfrm>
            <a:off x="322729" y="6248400"/>
            <a:ext cx="6732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L2 has been normalized to be a constant for each kernel</a:t>
            </a:r>
          </a:p>
        </p:txBody>
      </p:sp>
    </p:spTree>
    <p:extLst>
      <p:ext uri="{BB962C8B-B14F-4D97-AF65-F5344CB8AC3E}">
        <p14:creationId xmlns:p14="http://schemas.microsoft.com/office/powerpoint/2010/main" val="2932994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DA0D2-20BA-4B1B-2D3F-B0AF6B83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05" y="-16882"/>
            <a:ext cx="10515600" cy="1325563"/>
          </a:xfrm>
        </p:spPr>
        <p:txBody>
          <a:bodyPr/>
          <a:lstStyle/>
          <a:p>
            <a:r>
              <a:rPr lang="en-US" dirty="0"/>
              <a:t>If I increase the contrast a little bit: Saturation, but the image looks better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7FA157-0199-F989-B1BA-E437CC3903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648" y="1202318"/>
            <a:ext cx="11109024" cy="6170032"/>
          </a:xfrm>
        </p:spPr>
      </p:pic>
    </p:spTree>
    <p:extLst>
      <p:ext uri="{BB962C8B-B14F-4D97-AF65-F5344CB8AC3E}">
        <p14:creationId xmlns:p14="http://schemas.microsoft.com/office/powerpoint/2010/main" val="742956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1C111-61BC-C1C3-F728-C0619A713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596D10-49D4-0CAF-ECB4-01E8C8A26B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66" y="222014"/>
            <a:ext cx="10754012" cy="597285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4ED3DC-D4FF-DA7E-3DAC-10EDC0C64503}"/>
              </a:ext>
            </a:extLst>
          </p:cNvPr>
          <p:cNvSpPr txBox="1"/>
          <p:nvPr/>
        </p:nvSpPr>
        <p:spPr>
          <a:xfrm>
            <a:off x="428378" y="222014"/>
            <a:ext cx="6405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Receptive fields for each cone type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9C0F92-73F2-5268-8014-3DFF546E960E}"/>
              </a:ext>
            </a:extLst>
          </p:cNvPr>
          <p:cNvSpPr txBox="1"/>
          <p:nvPr/>
        </p:nvSpPr>
        <p:spPr>
          <a:xfrm>
            <a:off x="1515035" y="1541929"/>
            <a:ext cx="772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L cones			M cones			     S cones</a:t>
            </a:r>
          </a:p>
        </p:txBody>
      </p:sp>
    </p:spTree>
    <p:extLst>
      <p:ext uri="{BB962C8B-B14F-4D97-AF65-F5344CB8AC3E}">
        <p14:creationId xmlns:p14="http://schemas.microsoft.com/office/powerpoint/2010/main" val="2625893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A7A56-6EC5-A353-8ECD-96503EE7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loadings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478D2-7980-E40A-C39E-0B5F94D47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296" y="2114004"/>
            <a:ext cx="7753009" cy="28049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= Luminance channel (53% variance)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= (L+M) - S channel     (blue/yellow; 4.9% variance)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= L - M channel            (red/green; 0.38% variance)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1C4F51-44B5-1ECE-D250-AA1F6E8473FE}"/>
              </a:ext>
            </a:extLst>
          </p:cNvPr>
          <p:cNvSpPr txBox="1"/>
          <p:nvPr/>
        </p:nvSpPr>
        <p:spPr>
          <a:xfrm>
            <a:off x="0" y="1552874"/>
            <a:ext cx="77530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	L 	M 	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D6C8B9-58AD-A148-D167-D6CCE4123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83" y="2021837"/>
            <a:ext cx="2845254" cy="285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09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F265A-B302-3115-EBCD-075155B74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59" y="15772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Around step 500k, RGCs developed a surround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50116-E8BE-9451-86C0-899A72794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530" y="5645235"/>
            <a:ext cx="10515600" cy="918082"/>
          </a:xfrm>
        </p:spPr>
        <p:txBody>
          <a:bodyPr/>
          <a:lstStyle/>
          <a:p>
            <a:r>
              <a:rPr lang="en-US" dirty="0"/>
              <a:t>Note: This is in PCA space (red = luminance, green = blue/yellow channel)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302439-BECB-35FE-3DB4-12124EBB6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330" y="820509"/>
            <a:ext cx="3956155" cy="46776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8B0C56-FAD6-7024-AD8E-8B5DDD323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870" y="820509"/>
            <a:ext cx="3956155" cy="462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391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EEAEC-8C2B-AE88-A74E-1D6084A98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5777D-A4FA-EEF7-D8F3-273A6D35F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89" y="3702503"/>
            <a:ext cx="8357507" cy="210706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22E9D2-D017-D413-C71B-54C0B3488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57" y="-16413"/>
            <a:ext cx="10902043" cy="34142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966B9A-9B2E-EC83-7A40-FDCE2034D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57" y="3702503"/>
            <a:ext cx="9628414" cy="250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501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AD6AA-9DB6-E44D-FA06-A1CBE422F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58" y="176866"/>
            <a:ext cx="11353800" cy="1325563"/>
          </a:xfrm>
        </p:spPr>
        <p:txBody>
          <a:bodyPr/>
          <a:lstStyle/>
          <a:p>
            <a:r>
              <a:rPr lang="en-US" dirty="0"/>
              <a:t>What if we increase the number of RGCs to 200?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204872-E9CA-1194-60B6-5BDD74AE1F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9490" y="1125052"/>
            <a:ext cx="12117946" cy="6002170"/>
          </a:xfrm>
        </p:spPr>
      </p:pic>
    </p:spTree>
    <p:extLst>
      <p:ext uri="{BB962C8B-B14F-4D97-AF65-F5344CB8AC3E}">
        <p14:creationId xmlns:p14="http://schemas.microsoft.com/office/powerpoint/2010/main" val="2104874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7B830-03AA-CC1B-8BDD-FB8680B21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659" y="34455"/>
            <a:ext cx="10515600" cy="1325563"/>
          </a:xfrm>
        </p:spPr>
        <p:txBody>
          <a:bodyPr/>
          <a:lstStyle/>
          <a:p>
            <a:r>
              <a:rPr lang="en-US" dirty="0"/>
              <a:t>PCA space – surrounds are more clear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CC8D-42CC-0FAE-39BC-3D5340341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0A069D-37A2-960A-A739-6D659DF5C896}"/>
              </a:ext>
            </a:extLst>
          </p:cNvPr>
          <p:cNvSpPr txBox="1"/>
          <p:nvPr/>
        </p:nvSpPr>
        <p:spPr>
          <a:xfrm>
            <a:off x="7233073" y="2384486"/>
            <a:ext cx="24936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Note: This is in PCA space (red = luminance, green = blue/yellow channel)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4F4704-3C56-F9F4-C14E-882B7F605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716" y="1360018"/>
            <a:ext cx="4889284" cy="528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70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A99ED-B078-2DCC-9491-DDBE1F2B8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60D82-8478-233E-52EB-3A24294A8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D1CEA3-BAA0-D22D-DC86-D75CB5E32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7906"/>
            <a:ext cx="9556562" cy="523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490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163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If I increase the contrast a little bit: Saturation, but the image looks better</vt:lpstr>
      <vt:lpstr>PowerPoint Presentation</vt:lpstr>
      <vt:lpstr>PCA loadings </vt:lpstr>
      <vt:lpstr>Around step 500k, RGCs developed a surround  </vt:lpstr>
      <vt:lpstr>PowerPoint Presentation</vt:lpstr>
      <vt:lpstr>What if we increase the number of RGCs to 200?</vt:lpstr>
      <vt:lpstr>PCA space – surrounds are more clear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St-Amand</dc:creator>
  <cp:lastModifiedBy>. David .</cp:lastModifiedBy>
  <cp:revision>17</cp:revision>
  <dcterms:created xsi:type="dcterms:W3CDTF">2023-04-07T01:35:22Z</dcterms:created>
  <dcterms:modified xsi:type="dcterms:W3CDTF">2023-04-07T19:16:26Z</dcterms:modified>
</cp:coreProperties>
</file>