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1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88AA-0449-35A9-6C54-C03B49745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15FD4-8C69-A8EB-A54E-2361B1A5E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5B833-7F3B-69A9-784B-36D669C3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C520-0439-4523-8992-EDCDB7C6277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EDD36-F432-60EB-34E7-7FDD97BD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BF0C5-CBBC-19F8-05F0-CE32283B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F1AC-BDF6-41BA-9EB0-C94FBFAF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0258-6CAE-F945-C669-34FCF0CA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F08AF-3058-485E-909D-57F8BF0EF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E0E88-B89F-B9B0-44FF-530661ACA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C520-0439-4523-8992-EDCDB7C6277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2413B-AD52-982E-A2FE-BFD30360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EA524-ED1E-690A-9E59-47D69A49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F1AC-BDF6-41BA-9EB0-C94FBFAF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7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3AA66-7FED-D121-ECF8-3D847B681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49EFB-D96F-FA39-51A5-A41BD0566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4C615-A8CB-A247-7000-7A4E33AC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C520-0439-4523-8992-EDCDB7C6277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AF9FF-D826-DAA5-C81B-547CEEC4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8DE46-36A6-0797-F900-B13E43B8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F1AC-BDF6-41BA-9EB0-C94FBFAF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1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E51D-03B2-70CA-28AB-9E92C7CF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57907-E991-BA4F-FA73-DDC11AE7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2E62A-1FA2-A187-1A9C-C25A07C7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C520-0439-4523-8992-EDCDB7C6277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10473-A0B0-7488-EE09-DB4C71AE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681D1-682E-C6C3-A434-445C18AD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F1AC-BDF6-41BA-9EB0-C94FBFAF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6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6122-F9AF-8565-C9B0-2067B142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91545-948C-9A51-1C56-6A4AE7858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4FFBD-6F73-6483-E184-C0B5548C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C520-0439-4523-8992-EDCDB7C6277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B89E0-1A79-E16C-B83B-CC9EF060D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02178-969F-4297-2018-8471ED6F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F1AC-BDF6-41BA-9EB0-C94FBFAF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4A56-5BFE-0252-D5DF-2B26E018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C138C-D9D0-1619-4D06-AD04BDACC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27356-7463-63B3-D6F8-610F8D7BF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3554C-600E-344B-0AAB-82490A224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C520-0439-4523-8992-EDCDB7C6277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3AD53-78E7-173F-FD5F-9C947DE2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C7D21-D91B-7F23-5170-0CC26B10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F1AC-BDF6-41BA-9EB0-C94FBFAF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0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0DA9-B7D4-9C49-F127-66C697244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1FB07-83E4-D732-D591-E12F9C4B0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A52D6-0A56-6BB6-9BE1-0E27BFF01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EBB2CE-A281-D1A1-119D-E9035C07D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496F3-B82C-44FA-97BD-A483E428B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A5E2F-B3AC-88E6-1853-C01357B0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C520-0439-4523-8992-EDCDB7C6277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F3404B-C607-080D-05AA-46375F5B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922E7C-6246-F7C8-4B42-18B6C4BF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F1AC-BDF6-41BA-9EB0-C94FBFAF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0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FEC53-B6B0-950C-3BBC-8D9D0FB3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4915D-F077-3375-995B-60C48EA8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C520-0439-4523-8992-EDCDB7C6277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DB9CD-CFF9-EB9C-595A-49460582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48042-73EA-7FBE-8C93-76DAA866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F1AC-BDF6-41BA-9EB0-C94FBFAF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5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1FB09C-877F-AD14-62FA-0BE2D0255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C520-0439-4523-8992-EDCDB7C6277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F2D74-4655-382A-64E7-693B48E2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EC45-BC62-BA3A-1D36-3F8D10BF3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F1AC-BDF6-41BA-9EB0-C94FBFAF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7C12-F096-DA26-1AA0-DD4C3BC1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8E381-B1E2-F934-0A6F-A3F298798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DACE9-6926-5FC0-880F-61CF942B6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E5C4B-65A1-29CD-492C-325A66CF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C520-0439-4523-8992-EDCDB7C6277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AF0E5-F902-DAD0-E00C-DE858B95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C45DC-BBC9-4285-16C6-F6E8EA5D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F1AC-BDF6-41BA-9EB0-C94FBFAF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4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8FCC-DCF9-19ED-5037-BD63D34E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AF9EBA-A5F4-2784-5E07-29E8C23F7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6BF96-7436-365A-0051-C91E79737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74E1A-FE3E-8EC6-85C8-CAA1B672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C520-0439-4523-8992-EDCDB7C6277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25652-EBFF-1AF7-A7B3-AE7BA98B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E6746-FCF5-81ED-8ACD-892E491F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F1AC-BDF6-41BA-9EB0-C94FBFAF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3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2EA6B-8E77-AA8A-8EC0-D8DAAF7AD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D0FB3-F90F-1EEE-AC28-989287AB6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355E4-D24F-50C1-C938-A66E6AEE0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5C520-0439-4523-8992-EDCDB7C6277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506C7-94EE-C1A5-5358-09242652B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DE0B1-8F5F-694A-25A1-750AF7B13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7F1AC-BDF6-41BA-9EB0-C94FBFAF9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6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CC01-5408-2B6B-9D07-63C93156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I" dirty="0"/>
              <a:t>Whitening PCA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E4708-1562-4A28-6F39-9D7AA4F44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I" dirty="0"/>
              <a:t>500 neurons at 12x12 resolution</a:t>
            </a:r>
          </a:p>
          <a:p>
            <a:r>
              <a:rPr lang="en-AI" dirty="0"/>
              <a:t>PCA of </a:t>
            </a:r>
            <a:r>
              <a:rPr lang="en-AI" dirty="0" err="1"/>
              <a:t>color</a:t>
            </a:r>
            <a:r>
              <a:rPr lang="en-AI" dirty="0"/>
              <a:t> pixels have a 50/30/20 variance split for achromatic, blue/yellow and red/green. </a:t>
            </a:r>
          </a:p>
          <a:p>
            <a:r>
              <a:rPr lang="en-AI" dirty="0"/>
              <a:t>Normalized RFs for size post-training, otherwise it doesn’t look nearly as good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1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2A05-963F-B4E8-DA75-8069868A6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3372E-38F0-F1D8-6691-7D8BD201E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B01E70-8346-949B-0825-8DD053957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814" y="2266"/>
            <a:ext cx="12192000" cy="685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6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6A9D6-94EF-EBF3-30B6-E65D52B1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8E6A85-3480-1ABC-E59E-7A4B035D6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40" y="448605"/>
            <a:ext cx="10335570" cy="5811838"/>
          </a:xfrm>
        </p:spPr>
      </p:pic>
    </p:spTree>
    <p:extLst>
      <p:ext uri="{BB962C8B-B14F-4D97-AF65-F5344CB8AC3E}">
        <p14:creationId xmlns:p14="http://schemas.microsoft.com/office/powerpoint/2010/main" val="336626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6B9A95D-91FB-6BCC-9533-44E09321C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21" y="3288452"/>
            <a:ext cx="5698635" cy="32044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4944EA-BA14-2165-4233-F7170CA71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811" y="447377"/>
            <a:ext cx="5486938" cy="30853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D48A5F-D7B0-F558-7CDD-9AEE559B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DE7BC19-B04E-7CDE-5289-1DF3537C2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04" y="447377"/>
            <a:ext cx="4960070" cy="278911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5A6A91C-EB3E-53D1-9BA9-10EB821685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507" y="3468909"/>
            <a:ext cx="5491267" cy="308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8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EF1C-F157-2717-769E-1F934FAF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08D467-C5A8-A16D-E880-92A02D629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84" y="653734"/>
            <a:ext cx="10823018" cy="6085937"/>
          </a:xfrm>
        </p:spPr>
      </p:pic>
    </p:spTree>
    <p:extLst>
      <p:ext uri="{BB962C8B-B14F-4D97-AF65-F5344CB8AC3E}">
        <p14:creationId xmlns:p14="http://schemas.microsoft.com/office/powerpoint/2010/main" val="1243568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40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Whitening PCA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Whitening PCA</dc:title>
  <dc:creator>David St-Amand</dc:creator>
  <cp:lastModifiedBy>David St-Amand</cp:lastModifiedBy>
  <cp:revision>5</cp:revision>
  <dcterms:created xsi:type="dcterms:W3CDTF">2023-08-17T17:07:27Z</dcterms:created>
  <dcterms:modified xsi:type="dcterms:W3CDTF">2023-08-17T18:45:28Z</dcterms:modified>
</cp:coreProperties>
</file>