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2" r:id="rId5"/>
    <p:sldId id="260" r:id="rId6"/>
    <p:sldId id="274" r:id="rId7"/>
    <p:sldId id="276" r:id="rId8"/>
    <p:sldId id="281" r:id="rId9"/>
    <p:sldId id="280" r:id="rId10"/>
    <p:sldId id="277" r:id="rId11"/>
    <p:sldId id="278" r:id="rId12"/>
    <p:sldId id="279" r:id="rId13"/>
    <p:sldId id="275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3E5AB-701D-434F-C41C-C6243932D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787F9-50B5-96D2-3BB1-A6767E2155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C4C6D6-49E5-11FD-133D-77913F8D2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33939-3350-D107-4379-EF9D73DB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4F255-2DED-5505-099C-FDB005545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2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BCE7-E1C2-33E9-B585-72306CCA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A9AF5-116C-4FC1-E971-39BF1F2B8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6EF252-433D-CECE-58A3-240878A13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103CE-D4B1-B84A-779B-D992F95C2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FC52-7837-92E8-ED42-BA03CA2D2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686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13D17A-3AC8-A931-2A25-CB87F0C376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4B1CF0-31A6-7314-361E-32C9073A6C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81690-2438-19A2-DA13-4A6CAEF8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6E298-DED8-3FDC-DF9F-CF000825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678B2-B12C-5178-6377-F26C87D8A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216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9D0BE-4410-8B6C-81D1-F81937FF6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89C21-78AE-5713-DA94-AABE68DEDE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B051F-CBB5-EDF5-AF11-F54169628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8EB23-39AF-6329-5150-4E7E6E2C2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7416E-E631-786D-EFAF-6C38D4D3C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174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88CB3-883B-7D62-5B3C-738F0F7AD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6159B-83E1-E884-6255-7EFBFFCC9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9006C1-23D0-90CD-F824-37969B92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67730-72FE-57FF-C988-35025EF0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7F471D-E8D6-3B68-CEB2-8FB06579A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54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6B2A1-3E95-77BB-3D26-73D01618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B1892-6FC8-83A4-E43F-CDF559C014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5A226-96C3-C2A8-249B-B36B8C3C14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9777E-F3CF-BC6C-E334-42966225C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E1732-CC1F-6325-FB51-7210382A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27A66-7D92-CA08-7246-89B37EF42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97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F7FA4-0F13-2F84-DC76-76AC88111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26D3E1-3823-C51E-1DA5-26152AA6C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F3641F-23F9-8351-D8E5-4897EFFD7B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1F5561-BBC2-F1B7-B7F0-7575561C0E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81514-28BE-3102-7117-89D1A9EE30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16717-227D-3765-BE08-69B46E08F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99A7C2-A07A-DD09-45D2-B489B888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537AA8-02CE-B627-FD51-22002EC93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97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6AB7-1325-7409-9B99-67B86C727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BD445D-3871-1B1C-4940-42D385283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B07908-E6A6-26D3-A48E-8794620FC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00ADCF-43C1-B873-70A5-791E88F3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835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16ED49-9514-3D10-2156-53C365DCF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562E85-DC83-A4E9-F3AB-0DF633EB7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1F638-069F-3088-C70E-A55B797AC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893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45303-1D25-DAF4-1F95-929A46EAB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7EB63-3191-5384-E675-F8BA348F3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CAD692-4B28-3B42-A642-1656CB9D95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3A4C8D-1C58-BD82-2A5C-35290986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DC0F0A-5BB4-B2CD-069B-F378273E7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56E19-2459-8851-C078-F704FF1C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271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0D45-42AB-28AC-0DDF-F9C8B6887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B885DC9-61A9-AFFF-57D3-56B0AEEA50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41C072-C83D-9E67-42FB-8D40B12CBF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E82880-4206-B66A-DD9E-1DEE03239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1FA400-A9BA-F696-1060-B64E972D8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0D5629-F3C1-5D3D-B3EE-F43361CCA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016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1CB076-3F14-67D0-C849-A4F3991E8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B8446-77BB-9F6D-7BCF-D3AA43827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A26C6-EAD6-8DDD-7C5A-CE7EA4638C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D8CFF6-1483-4F69-8B51-DD17F586D94B}" type="datetimeFigureOut">
              <a:rPr lang="en-US" smtClean="0"/>
              <a:t>1/31/2024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188C6-3236-24DE-F778-F8C9611E2E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C61B-9AD5-68BF-9D39-2E97023E1C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A9CA2-D3B5-4C23-B473-F805DB2AFF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1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ADA5D-299F-BC89-658B-F6050BA73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38FA7-AB1A-1947-04BD-F136BAD5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Update to </a:t>
            </a:r>
            <a:r>
              <a:rPr lang="en-US" dirty="0" err="1"/>
              <a:t>matrix_spatiotemporal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2- Numerator and denominator matrices – Fixed! </a:t>
            </a:r>
          </a:p>
          <a:p>
            <a:pPr marL="0" indent="0">
              <a:buNone/>
            </a:pPr>
            <a:r>
              <a:rPr lang="en-US" dirty="0"/>
              <a:t>3- Patience to get better mosaics </a:t>
            </a:r>
          </a:p>
        </p:txBody>
      </p:sp>
    </p:spTree>
    <p:extLst>
      <p:ext uri="{BB962C8B-B14F-4D97-AF65-F5344CB8AC3E}">
        <p14:creationId xmlns:p14="http://schemas.microsoft.com/office/powerpoint/2010/main" val="1545894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9C537-F4C8-0FAB-3A5F-9FEEFC0E6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Classifying populations based on their first 3 PCs - Control</a:t>
            </a:r>
          </a:p>
        </p:txBody>
      </p:sp>
      <p:pic>
        <p:nvPicPr>
          <p:cNvPr id="4" name="test">
            <a:hlinkClick r:id="" action="ppaction://media"/>
            <a:extLst>
              <a:ext uri="{FF2B5EF4-FFF2-40B4-BE49-F238E27FC236}">
                <a16:creationId xmlns:a16="http://schemas.microsoft.com/office/drawing/2014/main" id="{2ECA637D-74D0-AD11-0859-FF312BB572C4}"/>
              </a:ext>
            </a:extLst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87426" y="1565648"/>
            <a:ext cx="5802312" cy="4351338"/>
          </a:xfrm>
        </p:spPr>
      </p:pic>
    </p:spTree>
    <p:extLst>
      <p:ext uri="{BB962C8B-B14F-4D97-AF65-F5344CB8AC3E}">
        <p14:creationId xmlns:p14="http://schemas.microsoft.com/office/powerpoint/2010/main" val="7636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69242-465F-672C-7D6A-218096246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of these mosaics look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D2ECF-5EA7-03DB-7629-58A65EDB02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6FE7D0-D005-B043-0550-3816C2CB3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389" y="1990164"/>
            <a:ext cx="3713421" cy="37203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149D2-AB60-980E-0331-21240A806B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9897" y="1878104"/>
            <a:ext cx="3924992" cy="394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963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DA267-5D8B-57BA-361C-30A8B7280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Others… not so good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AF7D9-8D5C-6BE3-A94C-8BA1EA5A8C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C7943-B939-FC1D-E378-4D461E6CA9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1" y="1994647"/>
            <a:ext cx="3439603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D24EDF2-D0D2-25BC-B3BC-E000EF190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6198" y="1994647"/>
            <a:ext cx="3439603" cy="34353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82B7535-9FEC-5C71-07F5-BE553ACA31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14515" y="1987202"/>
            <a:ext cx="3439603" cy="3443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41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5A557-953E-066B-43FD-698BEA3B99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next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78A4-136F-372C-71C4-489E88D0E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a successful run with patience</a:t>
            </a:r>
          </a:p>
          <a:p>
            <a:r>
              <a:rPr lang="en-US" dirty="0"/>
              <a:t>Figure out whether we get “bad” mosaics because classification is bad or because mosaics are bad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0307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46711-FF92-7361-C30B-8D107BAA0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for John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71086-FDFE-80D8-ECCC-C9D0A60000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 tried to plot det(</a:t>
            </a:r>
            <a:r>
              <a:rPr lang="en-US" dirty="0" err="1"/>
              <a:t>C_z</a:t>
            </a:r>
            <a:r>
              <a:rPr lang="en-US" dirty="0"/>
              <a:t>) and det(</a:t>
            </a:r>
            <a:r>
              <a:rPr lang="en-US" dirty="0" err="1"/>
              <a:t>C_zx</a:t>
            </a:r>
            <a:r>
              <a:rPr lang="en-US" dirty="0"/>
              <a:t>) over epochs.</a:t>
            </a:r>
          </a:p>
          <a:p>
            <a:pPr marL="0" indent="0">
              <a:buNone/>
            </a:pPr>
            <a:r>
              <a:rPr lang="en-US" dirty="0"/>
              <a:t>However, when I compute det(</a:t>
            </a:r>
            <a:r>
              <a:rPr lang="en-US" dirty="0" err="1"/>
              <a:t>C_z</a:t>
            </a:r>
            <a:r>
              <a:rPr lang="en-US" dirty="0"/>
              <a:t>) or det(</a:t>
            </a:r>
            <a:r>
              <a:rPr lang="en-US" dirty="0" err="1"/>
              <a:t>C_zx</a:t>
            </a:r>
            <a:r>
              <a:rPr lang="en-US" dirty="0"/>
              <a:t>), I get inf???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Answer: Need to do the log of my inf number </a:t>
            </a:r>
          </a:p>
          <a:p>
            <a:pPr marL="0" indent="0">
              <a:buNone/>
            </a:pPr>
            <a:r>
              <a:rPr lang="en-US" dirty="0"/>
              <a:t>Use </a:t>
            </a:r>
            <a:r>
              <a:rPr lang="en-US" dirty="0" err="1"/>
              <a:t>logdet</a:t>
            </a:r>
            <a:r>
              <a:rPr lang="en-US" dirty="0"/>
              <a:t> function* </a:t>
            </a:r>
          </a:p>
        </p:txBody>
      </p:sp>
    </p:spTree>
    <p:extLst>
      <p:ext uri="{BB962C8B-B14F-4D97-AF65-F5344CB8AC3E}">
        <p14:creationId xmlns:p14="http://schemas.microsoft.com/office/powerpoint/2010/main" val="3694572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19A48-5E0F-8170-AA72-F5E4DD194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hell does this do?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C2EDB-98A3-DAEC-062D-440626994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244BCEA-5F09-B1FB-A785-DAACADFD0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63418"/>
            <a:ext cx="7496630" cy="20258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0CAD69-F007-C636-5E01-59431CF389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806969"/>
            <a:ext cx="5526996" cy="84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76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84235-DC68-EA30-C5B3-87A49F4A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Cleaned up a bit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9A31AA-7F3F-78EA-F4E1-0E93A21734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3037" y="2557632"/>
            <a:ext cx="4461735" cy="1178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868E31-F87C-D27F-0D03-7C9A4157FD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474" y="2075358"/>
            <a:ext cx="3538702" cy="217391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CB57D9F-C65A-C80A-AEA9-3FBC7871BE61}"/>
              </a:ext>
            </a:extLst>
          </p:cNvPr>
          <p:cNvSpPr txBox="1"/>
          <p:nvPr/>
        </p:nvSpPr>
        <p:spPr>
          <a:xfrm>
            <a:off x="5338964" y="2792792"/>
            <a:ext cx="914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-&gt;</a:t>
            </a:r>
          </a:p>
        </p:txBody>
      </p:sp>
    </p:spTree>
    <p:extLst>
      <p:ext uri="{BB962C8B-B14F-4D97-AF65-F5344CB8AC3E}">
        <p14:creationId xmlns:p14="http://schemas.microsoft.com/office/powerpoint/2010/main" val="2596272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E92DA-59F9-29CF-8BFE-69373A23F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112" y="409215"/>
            <a:ext cx="10515600" cy="1325563"/>
          </a:xfrm>
        </p:spPr>
        <p:txBody>
          <a:bodyPr/>
          <a:lstStyle/>
          <a:p>
            <a:r>
              <a:rPr lang="en-US" dirty="0"/>
              <a:t>Numerator and denominator matrices were weird last week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3DEEFE-BCC6-5124-43FC-D2B299F1F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43" y="2130983"/>
            <a:ext cx="3640883" cy="42443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2F5925-3A1D-CE40-72D8-2F3EA73BB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4724" y="1953312"/>
            <a:ext cx="3858376" cy="4495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EDCAFE-5DCF-32D4-FCF1-166F788E7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3888" y="2023952"/>
            <a:ext cx="370105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206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57A3-3A4D-65FB-353E-54E3FAF07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Turns out this is a </a:t>
            </a:r>
            <a:r>
              <a:rPr lang="en-US" dirty="0" err="1"/>
              <a:t>tensorboard</a:t>
            </a:r>
            <a:r>
              <a:rPr lang="en-US" dirty="0"/>
              <a:t> issue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0605-027E-6538-280C-06695D692D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4291" y="1824618"/>
            <a:ext cx="2633780" cy="1011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denumerator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AD1AAE-0521-9916-D8F4-8BC59760A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073" y="2312893"/>
            <a:ext cx="3588161" cy="35948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3755FB-093B-0D77-4976-A137B66C6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6361" y="2312893"/>
            <a:ext cx="3605991" cy="35948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B46BE7-8FA6-F8B9-C0EE-DA6DF702C8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5479" y="2312893"/>
            <a:ext cx="3685905" cy="3720353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ED05AF-1176-A16B-8688-A905CFD2EC36}"/>
              </a:ext>
            </a:extLst>
          </p:cNvPr>
          <p:cNvSpPr txBox="1">
            <a:spLocks/>
          </p:cNvSpPr>
          <p:nvPr/>
        </p:nvSpPr>
        <p:spPr>
          <a:xfrm>
            <a:off x="5245173" y="1824618"/>
            <a:ext cx="1947582" cy="8416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numerator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11888812-4AD6-8E23-5307-37F0B156DF9F}"/>
              </a:ext>
            </a:extLst>
          </p:cNvPr>
          <p:cNvSpPr txBox="1">
            <a:spLocks/>
          </p:cNvSpPr>
          <p:nvPr/>
        </p:nvSpPr>
        <p:spPr>
          <a:xfrm>
            <a:off x="1832539" y="1843319"/>
            <a:ext cx="1295400" cy="4872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 err="1"/>
              <a:t>WCxW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477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7D536-9813-A8C6-EE37-2C07332AD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1211" y="1953238"/>
            <a:ext cx="4011707" cy="2303169"/>
          </a:xfrm>
        </p:spPr>
        <p:txBody>
          <a:bodyPr>
            <a:normAutofit/>
          </a:bodyPr>
          <a:lstStyle/>
          <a:p>
            <a:r>
              <a:rPr lang="en-US" sz="3600" b="0" i="0" dirty="0">
                <a:solidFill>
                  <a:schemeClr val="accent1"/>
                </a:solidFill>
                <a:effectLst/>
                <a:latin typeface="Slack-Lato"/>
              </a:rPr>
              <a:t>Blue = </a:t>
            </a:r>
            <a:r>
              <a:rPr lang="en-US" sz="3600" b="0" i="0" dirty="0" err="1">
                <a:solidFill>
                  <a:schemeClr val="accent1"/>
                </a:solidFill>
                <a:effectLst/>
                <a:latin typeface="Slack-Lato"/>
              </a:rPr>
              <a:t>WCxW</a:t>
            </a:r>
            <a:br>
              <a:rPr lang="en-US" sz="3600" dirty="0">
                <a:solidFill>
                  <a:srgbClr val="1D1C1D"/>
                </a:solidFill>
                <a:latin typeface="Slack-Lato"/>
              </a:rPr>
            </a:br>
            <a:r>
              <a:rPr lang="en-US" sz="3600" dirty="0">
                <a:solidFill>
                  <a:schemeClr val="accent4"/>
                </a:solidFill>
                <a:latin typeface="Slack-Lato"/>
              </a:rPr>
              <a:t>Ye</a:t>
            </a:r>
            <a:r>
              <a:rPr lang="en-US" sz="3600" b="0" i="0" dirty="0">
                <a:solidFill>
                  <a:schemeClr val="accent4"/>
                </a:solidFill>
                <a:effectLst/>
                <a:latin typeface="Slack-Lato"/>
              </a:rPr>
              <a:t>ll</a:t>
            </a:r>
            <a:r>
              <a:rPr lang="en-US" sz="3600" b="0" i="0" dirty="0">
                <a:solidFill>
                  <a:srgbClr val="FFC000"/>
                </a:solidFill>
                <a:effectLst/>
                <a:latin typeface="Slack-Lato"/>
              </a:rPr>
              <a:t>ow </a:t>
            </a:r>
            <a:r>
              <a:rPr lang="en-US" sz="3600" dirty="0">
                <a:solidFill>
                  <a:srgbClr val="FFC000"/>
                </a:solidFill>
                <a:latin typeface="Slack-Lato"/>
              </a:rPr>
              <a:t>=</a:t>
            </a:r>
            <a:r>
              <a:rPr lang="en-US" sz="3600" b="0" i="0" dirty="0">
                <a:solidFill>
                  <a:srgbClr val="FFC000"/>
                </a:solidFill>
                <a:effectLst/>
                <a:latin typeface="Slack-Lato"/>
              </a:rPr>
              <a:t> </a:t>
            </a:r>
            <a:r>
              <a:rPr lang="en-US" sz="3600" b="0" i="0" dirty="0" err="1">
                <a:solidFill>
                  <a:srgbClr val="FFC000"/>
                </a:solidFill>
                <a:effectLst/>
                <a:latin typeface="Slack-Lato"/>
              </a:rPr>
              <a:t>C_z</a:t>
            </a:r>
            <a:br>
              <a:rPr lang="en-US" sz="3600" dirty="0">
                <a:solidFill>
                  <a:srgbClr val="FFC000"/>
                </a:solidFill>
                <a:latin typeface="Slack-Lato"/>
              </a:rPr>
            </a:br>
            <a:r>
              <a:rPr lang="en-US" sz="3600" dirty="0">
                <a:solidFill>
                  <a:schemeClr val="accent6">
                    <a:lumMod val="75000"/>
                  </a:schemeClr>
                </a:solidFill>
                <a:latin typeface="Slack-Lato"/>
              </a:rPr>
              <a:t>Gr</a:t>
            </a:r>
            <a:r>
              <a:rPr lang="en-US" sz="3600" b="0" i="0" dirty="0">
                <a:solidFill>
                  <a:schemeClr val="accent6">
                    <a:lumMod val="75000"/>
                  </a:schemeClr>
                </a:solidFill>
                <a:effectLst/>
                <a:latin typeface="Slack-Lato"/>
              </a:rPr>
              <a:t>een = </a:t>
            </a:r>
            <a:r>
              <a:rPr lang="en-US" sz="3600" b="0" i="0" dirty="0" err="1">
                <a:solidFill>
                  <a:schemeClr val="accent6">
                    <a:lumMod val="75000"/>
                  </a:schemeClr>
                </a:solidFill>
                <a:effectLst/>
                <a:latin typeface="Slack-Lato"/>
              </a:rPr>
              <a:t>C_zx</a:t>
            </a:r>
            <a:endParaRPr lang="en-US" sz="36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C7DF94-3EA2-9E6E-9751-FE5E52ADF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64264"/>
            <a:ext cx="9381033" cy="5281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333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CE29B-A752-8C0B-E9E0-926A84996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Patience experiments and failures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BCDEE-CA2C-D31F-B3F7-E641C187B9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1- Control: 300 neurons, 18x18 pixels, </a:t>
            </a:r>
            <a:r>
              <a:rPr lang="en-US" dirty="0" err="1"/>
              <a:t>DoG</a:t>
            </a:r>
            <a:r>
              <a:rPr lang="en-US" dirty="0"/>
              <a:t> parametrization.</a:t>
            </a:r>
          </a:p>
          <a:p>
            <a:pPr marL="0" indent="0">
              <a:buNone/>
            </a:pPr>
            <a:r>
              <a:rPr lang="en-US" dirty="0"/>
              <a:t>No patience </a:t>
            </a:r>
          </a:p>
          <a:p>
            <a:pPr marL="0" indent="0">
              <a:buNone/>
            </a:pPr>
            <a:r>
              <a:rPr lang="en-US" dirty="0"/>
              <a:t>2- Failed #1: 300 neurons, 18x18 pixels, </a:t>
            </a:r>
            <a:r>
              <a:rPr lang="en-US" dirty="0" err="1"/>
              <a:t>DoG</a:t>
            </a:r>
            <a:r>
              <a:rPr lang="en-US" dirty="0"/>
              <a:t> parametrization.</a:t>
            </a:r>
          </a:p>
          <a:p>
            <a:pPr marL="0" indent="0">
              <a:buNone/>
            </a:pPr>
            <a:r>
              <a:rPr lang="en-US" dirty="0"/>
              <a:t>Reduce LR by 50% if no improvement for 500 epochs: This was too strong, and LR was too low for learning to occur. </a:t>
            </a:r>
          </a:p>
          <a:p>
            <a:pPr marL="0" indent="0">
              <a:buNone/>
            </a:pPr>
            <a:r>
              <a:rPr lang="en-US" dirty="0"/>
              <a:t>3- Failed #2: 300 neurons, 18x18 pixels</a:t>
            </a:r>
          </a:p>
          <a:p>
            <a:pPr marL="0" indent="0">
              <a:buNone/>
            </a:pPr>
            <a:r>
              <a:rPr lang="en-US" dirty="0"/>
              <a:t>Reduce LR by 50% if no improvement for 50k epochs, with a 100k epochs cooldown. Set </a:t>
            </a:r>
            <a:r>
              <a:rPr lang="en-US" dirty="0" err="1"/>
              <a:t>DoG</a:t>
            </a:r>
            <a:r>
              <a:rPr lang="en-US" dirty="0"/>
              <a:t> parametrization to False. </a:t>
            </a:r>
          </a:p>
        </p:txBody>
      </p:sp>
    </p:spTree>
    <p:extLst>
      <p:ext uri="{BB962C8B-B14F-4D97-AF65-F5344CB8AC3E}">
        <p14:creationId xmlns:p14="http://schemas.microsoft.com/office/powerpoint/2010/main" val="3556269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D692D-9521-142C-08D3-7D2134B45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Show </a:t>
            </a:r>
            <a:r>
              <a:rPr lang="en-US" dirty="0" err="1"/>
              <a:t>tensorboard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F2E3E3-3542-DBE4-BB10-BF58CB61DD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ABFCD5-3384-8FA6-95B9-42411E68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715"/>
            <a:ext cx="5677392" cy="4115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2292D8-B588-6628-866F-5DBED6078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7432" y="2836376"/>
            <a:ext cx="2606266" cy="1310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1672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1085-F547-423E-7D0D-CEFAA5240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 of how we classify mosaics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66B3-8822-B15B-C17C-EAB98325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/>
              <a:t>Do radial averages for each neuron</a:t>
            </a:r>
          </a:p>
          <a:p>
            <a:pPr marL="514350" indent="-514350">
              <a:buAutoNum type="arabicPeriod"/>
            </a:pPr>
            <a:r>
              <a:rPr lang="en-US" dirty="0"/>
              <a:t>Do PCA on radial averages</a:t>
            </a:r>
          </a:p>
          <a:p>
            <a:pPr marL="514350" indent="-514350">
              <a:buAutoNum type="arabicPeriod"/>
            </a:pPr>
            <a:r>
              <a:rPr lang="en-US" dirty="0"/>
              <a:t>Take first 3 PCs and do gaussian mixtures on these to get neuron types</a:t>
            </a:r>
          </a:p>
        </p:txBody>
      </p:sp>
    </p:spTree>
    <p:extLst>
      <p:ext uri="{BB962C8B-B14F-4D97-AF65-F5344CB8AC3E}">
        <p14:creationId xmlns:p14="http://schemas.microsoft.com/office/powerpoint/2010/main" val="877795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7299</TotalTime>
  <Words>303</Words>
  <Application>Microsoft Office PowerPoint</Application>
  <PresentationFormat>Widescreen</PresentationFormat>
  <Paragraphs>37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Slack-Lato</vt:lpstr>
      <vt:lpstr>Office Theme</vt:lpstr>
      <vt:lpstr>Plan for today</vt:lpstr>
      <vt:lpstr>What the hell does this do?</vt:lpstr>
      <vt:lpstr>Cleaned up a bit</vt:lpstr>
      <vt:lpstr>Numerator and denominator matrices were weird last week</vt:lpstr>
      <vt:lpstr>Turns out this is a tensorboard issue</vt:lpstr>
      <vt:lpstr>Blue = WCxW Yellow = C_z Green = C_zx</vt:lpstr>
      <vt:lpstr>Patience experiments and failures </vt:lpstr>
      <vt:lpstr>Show tensorboard </vt:lpstr>
      <vt:lpstr>Reminder of how we classify mosaics</vt:lpstr>
      <vt:lpstr>Classifying populations based on their first 3 PCs - Control</vt:lpstr>
      <vt:lpstr>Some of these mosaics look good</vt:lpstr>
      <vt:lpstr>Others… not so good</vt:lpstr>
      <vt:lpstr>Plan for next week</vt:lpstr>
      <vt:lpstr>Question for John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 David .</dc:creator>
  <cp:lastModifiedBy>. David .</cp:lastModifiedBy>
  <cp:revision>19</cp:revision>
  <dcterms:created xsi:type="dcterms:W3CDTF">2024-01-31T18:25:23Z</dcterms:created>
  <dcterms:modified xsi:type="dcterms:W3CDTF">2024-02-05T20:05:10Z</dcterms:modified>
</cp:coreProperties>
</file>