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67" r:id="rId11"/>
    <p:sldId id="264" r:id="rId12"/>
    <p:sldId id="266" r:id="rId13"/>
    <p:sldId id="280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36BE-4703-5EF5-07DE-B3F41BEB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0993-DCA3-948B-AB8F-3B8539EB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5ACB-0295-E80C-251A-7014E45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AAC-C9A2-0AFE-08B2-1DB16E01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89ED-FBC1-9608-698B-9896A9C2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D753-AEBB-76E2-FBE0-64F79EB7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8366-44BF-C6C7-3DE9-D5EB6DF5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70A8-53BB-3650-4A43-8D0F08B7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B8FF-1C0E-018F-D3C2-2C27BC47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3690-D569-2BC8-4FDE-F1D2346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193E-9C7F-A0E2-2899-711CED53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97C9D-6A14-753F-F9E3-63D633B7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DD0E-ED0B-C067-C723-7A390E3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7046-BAA0-8CB2-819F-751DF7B3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8EF9-9982-4A7C-C52D-DF3333B5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DFBD-2FEF-8506-A44E-40301F6A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234E-695E-5735-4682-845426B1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0697-D232-7AF5-0F5B-30D49825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9047-3747-D00D-790D-CC928A0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59D4-43C2-413C-3348-9F9C4BC7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0AB9-6A44-9D8E-913A-1ED6E4D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1BDF-D8D9-6881-4FEE-177243EA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CD04-44BC-69D5-35E1-3C99802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4E76-98DB-CEA8-4A18-93C3F61E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00F0-E0A8-DB6F-FF95-0C2D290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73B5-C177-C710-988F-0BFDFD32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6227-71EB-F96F-302A-25B00713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21A8F-D253-F674-2C88-6F7059BD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0B80-804E-F99F-CA0E-E4CA9B1B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EA0C-A289-243F-4D81-6FF317BC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57D7-5361-4AD7-9047-0F82DD71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B9E-33B2-74B2-A086-B651808B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8904-3890-38CE-2778-5D34FD4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A219-EE80-9069-94EB-5A3025DB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C920-00E8-E974-4F05-291339244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0EBDA-C199-1FB2-9EA0-A894E5BC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10BB3-391E-9E36-1D5A-D3A760B7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0B015-22D0-0239-246F-A1244D62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A843A-94AA-4E81-B592-88CCD1E6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97D2-954A-DA4A-6994-44339F3B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10235-0062-E75B-ED40-49B78880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46C91-132F-32CB-FD56-0661970D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AA06-4704-75CB-6158-738EDF3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1667B-4E16-F609-5167-E81287F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156B5-FBEE-E5FD-97B9-A0C70701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9BBA-3B97-1B1A-2595-952ABE66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A87-033A-D3CB-3131-861B151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A27-DD14-3641-A4B2-5BA1D538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1B73-BA23-CCBF-2568-407BB25B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87C5-142A-D506-3368-C6DE6F5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F289-9432-3B3A-3EFE-42D96AA6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889D-6A90-9B93-C96F-3179AD12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5A8-447E-5A38-5546-E2796671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0D04-B195-7A87-DAA8-6D178DFF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C1CF9-C698-F744-8464-1AA7C0A5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8F3E-7710-E09F-3935-06446B9E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C4E36-7215-B2DB-3C94-42DDFB9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B5F2-C2B4-1756-875A-24A0C8F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6A27F-099D-2BBF-938E-DEFF30C8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8CAB-A249-DF77-8925-61F26806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C44E-6CC6-B059-AE25-B697EBFDB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8CDD-F1E1-5FEA-420C-044DC170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D164-9B0D-140D-3412-3954560D0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3E1-52E7-B1A1-0A71-22532D7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BAB724-A2B6-4DFC-7B6E-23847F70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782CE-6BA3-B3C7-4BB4-9DE15083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0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C388-EDCA-C4E4-4622-EDB55B4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21FD-3150-A12F-58A0-97ADD41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5FD85-DF0D-C80C-CDE7-2DC54B16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" y="0"/>
            <a:ext cx="11936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438D-9E2A-935A-B1C4-52D9E19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233F-4381-CA1D-FD3B-8A3E6742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B0A31-4720-7448-0BC0-A1845ADF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" y="118382"/>
            <a:ext cx="1165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833-AC24-30C9-C987-55A1E2E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0552-84C9-179F-6332-CDECB3D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B3952-2C2A-1C19-A40F-E8B1E9A5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1" y="0"/>
            <a:ext cx="11836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35C6-2F33-5128-CE49-E398A6AB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3" y="219958"/>
            <a:ext cx="10515600" cy="1325563"/>
          </a:xfrm>
        </p:spPr>
        <p:txBody>
          <a:bodyPr/>
          <a:lstStyle/>
          <a:p>
            <a:r>
              <a:rPr lang="en-US" dirty="0"/>
              <a:t>This neuron doesn’t exist in vivo; but there are only 2 of them out of 300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70B6-47BE-D110-9297-B3BE7FFD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42F36-4E7C-7511-96CA-2716FD3B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1545521"/>
            <a:ext cx="9121930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C537-F4C8-0FAB-3A5F-9FEEFC0E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populations based on their first 3 PCs - Control</a:t>
            </a:r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2ECA637D-74D0-AD11-0859-FF312BB572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87426" y="1565648"/>
            <a:ext cx="5802312" cy="4351338"/>
          </a:xfrm>
        </p:spPr>
      </p:pic>
    </p:spTree>
    <p:extLst>
      <p:ext uri="{BB962C8B-B14F-4D97-AF65-F5344CB8AC3E}">
        <p14:creationId xmlns:p14="http://schemas.microsoft.com/office/powerpoint/2010/main" val="763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242-465F-672C-7D6A-21809624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these mosaics look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2ECF-5EA7-03DB-7629-58A65ED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E7D0-D005-B043-0550-3816C2CB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9" y="1990164"/>
            <a:ext cx="3713421" cy="3720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149D2-AB60-980E-0331-21240A80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97" y="1878104"/>
            <a:ext cx="3924992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267-5D8B-57BA-361C-30A8B728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Others… not so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F7D9-8D5C-6BE3-A94C-8BA1EA5A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7943-B939-FC1D-E378-4D461E6C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1994647"/>
            <a:ext cx="343960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4EDF2-D0D2-25BC-B3BC-E000EF19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98" y="1994647"/>
            <a:ext cx="3439603" cy="3435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B7535-9FEC-5C71-07F5-BE553ACA3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515" y="1987202"/>
            <a:ext cx="3439603" cy="34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91A0-DACB-0B26-2FA6-621FAAD40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48C2-22CF-ECE1-FD5D-FA6BB3F1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9EDFAD-88B3-DCE0-430B-FBB7AA43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40" y="771184"/>
            <a:ext cx="7114519" cy="5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276-4CE3-365F-4D7A-46F1573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model in 3 easy 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A3D9F-0F81-CD12-C192-8BA6156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8" y="1945960"/>
            <a:ext cx="2780926" cy="6136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2E40A-273C-7D21-135A-6D55F36A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564" y="3334598"/>
            <a:ext cx="3474574" cy="11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D1C1-59C9-4C4F-A84E-6A68606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27" y="5080728"/>
            <a:ext cx="4623166" cy="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7375-8A27-3EA6-2B0A-2A06D442CC50}"/>
              </a:ext>
            </a:extLst>
          </p:cNvPr>
          <p:cNvSpPr txBox="1"/>
          <p:nvPr/>
        </p:nvSpPr>
        <p:spPr>
          <a:xfrm>
            <a:off x="4312774" y="1618273"/>
            <a:ext cx="3012141" cy="37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Linear weighted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0D3A-37CC-7CB9-4781-B259FF5B9E3F}"/>
              </a:ext>
            </a:extLst>
          </p:cNvPr>
          <p:cNvSpPr txBox="1"/>
          <p:nvPr/>
        </p:nvSpPr>
        <p:spPr>
          <a:xfrm>
            <a:off x="3850341" y="3046412"/>
            <a:ext cx="3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 </a:t>
            </a:r>
            <a:r>
              <a:rPr lang="en-US" b="1" dirty="0" err="1"/>
              <a:t>Softplus</a:t>
            </a:r>
            <a:r>
              <a:rPr lang="en-US" b="1" dirty="0"/>
              <a:t> output nonlinearity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510EA-6776-4E68-8388-61C783FB246B}"/>
              </a:ext>
            </a:extLst>
          </p:cNvPr>
          <p:cNvSpPr txBox="1"/>
          <p:nvPr/>
        </p:nvSpPr>
        <p:spPr>
          <a:xfrm>
            <a:off x="4049628" y="4711396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 Gain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68356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2D67-E91B-8D17-D9C4-AC472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981E-B12E-F676-8750-775331C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2A8B-1CA5-CDEA-24AD-31A0049E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9" y="1888657"/>
            <a:ext cx="4791230" cy="6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88CC1-AE8D-A8FE-BA9B-7FCF249E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6" y="2869499"/>
            <a:ext cx="6560385" cy="85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54F1B-3622-E37D-4279-E2A8C909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2" y="4084708"/>
            <a:ext cx="8751035" cy="1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5BF-3014-58F5-8902-0BAB115A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rate constraint – Lagrange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A3E-05EE-31D5-76B3-ACAEB068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3ED01-DF65-0BBE-44B4-53E5382F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2580770"/>
            <a:ext cx="10697936" cy="15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7D5F-723C-E0E1-28CC-A250961E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364FD-3793-D69E-1E40-D30844D6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365" y="2388515"/>
            <a:ext cx="1516017" cy="153473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081B-5DCF-27F5-F841-FF3386CE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90" y="2437558"/>
            <a:ext cx="1567488" cy="1486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08DFB-1866-B01C-253F-A00F27C50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840" y="2388515"/>
            <a:ext cx="1936481" cy="1647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4F1DB2-CBB0-CD59-D546-3AC586E9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95" y="2495550"/>
            <a:ext cx="1479500" cy="13255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4B6FCE-108F-0A92-0F12-58BE6EDF591F}"/>
              </a:ext>
            </a:extLst>
          </p:cNvPr>
          <p:cNvSpPr txBox="1"/>
          <p:nvPr/>
        </p:nvSpPr>
        <p:spPr>
          <a:xfrm>
            <a:off x="873579" y="5221061"/>
            <a:ext cx="719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However, colors can be misleading!</a:t>
            </a:r>
          </a:p>
          <a:p>
            <a:r>
              <a:rPr lang="en-US" dirty="0"/>
              <a:t>Solution: Radial averages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F8D32A-65A5-0D3B-51F2-27EFDCBF0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575" y="2388515"/>
            <a:ext cx="1737449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EAFF-54C4-3FCC-6655-18AFEEF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4C2-A83E-25A0-EA97-04E23D42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7BA21-0E89-1899-1D86-EDCFD1DD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5" y="200025"/>
            <a:ext cx="11873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801-E269-62FD-3EFA-78FAC761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BC61-7817-2FE7-A150-F77E7363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48A0-E9D7-6ABF-0712-18541D5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4" y="77561"/>
            <a:ext cx="11944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C7D-022B-E2E3-5E0F-2758C439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9EF4-745F-50AB-2D7E-26F0D875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FF5ED-5851-255B-A53D-B484D777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" y="0"/>
            <a:ext cx="1195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</Words>
  <Application>Microsoft Office PowerPoint</Application>
  <PresentationFormat>Widescreen</PresentationFormat>
  <Paragraphs>13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Forward model in 3 easy steps  </vt:lpstr>
      <vt:lpstr>Maximizing mutual information</vt:lpstr>
      <vt:lpstr>Firing rate constraint – Lagrange multipliers</vt:lpstr>
      <vt:lpstr>Example RFs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neuron doesn’t exist in vivo; but there are only 2 of them out of 300</vt:lpstr>
      <vt:lpstr>Classifying populations based on their first 3 PCs - Control</vt:lpstr>
      <vt:lpstr>Some of these mosaics look good</vt:lpstr>
      <vt:lpstr>Others… not so good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. David .</cp:lastModifiedBy>
  <cp:revision>6</cp:revision>
  <dcterms:created xsi:type="dcterms:W3CDTF">2024-02-05T17:30:55Z</dcterms:created>
  <dcterms:modified xsi:type="dcterms:W3CDTF">2024-02-05T20:10:28Z</dcterms:modified>
</cp:coreProperties>
</file>