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6" r:id="rId4"/>
    <p:sldId id="262" r:id="rId5"/>
    <p:sldId id="268" r:id="rId6"/>
    <p:sldId id="281" r:id="rId7"/>
    <p:sldId id="282" r:id="rId8"/>
    <p:sldId id="285" r:id="rId9"/>
    <p:sldId id="288" r:id="rId10"/>
    <p:sldId id="289" r:id="rId11"/>
    <p:sldId id="290" r:id="rId12"/>
    <p:sldId id="291" r:id="rId13"/>
    <p:sldId id="292" r:id="rId14"/>
    <p:sldId id="293" r:id="rId15"/>
    <p:sldId id="287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0673-02EF-A4A9-1188-C4699AF44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3810D-2D6E-5FA7-5BCB-AF200DA9C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BDECB-AFE9-CF26-2659-FAB2188E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0CDA-AF65-4058-8FF1-5707C17625F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3B9B7-A42E-A10F-6CFD-19FE7610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A539-2C06-8830-EFA1-548363B8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DC-0254-483A-A74D-508DD4B8D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E631-1F9A-774F-655D-16963060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4222C-B8B7-79C8-CC37-07A95CE2B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65638-6534-F988-922A-AF9875B9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0CDA-AF65-4058-8FF1-5707C17625F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32804-E96A-88CD-45D0-B607D9A7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07AC6-2C56-31A1-01A2-EA319D36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DC-0254-483A-A74D-508DD4B8D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8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B29FE-ACBC-6AFA-B9C9-44FDAD1CA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E6F64-638D-E719-42C9-236107998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16A1-77CC-BAAC-59D6-876D5564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0CDA-AF65-4058-8FF1-5707C17625F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8F61-9C33-6F2A-D8EC-A8798626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1DF42-F741-6DAB-0F18-A44C5088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DC-0254-483A-A74D-508DD4B8D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E2B1-7727-104E-45CB-77E00363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1835-848F-E082-E309-ACC824E24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D93D2-2896-8E50-A8F7-342267DA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0CDA-AF65-4058-8FF1-5707C17625F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89B9-9498-209B-EB2F-25E84B27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A6EF-B4B9-D06E-D37A-0BE7A3FD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DC-0254-483A-A74D-508DD4B8D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8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8F07-9563-953C-08CB-4DB0C42E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A4720-A19D-6231-4364-FC50A5DB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177B-08E1-A1B3-C824-E8F80BC2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0CDA-AF65-4058-8FF1-5707C17625F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B4DBF-A6BE-D9BA-CAFB-763D90E6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7EE3-C805-6D82-2FCC-34955836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DC-0254-483A-A74D-508DD4B8D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82DD-DFD8-6591-BC43-E9830CA1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B4A4-19FD-6765-370E-A339F8D99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AB08D-C6EC-9285-2763-8E0816362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862AF-50CD-B51C-2A6B-116C2891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0CDA-AF65-4058-8FF1-5707C17625F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D7895-F496-2B02-00CC-395C29BC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84F0F-43B4-9EF5-F33C-3C305593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DC-0254-483A-A74D-508DD4B8D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5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E1B8-90F7-E6CE-C585-E9A76E13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6DF83-DD7F-8F9D-0B60-B46A15F30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690A6-E15D-2F83-215F-72189DB07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E6E0C-04D7-5299-2B87-EE4B6AC51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BF09F-370A-F10A-2DD5-79C43A7B9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4094E-C931-0D3F-100A-6F5690D3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0CDA-AF65-4058-8FF1-5707C17625F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A4421-5EF8-F93A-780A-1178711F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AC994-BE97-1639-5ABC-2C0477F5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DC-0254-483A-A74D-508DD4B8D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FE52-92BE-2880-D55E-B5F51276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AEDFE-04F8-564E-3C48-A4B5B33E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0CDA-AF65-4058-8FF1-5707C17625F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FC4C6-6A87-E120-7385-05800A0F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F2460-2959-F480-F9EE-E1A3BA28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DC-0254-483A-A74D-508DD4B8D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FFE89-8AFA-3062-7E96-DF183082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0CDA-AF65-4058-8FF1-5707C17625F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348B6-630C-4D1D-FE16-FC0B8912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F540C-4826-CDD2-C936-06A7992C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DC-0254-483A-A74D-508DD4B8D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76C3-B4F3-4C3D-BB8B-FA363B37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8C58-13CA-0AA5-6883-9E362923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DBE01-76AF-996D-FE2F-297D80B49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1418C-666B-8994-CE8B-456A6993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0CDA-AF65-4058-8FF1-5707C17625F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CC1F6-EF59-C45C-3B47-66C67A0A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08B2E-1547-B01B-B5EE-269D8D9F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DC-0254-483A-A74D-508DD4B8D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3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2B35-7FFD-A276-D696-11B1A9C6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CB29F-8CB8-1B3F-FD71-AF6FE402F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88484-84F3-CC31-AFDC-3B20CF1A1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73F24-9710-3AF3-CED8-3686DC82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0CDA-AF65-4058-8FF1-5707C17625F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CF1CB-5BF9-0E09-A72C-4339A7D4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6136A-AED4-C7E5-04ED-9F7250E9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DC-0254-483A-A74D-508DD4B8D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FA7B6-D277-9C34-A3DB-B521C2E2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E8F9-A0EC-2701-15B2-105CA24F0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E65B8-5B57-BD55-D1E4-F1D5FA52D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20CDA-AF65-4058-8FF1-5707C17625F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A42C-EEBE-8B98-7733-382B1458F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39A7-75E0-561E-FE88-144B549CA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6EDC-0254-483A-A74D-508DD4B8D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F72F-B369-2DBA-5D80-FF802AFB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8C21-7D67-A9D3-9098-01646DA3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from 2 weeks ago</a:t>
            </a:r>
          </a:p>
          <a:p>
            <a:r>
              <a:rPr lang="en-US" dirty="0"/>
              <a:t>Natural image statistics</a:t>
            </a:r>
          </a:p>
        </p:txBody>
      </p:sp>
    </p:spTree>
    <p:extLst>
      <p:ext uri="{BB962C8B-B14F-4D97-AF65-F5344CB8AC3E}">
        <p14:creationId xmlns:p14="http://schemas.microsoft.com/office/powerpoint/2010/main" val="168991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5A6A-6133-FF34-46C5-EFAA9EED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07" y="18255"/>
            <a:ext cx="10515600" cy="1325563"/>
          </a:xfrm>
        </p:spPr>
        <p:txBody>
          <a:bodyPr/>
          <a:lstStyle/>
          <a:p>
            <a:r>
              <a:rPr lang="en-US" dirty="0"/>
              <a:t>Most extreme examples come from this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4AE6-BAEA-D446-B049-D68634F0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19B6A-48F4-F3BA-2E4E-44FA84D1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564" y="1247840"/>
            <a:ext cx="6861690" cy="53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5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2568-F8BB-E51D-3D00-26626E39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2400-8717-E4DF-B5DD-63702268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31252-678D-3675-FBB7-F6E2CAD1F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41" y="0"/>
            <a:ext cx="8759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6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BF71-6A77-E327-EDD2-A7397884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A955-0C85-2F78-6889-F5536769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CAF62-1900-D934-E8CB-2DDD7999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36" y="0"/>
            <a:ext cx="8725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4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DFFF-FA4F-9813-3AE5-614C2A5A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C8763-3640-5F0E-8D8E-A5D23458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B5104-A049-6666-BC6F-C782BDC26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53" y="0"/>
            <a:ext cx="8725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2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663C-90B3-AE79-67DC-339476BC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DB71-0F2E-6D78-CAE7-D43CE995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2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5A20-FAFF-8436-0DE3-0D17C1E8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9E52-4261-6454-78E6-DB077496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A4118-013D-5B31-E5EF-9999C8CCC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" y="0"/>
            <a:ext cx="1209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D1EE-8B02-FDA8-19C9-3951B8EA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C3F2-A7E0-5B12-D0BB-DAFC30F2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0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F427-C350-273F-CFBB-3AC9175F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 from last week: Vanilla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D69D-B614-EAB9-A11E-DE5F5038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22E4AFF4-A091-356C-1A33-72FACCC8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468" y="3436654"/>
            <a:ext cx="2394058" cy="1245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A1F142-6FF0-214D-298F-719BAAD5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67" y="1494745"/>
            <a:ext cx="2692402" cy="1434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6E81E-1948-F5E9-A9F9-2FE417E18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174" y="3436654"/>
            <a:ext cx="2377137" cy="1245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3562D1-5D0D-4A76-E3AB-0B960FA05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9525" y="1494745"/>
            <a:ext cx="2364275" cy="1358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05F5B1-FEBD-1E64-ADD3-6E08B751E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552" y="1745399"/>
            <a:ext cx="2172580" cy="4488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BCFAE3-B718-46D7-F81D-EED9826A4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0171" y="1690688"/>
            <a:ext cx="2204268" cy="47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5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0F30-FE41-3F28-D4BE-B28821B5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35" y="135047"/>
            <a:ext cx="12167757" cy="1325563"/>
          </a:xfrm>
        </p:spPr>
        <p:txBody>
          <a:bodyPr/>
          <a:lstStyle/>
          <a:p>
            <a:r>
              <a:rPr lang="en-US" dirty="0"/>
              <a:t>Effect of reversing weaker channel in </a:t>
            </a:r>
            <a:r>
              <a:rPr lang="en-US" b="1" u="sng" dirty="0"/>
              <a:t>last</a:t>
            </a:r>
            <a:r>
              <a:rPr lang="en-US" dirty="0"/>
              <a:t> 2 mosaics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440D-161F-6A24-373F-FA46C22E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065" y="1490913"/>
            <a:ext cx="3094705" cy="86201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Manipulation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123A6-0AA8-DC34-7DFC-A5C1A53F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35" y="1986644"/>
            <a:ext cx="3095124" cy="1515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13CEC3-7130-F11C-7FBF-C7EACCCDA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834" y="4328722"/>
            <a:ext cx="2622099" cy="1399934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CFDA9EC7-077C-B32D-F0D9-6584FC519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1074"/>
            <a:ext cx="2690572" cy="1399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CA4EA-1A81-3CED-66F4-6CAFBFF88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" y="4328722"/>
            <a:ext cx="3094705" cy="162103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A282E50-E96E-1D09-D0A6-3CCD6814B59D}"/>
              </a:ext>
            </a:extLst>
          </p:cNvPr>
          <p:cNvSpPr/>
          <p:nvPr/>
        </p:nvSpPr>
        <p:spPr>
          <a:xfrm>
            <a:off x="3433421" y="2371725"/>
            <a:ext cx="922565" cy="4939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EE1315-6F25-9D0E-FFC7-70C45476C67D}"/>
              </a:ext>
            </a:extLst>
          </p:cNvPr>
          <p:cNvSpPr/>
          <p:nvPr/>
        </p:nvSpPr>
        <p:spPr>
          <a:xfrm>
            <a:off x="3182930" y="4780268"/>
            <a:ext cx="1053193" cy="3673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3E7A9-4BEA-6623-5BF4-5C20BEA79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5440" y="2058080"/>
            <a:ext cx="2995922" cy="1528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EB0D11-68A2-33F3-3647-C5A53E8608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1676" y="4183685"/>
            <a:ext cx="2995922" cy="1690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DE57F4-A505-81CB-0CB9-9DFE4D95F47D}"/>
              </a:ext>
            </a:extLst>
          </p:cNvPr>
          <p:cNvSpPr txBox="1"/>
          <p:nvPr/>
        </p:nvSpPr>
        <p:spPr>
          <a:xfrm>
            <a:off x="7572375" y="1479409"/>
            <a:ext cx="184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Training</a:t>
            </a:r>
            <a:endParaRPr lang="en-US" sz="2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49CB6A6-2AC2-3C31-E53B-D2BC79A1DBB1}"/>
              </a:ext>
            </a:extLst>
          </p:cNvPr>
          <p:cNvSpPr/>
          <p:nvPr/>
        </p:nvSpPr>
        <p:spPr>
          <a:xfrm>
            <a:off x="7631408" y="2608489"/>
            <a:ext cx="851285" cy="40005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2D74793-48D4-7652-3961-79C365B0BAF3}"/>
              </a:ext>
            </a:extLst>
          </p:cNvPr>
          <p:cNvSpPr/>
          <p:nvPr/>
        </p:nvSpPr>
        <p:spPr>
          <a:xfrm>
            <a:off x="7631408" y="4780268"/>
            <a:ext cx="949256" cy="46166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A96BA-D5DF-791C-BD24-3B3B23B788E5}"/>
              </a:ext>
            </a:extLst>
          </p:cNvPr>
          <p:cNvSpPr txBox="1"/>
          <p:nvPr/>
        </p:nvSpPr>
        <p:spPr>
          <a:xfrm>
            <a:off x="7631408" y="4371554"/>
            <a:ext cx="109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2C663-0AC0-5BD1-AEDD-8CDCD967BB54}"/>
              </a:ext>
            </a:extLst>
          </p:cNvPr>
          <p:cNvSpPr txBox="1"/>
          <p:nvPr/>
        </p:nvSpPr>
        <p:spPr>
          <a:xfrm>
            <a:off x="7631408" y="2234810"/>
            <a:ext cx="106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66%</a:t>
            </a:r>
          </a:p>
        </p:txBody>
      </p:sp>
    </p:spTree>
    <p:extLst>
      <p:ext uri="{BB962C8B-B14F-4D97-AF65-F5344CB8AC3E}">
        <p14:creationId xmlns:p14="http://schemas.microsoft.com/office/powerpoint/2010/main" val="233332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D874-569E-6977-5A7B-D7C9341C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New mosaics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AF6E-2C66-2F23-7E74-9C9CF778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3F885-175F-EC9C-5D2A-5D32B3B1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82" y="1539903"/>
            <a:ext cx="7462042" cy="53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0F30-FE41-3F28-D4BE-B28821B5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35" y="135047"/>
            <a:ext cx="12167757" cy="1325563"/>
          </a:xfrm>
        </p:spPr>
        <p:txBody>
          <a:bodyPr/>
          <a:lstStyle/>
          <a:p>
            <a:r>
              <a:rPr lang="en-US" dirty="0"/>
              <a:t>Effect of reversing weaker channel in </a:t>
            </a:r>
            <a:r>
              <a:rPr lang="en-US" b="1" u="sng" dirty="0"/>
              <a:t>first</a:t>
            </a:r>
            <a:r>
              <a:rPr lang="en-US" dirty="0"/>
              <a:t> 2 mosaics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440D-161F-6A24-373F-FA46C22E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065" y="1490913"/>
            <a:ext cx="3094705" cy="86201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Manipulation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282E50-E96E-1D09-D0A6-3CCD6814B59D}"/>
              </a:ext>
            </a:extLst>
          </p:cNvPr>
          <p:cNvSpPr/>
          <p:nvPr/>
        </p:nvSpPr>
        <p:spPr>
          <a:xfrm>
            <a:off x="3433421" y="2371725"/>
            <a:ext cx="922565" cy="4939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EE1315-6F25-9D0E-FFC7-70C45476C67D}"/>
              </a:ext>
            </a:extLst>
          </p:cNvPr>
          <p:cNvSpPr/>
          <p:nvPr/>
        </p:nvSpPr>
        <p:spPr>
          <a:xfrm>
            <a:off x="3182930" y="4780268"/>
            <a:ext cx="1053193" cy="3673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E57F4-A505-81CB-0CB9-9DFE4D95F47D}"/>
              </a:ext>
            </a:extLst>
          </p:cNvPr>
          <p:cNvSpPr txBox="1"/>
          <p:nvPr/>
        </p:nvSpPr>
        <p:spPr>
          <a:xfrm>
            <a:off x="7572375" y="1479409"/>
            <a:ext cx="184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Training</a:t>
            </a:r>
            <a:endParaRPr lang="en-US" sz="2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49CB6A6-2AC2-3C31-E53B-D2BC79A1DBB1}"/>
              </a:ext>
            </a:extLst>
          </p:cNvPr>
          <p:cNvSpPr/>
          <p:nvPr/>
        </p:nvSpPr>
        <p:spPr>
          <a:xfrm>
            <a:off x="7631408" y="2608489"/>
            <a:ext cx="851285" cy="40005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2D74793-48D4-7652-3961-79C365B0BAF3}"/>
              </a:ext>
            </a:extLst>
          </p:cNvPr>
          <p:cNvSpPr/>
          <p:nvPr/>
        </p:nvSpPr>
        <p:spPr>
          <a:xfrm>
            <a:off x="7631408" y="4780268"/>
            <a:ext cx="949256" cy="46166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A96BA-D5DF-791C-BD24-3B3B23B788E5}"/>
              </a:ext>
            </a:extLst>
          </p:cNvPr>
          <p:cNvSpPr txBox="1"/>
          <p:nvPr/>
        </p:nvSpPr>
        <p:spPr>
          <a:xfrm>
            <a:off x="7631408" y="4371554"/>
            <a:ext cx="109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2C663-0AC0-5BD1-AEDD-8CDCD967BB54}"/>
              </a:ext>
            </a:extLst>
          </p:cNvPr>
          <p:cNvSpPr txBox="1"/>
          <p:nvPr/>
        </p:nvSpPr>
        <p:spPr>
          <a:xfrm>
            <a:off x="7631408" y="2234810"/>
            <a:ext cx="106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11%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936973-DD5B-FD65-06D2-AC2C5784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5" y="1921919"/>
            <a:ext cx="2864985" cy="17039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116B63-6234-D6C9-4DCE-8F928425A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09" y="4003281"/>
            <a:ext cx="2970439" cy="17358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E93E2B-6279-B6CF-1C11-B17797C53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548" y="1895946"/>
            <a:ext cx="2910567" cy="18251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B49D85-CD1B-C722-3477-7CF8C93B7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915" y="4054326"/>
            <a:ext cx="2933700" cy="18192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895A681-39E1-1238-1DB0-15D31B460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259" y="1921919"/>
            <a:ext cx="2577533" cy="14226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7178EF5-78A6-F6A6-0AA3-03A809C8A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2765" y="3918255"/>
            <a:ext cx="3326289" cy="24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9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D8F0-DBAE-AECC-096E-8FD69FA6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002B-FD60-02EC-3DE9-56007376D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70F6E-FEF7-F863-315A-F6277D5A3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7" y="1351491"/>
            <a:ext cx="10559143" cy="469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C3F82-8512-06A7-0309-B005C9F27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does this asymmetry occur?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35A367-0E2A-7B83-2BE8-8C672EEF7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look at the statistics of natural images</a:t>
            </a:r>
          </a:p>
        </p:txBody>
      </p:sp>
    </p:spTree>
    <p:extLst>
      <p:ext uri="{BB962C8B-B14F-4D97-AF65-F5344CB8AC3E}">
        <p14:creationId xmlns:p14="http://schemas.microsoft.com/office/powerpoint/2010/main" val="16059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4914-34BE-F8B5-5FCE-FB218137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737" y="-12246"/>
            <a:ext cx="9855654" cy="953295"/>
          </a:xfrm>
        </p:spPr>
        <p:txBody>
          <a:bodyPr/>
          <a:lstStyle/>
          <a:p>
            <a:r>
              <a:rPr lang="en-US" dirty="0"/>
              <a:t>Cluster of +L and –S pixels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88A6-BE0A-B359-125D-AB3544B3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68C2A-AD3C-8CFA-34CA-4AA02FD2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37" y="844323"/>
            <a:ext cx="5761495" cy="59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8B94-7D76-B72D-490E-0A41AE59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0ACC-A037-2F40-57DE-ABA4A0B0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7B294-36D0-E59C-B119-518D05EE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340" y="0"/>
            <a:ext cx="6819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4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76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Recap from last week: Vanilla model</vt:lpstr>
      <vt:lpstr>Effect of reversing weaker channel in last 2 mosaics</vt:lpstr>
      <vt:lpstr>New mosaics </vt:lpstr>
      <vt:lpstr>Effect of reversing weaker channel in first 2 mosaics</vt:lpstr>
      <vt:lpstr>PowerPoint Presentation</vt:lpstr>
      <vt:lpstr>Why does this asymmetry occur?</vt:lpstr>
      <vt:lpstr>Cluster of +L and –S pixels </vt:lpstr>
      <vt:lpstr>PowerPoint Presentation</vt:lpstr>
      <vt:lpstr>Most extreme examples come from this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St-Amand</dc:creator>
  <cp:lastModifiedBy>David St-Amand</cp:lastModifiedBy>
  <cp:revision>9</cp:revision>
  <dcterms:created xsi:type="dcterms:W3CDTF">2024-03-30T22:02:55Z</dcterms:created>
  <dcterms:modified xsi:type="dcterms:W3CDTF">2024-03-31T01:17:28Z</dcterms:modified>
</cp:coreProperties>
</file>