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66" r:id="rId5"/>
    <p:sldId id="271" r:id="rId6"/>
    <p:sldId id="260" r:id="rId7"/>
    <p:sldId id="270" r:id="rId8"/>
    <p:sldId id="272" r:id="rId9"/>
    <p:sldId id="273" r:id="rId10"/>
    <p:sldId id="267" r:id="rId11"/>
    <p:sldId id="268" r:id="rId12"/>
    <p:sldId id="269" r:id="rId13"/>
    <p:sldId id="27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5F31-1491-3802-9C96-35D88C4AE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55006-8DCA-FC12-E1AF-BA45F373F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8280-46DD-209F-0E26-A8205E75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FE51-744F-EC8B-E3B5-ADDF7BD7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BF2C-0A04-2521-3FAE-FD6C10B9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4914-F524-FF74-26AD-511F1230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38500-65C8-4B45-CC4D-180723767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0C4C-4590-35F3-8921-87BCDD53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91F9-6CE8-A02E-E568-ACFD8102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4505-BA80-5C92-6ACA-A15B9037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55564-9D5A-A49F-423E-28FE5D495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67902-C25A-A058-A753-C632DAA7F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DBCB-5BAE-F760-94F1-74496924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0838-78D9-20E1-B0CF-0C718E60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307A-DE9E-1F25-513A-6948D14C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6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6ACB-8610-03A4-C6AD-C35C94C7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AC20-3128-E96D-8DB4-79B96F5BB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67F8-2B9D-E591-26FC-A551C79E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519ED-4906-63D8-49FB-B3CECD5F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89D7-1724-B26E-F0A6-FF41141D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7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07D2-2701-F20A-9F88-7E90F123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21BB8-F33B-702D-1288-33DF183C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6CAE-BBFE-58C6-9B42-66F60D57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BE23-897A-A2E7-699D-751CFC3B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8FA8-4CE5-AEA2-4DFB-2BA68811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D4BD-371F-C8E8-0FD6-6066F7C7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D7A4-45FC-60C1-776B-AE91CE85C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D6040-9C9B-D9A3-5D80-150F263E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F73A9-E011-F6DF-2D92-B763775A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091BD-BDE6-D5FB-8DA7-594A0C53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7A61E-1BEF-AF1E-8145-3468A2F7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E81-AF44-1A68-945A-80ECFE90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0A17-D750-BD21-5497-941B5C10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6F4A8-7E02-D63F-43A3-992567C08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08574-F12B-0AFB-E694-158A75911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C8FB-EB06-BE0C-A5A7-AB371C7B9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F04DA-7EFC-7FE5-596C-C13F27DD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E7073-C250-5CE3-6EBE-546646B1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40504-B75B-816D-DF6B-30FFACC9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55D8-BE6B-4F02-58CA-CD8FE531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4FE3E-5C86-6721-E20B-52EDE94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28944-8FB3-D3AD-1149-1BE6535D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79E19-ADDE-A1D0-E6CF-D39680FD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CC837-9945-986D-969A-92389875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A7AA2-3C2F-1FFC-55A2-F036872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6385C-548D-7A6E-EF42-42E7A090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A4D5-B116-010E-F9D2-14394CC9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1FEF-340C-6CCA-03EF-66284B38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36D3-05E9-0150-36C4-7E48D289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1A85E-A0FF-06C2-24A7-2EAC9602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DC2C-DF11-917C-DE83-8463AECD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DE2BD-0986-1D94-6F20-96CE2236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9609-5B9F-8E9B-4C40-CEFF3C8D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24A39-1B6F-CC2E-ED9B-AAD91DACC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7D2D0-DF06-F876-49CE-4E9A8FCC1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7DE0-FD22-EFEE-FCB3-9E93B8D8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7C8DB-E185-F1B2-8BF8-301CEEF5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2742-82D5-2BF2-F9EF-8B42E050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643B7-E4D1-EAED-3B1C-0B295198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A5682-77B1-80DA-4289-BD54D99C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F7A8-E042-BECB-DED6-8322EC29E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BF03-4059-0BE1-34CA-35D2691C6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214E-78D2-DE9C-9B13-AF8D0596F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43C-282C-590B-0C42-68EAE818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16" y="62942"/>
            <a:ext cx="10515600" cy="1325563"/>
          </a:xfrm>
        </p:spPr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9640-2FBB-093B-2941-4BA4B401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16" y="13232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New constraint method where bias and threshold are learned through gradient descent </a:t>
            </a:r>
          </a:p>
          <a:p>
            <a:pPr marL="0" indent="0">
              <a:buNone/>
            </a:pPr>
            <a:r>
              <a:rPr lang="en-US" dirty="0"/>
              <a:t>- Doesn’t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01535-7F94-D2DC-6774-102FA935B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31" y="2172631"/>
            <a:ext cx="4217595" cy="42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9084-96DE-DD93-221D-8B05AE6D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doesn’t this work?</a:t>
            </a:r>
            <a:br>
              <a:rPr lang="en-US" dirty="0"/>
            </a:br>
            <a:r>
              <a:rPr lang="en-US" sz="3600" dirty="0"/>
              <a:t>Toy problem with a 2D multivariate oriented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2C3E-43F0-D179-1C66-29FA6D15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0C108-225B-011E-8423-A8EB97F5C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93" y="2124123"/>
            <a:ext cx="3944074" cy="39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8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DC96-C0C3-1F08-0736-A6E99E0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DD77-4023-8DF8-AAA9-F68B3438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C2DC3-9867-281B-874E-B06D1CDD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02" y="335519"/>
            <a:ext cx="6918528" cy="57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6BD1-2729-6BC4-6267-95D020E7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6815-9A55-7318-B478-3B02209A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I initially thought I could replicate the failure mode but turns out that was because I didn’t let the algorithm run for long enough</a:t>
            </a:r>
          </a:p>
          <a:p>
            <a:pPr marL="0" indent="0">
              <a:buNone/>
            </a:pPr>
            <a:r>
              <a:rPr lang="en-US" dirty="0"/>
              <a:t>2- This toy model works (As long as initial conditions aren’t too far off from optimum)</a:t>
            </a:r>
          </a:p>
          <a:p>
            <a:pPr marL="0" indent="0">
              <a:buNone/>
            </a:pPr>
            <a:r>
              <a:rPr lang="en-US" dirty="0"/>
              <a:t>3- I still don’t know why the Gamma method doesn’t, but that’s okay</a:t>
            </a:r>
          </a:p>
        </p:txBody>
      </p:sp>
    </p:spTree>
    <p:extLst>
      <p:ext uri="{BB962C8B-B14F-4D97-AF65-F5344CB8AC3E}">
        <p14:creationId xmlns:p14="http://schemas.microsoft.com/office/powerpoint/2010/main" val="62008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DA73-0596-7427-E608-D5A2A4D3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KL before and after adjusting the firing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2D6C-1CAC-8019-98B2-4D68101B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C50F3-7543-F860-D6FA-98D86E8E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13" y="2083889"/>
            <a:ext cx="4978871" cy="3679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F9DF5-03C7-2B39-D209-28D310202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9" y="1690688"/>
            <a:ext cx="5724418" cy="41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B517-E035-8EFD-5FD1-6DA3A3B7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36F0-23BB-00EA-5FE2-31EC94D8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300x300 color model but with a learning rate that reduces over time (currently running) </a:t>
            </a:r>
          </a:p>
          <a:p>
            <a:r>
              <a:rPr lang="en-US" dirty="0"/>
              <a:t>Figure out where algorithm takes most time to run. LU decomposition to optimize learning?</a:t>
            </a:r>
          </a:p>
          <a:p>
            <a:r>
              <a:rPr lang="en-US" dirty="0"/>
              <a:t>In general, figure out how to make 300x300 model converge better</a:t>
            </a:r>
          </a:p>
        </p:txBody>
      </p:sp>
    </p:spTree>
    <p:extLst>
      <p:ext uri="{BB962C8B-B14F-4D97-AF65-F5344CB8AC3E}">
        <p14:creationId xmlns:p14="http://schemas.microsoft.com/office/powerpoint/2010/main" val="106888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AA18-E814-59D6-5013-CB19FA75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749-1326-B1CE-EB10-ED852E9D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Increase Firing rate constraint learning rate : 1x, 0.1x, 0.01x </a:t>
            </a:r>
          </a:p>
          <a:p>
            <a:pPr marL="0" indent="0">
              <a:buNone/>
            </a:pPr>
            <a:r>
              <a:rPr lang="en-US" dirty="0"/>
              <a:t>2- New metrics for Lagrange and </a:t>
            </a:r>
            <a:r>
              <a:rPr lang="en-US" dirty="0" err="1"/>
              <a:t>Two_losses</a:t>
            </a:r>
            <a:r>
              <a:rPr lang="en-US" dirty="0"/>
              <a:t> </a:t>
            </a:r>
          </a:p>
          <a:p>
            <a:pPr marL="514350" indent="-514350">
              <a:buAutoNum type="alphaLcParenR"/>
            </a:pPr>
            <a:r>
              <a:rPr lang="en-US" dirty="0"/>
              <a:t>Gradient</a:t>
            </a:r>
          </a:p>
          <a:p>
            <a:pPr marL="514350" indent="-514350">
              <a:buAutoNum type="alphaLcParenR"/>
            </a:pPr>
            <a:r>
              <a:rPr lang="en-US" dirty="0"/>
              <a:t>Covariance matrices</a:t>
            </a:r>
          </a:p>
          <a:p>
            <a:pPr marL="0" indent="0">
              <a:buNone/>
            </a:pPr>
            <a:r>
              <a:rPr lang="en-US" dirty="0"/>
              <a:t>3- Recording loss before and after adjusting FR</a:t>
            </a:r>
          </a:p>
          <a:p>
            <a:pPr marL="0" indent="0">
              <a:buNone/>
            </a:pPr>
            <a:r>
              <a:rPr lang="en-US" dirty="0"/>
              <a:t>4- Toy model</a:t>
            </a:r>
          </a:p>
          <a:p>
            <a:pPr marL="0" indent="0">
              <a:buNone/>
            </a:pPr>
            <a:r>
              <a:rPr lang="en-US" dirty="0"/>
              <a:t>5- Next steps</a:t>
            </a:r>
          </a:p>
        </p:txBody>
      </p:sp>
    </p:spTree>
    <p:extLst>
      <p:ext uri="{BB962C8B-B14F-4D97-AF65-F5344CB8AC3E}">
        <p14:creationId xmlns:p14="http://schemas.microsoft.com/office/powerpoint/2010/main" val="179343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C442-F564-7DD4-4A85-EA78B7D1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LR of the FR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DEE6-99EA-7BA9-9F48-DEFF6C86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B79D8-70CA-D1DB-E8AA-B8D0AC26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13" y="2149581"/>
            <a:ext cx="10017847" cy="39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3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7885-C362-BFCA-7A92-D359E0D8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KL and MI?</a:t>
            </a:r>
            <a:br>
              <a:rPr lang="en-US" dirty="0"/>
            </a:br>
            <a:r>
              <a:rPr lang="en-US" dirty="0"/>
              <a:t>(Question from last week)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2619-57D9-8E2F-87D3-82E14AE3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6C30A-81EB-A089-3159-0E8AE8CA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1" y="2329282"/>
            <a:ext cx="8105775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0CCE9-8B7A-C527-97D4-1BF46AF3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11" y="3931799"/>
            <a:ext cx="10343577" cy="337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7E3810-309F-49F7-70C0-D91E7025F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11" y="4458006"/>
            <a:ext cx="41624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0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6FFC-E885-A598-3C66-48F77138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LR for FR doesn’t narrow the distribution of firing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9AC1-4F0A-5DB3-D122-536ED8E1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374" y="2962810"/>
            <a:ext cx="3657927" cy="8485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Lagrange FR histogram for comparison: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4970F-BF73-7C73-5F45-7EB2123C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8" y="1825625"/>
            <a:ext cx="7038299" cy="4789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3B340-434B-7473-88E9-3D2D37CD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374" y="3677972"/>
            <a:ext cx="4456947" cy="29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3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E5C4-AC48-FA36-163F-8F6C690B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973"/>
            <a:ext cx="10515600" cy="1325563"/>
          </a:xfrm>
        </p:spPr>
        <p:txBody>
          <a:bodyPr/>
          <a:lstStyle/>
          <a:p>
            <a:r>
              <a:rPr lang="en-US" dirty="0"/>
              <a:t>New Gradient metric: </a:t>
            </a:r>
            <a:br>
              <a:rPr lang="en-US" dirty="0"/>
            </a:br>
            <a:r>
              <a:rPr lang="en-US" dirty="0"/>
              <a:t>Lagrange vs Gamma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D864-40F9-4267-9EA7-7B02B947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D18D1-CD03-6D9E-F030-661F4AC2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47" y="1698536"/>
            <a:ext cx="8663671" cy="49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0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FC96-9403-E0D8-653C-206BD785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97" y="70790"/>
            <a:ext cx="10515600" cy="1325563"/>
          </a:xfrm>
        </p:spPr>
        <p:txBody>
          <a:bodyPr/>
          <a:lstStyle/>
          <a:p>
            <a:r>
              <a:rPr lang="en-US" dirty="0"/>
              <a:t>Previous (Lagrange) covariance matrix:</a:t>
            </a:r>
            <a:br>
              <a:rPr lang="en-US" dirty="0"/>
            </a:br>
            <a:r>
              <a:rPr lang="en-US" dirty="0"/>
              <a:t>Doesn’t look like it should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8E5B-4B64-D230-268A-B1A419E3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Reasons why:</a:t>
            </a:r>
          </a:p>
          <a:p>
            <a:pPr marL="0" indent="0">
              <a:buNone/>
            </a:pPr>
            <a:r>
              <a:rPr lang="en-US" dirty="0"/>
              <a:t>John: Should be diagonal if we don’t </a:t>
            </a:r>
          </a:p>
          <a:p>
            <a:pPr marL="0" indent="0">
              <a:buNone/>
            </a:pPr>
            <a:r>
              <a:rPr lang="en-US" dirty="0"/>
              <a:t>multiply by G matrix</a:t>
            </a:r>
          </a:p>
          <a:p>
            <a:pPr marL="0" indent="0">
              <a:buNone/>
            </a:pPr>
            <a:r>
              <a:rPr lang="en-US" dirty="0"/>
              <a:t>David: This is taken from 1 batch of 128</a:t>
            </a:r>
          </a:p>
          <a:p>
            <a:pPr marL="0" indent="0">
              <a:buNone/>
            </a:pPr>
            <a:r>
              <a:rPr lang="en-US" dirty="0"/>
              <a:t>Maybe this is a noisy estimate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13D69-6C29-45FF-A0E1-CDD3D41C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74" y="1712350"/>
            <a:ext cx="4556232" cy="45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3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92DA-59F9-29CF-8BFE-69373A23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11" y="-97962"/>
            <a:ext cx="10515600" cy="1325563"/>
          </a:xfrm>
        </p:spPr>
        <p:txBody>
          <a:bodyPr/>
          <a:lstStyle/>
          <a:p>
            <a:r>
              <a:rPr lang="en-US" dirty="0"/>
              <a:t>Both hypotheses seem to be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C4A3-2857-E19D-33F9-EBCAFA4D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31" y="14253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Sampled from 1000 batches instead of just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DEEFE-BCC6-5124-43FC-D2B299F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" y="2130983"/>
            <a:ext cx="3640883" cy="4244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F5925-3A1D-CE40-72D8-2F3EA73BB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24" y="1953312"/>
            <a:ext cx="3858376" cy="4495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DCAFE-5DCF-32D4-FCF1-166F788E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888" y="2023952"/>
            <a:ext cx="3701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49E8-9AC1-31FC-98E1-DF6DC003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Ironically, these matrices look better with Gamma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52EA-40C6-6179-EC49-4209E6A3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89AE0-F073-2094-3D71-D38E6D5A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152" y="2004801"/>
            <a:ext cx="3662241" cy="4307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59EB7-52C2-6024-3F02-2A066A6A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7" y="1958524"/>
            <a:ext cx="3695348" cy="4353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2E691-2B43-3062-6728-4E0EB49CC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603" y="1960489"/>
            <a:ext cx="3630884" cy="42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0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310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Last week</vt:lpstr>
      <vt:lpstr>This week</vt:lpstr>
      <vt:lpstr>Increasing the LR of the FR constraint</vt:lpstr>
      <vt:lpstr>What is the difference between KL and MI? (Question from last week) </vt:lpstr>
      <vt:lpstr>Increasing LR for FR doesn’t narrow the distribution of firing rates </vt:lpstr>
      <vt:lpstr>New Gradient metric:  Lagrange vs Gamma</vt:lpstr>
      <vt:lpstr>Previous (Lagrange) covariance matrix: Doesn’t look like it should </vt:lpstr>
      <vt:lpstr>Both hypotheses seem to be wrong</vt:lpstr>
      <vt:lpstr>Ironically, these matrices look better with Gamma method</vt:lpstr>
      <vt:lpstr>Why doesn’t this work? Toy problem with a 2D multivariate oriented gaussian</vt:lpstr>
      <vt:lpstr>PowerPoint Presentation</vt:lpstr>
      <vt:lpstr>Results in a nutshell</vt:lpstr>
      <vt:lpstr>Recording KL before and after adjusting the firing rate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David St-Amand</cp:lastModifiedBy>
  <cp:revision>19</cp:revision>
  <dcterms:created xsi:type="dcterms:W3CDTF">2024-01-23T20:43:29Z</dcterms:created>
  <dcterms:modified xsi:type="dcterms:W3CDTF">2024-01-24T19:52:56Z</dcterms:modified>
</cp:coreProperties>
</file>