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2" r:id="rId6"/>
    <p:sldId id="260" r:id="rId7"/>
    <p:sldId id="259" r:id="rId8"/>
    <p:sldId id="266" r:id="rId9"/>
    <p:sldId id="265" r:id="rId10"/>
    <p:sldId id="264" r:id="rId11"/>
    <p:sldId id="267" r:id="rId12"/>
    <p:sldId id="270" r:id="rId13"/>
    <p:sldId id="271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320E-A158-ADAE-3A92-9AF75FDC6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62B95-768A-DA82-6444-61F96D72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ABD5-7363-3C65-FED7-F62925E2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52F3-B21F-4693-A72B-753B4C45EF1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987A-4649-A774-9494-072F8B53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ABD47-7C19-B0C0-CEF6-1D1B45FC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FD8-AF56-42E0-B6B9-90932DBD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6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5162-720A-46D8-E6B3-D5AF8B2D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685E3-45CC-B7E2-F5CD-6BD8419C0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7AB46-660B-5260-1719-6981F363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52F3-B21F-4693-A72B-753B4C45EF1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525CE-1573-BE81-C545-1B2EFC78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0521D-D183-809E-B813-2A57735F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FD8-AF56-42E0-B6B9-90932DBD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2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C59E9-0557-044E-A917-78094CD7F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A3ED6-313A-DCF4-7B59-62E1581FD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54D33-F9BC-9597-08C6-54DDA868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52F3-B21F-4693-A72B-753B4C45EF1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B0B42-A346-F2B9-4DB4-4C7B5E42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AB94-6692-3EDF-6B77-40E93252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FD8-AF56-42E0-B6B9-90932DBD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8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5BF2-6938-B08C-9642-2CF88189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6E74-B6F1-128D-DBD0-CF6B880B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6506C-4D05-9264-536D-DE10B166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52F3-B21F-4693-A72B-753B4C45EF1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7C36E-A541-83AE-959A-DC834F85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4DA28-EABF-1D80-3874-71EB8844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FD8-AF56-42E0-B6B9-90932DBD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3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39D2-60D8-A522-2F2B-52319613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96050-D5D6-A6B2-D22D-076D44154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26526-F04D-C14D-F080-26D39FC2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52F3-B21F-4693-A72B-753B4C45EF1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BFF2C-AA52-A53D-DFAB-F92652C1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D589-C4A1-906F-6721-2E950828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FD8-AF56-42E0-B6B9-90932DBD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2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77CC-67FA-8AD3-CFEB-0A498C62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EA86-07A2-1841-277A-F4849188F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7F23E-3493-48F1-6191-76FC49BD0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299D6-0DA0-F3CA-A196-CABA6944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52F3-B21F-4693-A72B-753B4C45EF1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0EAC-8F51-3435-B1C6-55D150A6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EE478-28AA-6E5E-D30B-E7DC40FF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FD8-AF56-42E0-B6B9-90932DBD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2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B3D6-31C2-3569-059A-F3F3BA3C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8487A-3E15-0B43-EBD7-3337B4191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96990-6DD1-82AC-324C-2E277B93E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5220C-DBCD-202A-190E-C03AEDACA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A39D0-DC13-F46D-83EE-5A6C09D66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4AD43-F0CE-20C6-DDC9-A5AAFBCE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52F3-B21F-4693-A72B-753B4C45EF1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D7FA6-8CD6-248C-8077-83540579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34AC5-ABBE-2784-4871-A2579F8B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FD8-AF56-42E0-B6B9-90932DBD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1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A5CF-94E2-801A-93F2-40C96591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ECC71-0BE8-5E16-802E-4052448D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52F3-B21F-4693-A72B-753B4C45EF1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F0F1E-19F4-8EF2-1E80-37F91B42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C05F5-3A24-ABAC-C681-9896951F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FD8-AF56-42E0-B6B9-90932DBD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5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AC3C3-65CF-AEBC-F168-781FFE5D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52F3-B21F-4693-A72B-753B4C45EF1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88339-9176-3C05-F9EB-EE7A2148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8B428-D47A-783E-0B7D-18C876FE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FD8-AF56-42E0-B6B9-90932DBD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8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85BE-17D1-AC24-D558-2299961A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2027-9F1F-30CD-CE7F-30FAC6D2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EAB1A-082D-1B5D-56BA-62E045F7B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C78DD-9710-E437-1D72-CB9401F5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52F3-B21F-4693-A72B-753B4C45EF1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AC094-2E1D-D833-324C-7F2FA24B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CCB2A-8730-7045-7650-8651354E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FD8-AF56-42E0-B6B9-90932DBD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1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B5D7-987D-4865-5DE4-5BD40C0E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34EB0-D0D4-D80F-26DE-E456244DB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F296C-211A-118B-531C-AD8A441E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EB374-9C39-1FE0-8033-38E05DF7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52F3-B21F-4693-A72B-753B4C45EF1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C44D2-2C20-3094-74AA-808EF9FD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CD035-274E-9B2C-0B4E-B911DCCC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FD8-AF56-42E0-B6B9-90932DBD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9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8CD06-50D7-84A8-BFCF-36A0A002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6EA3A-C99C-0163-62AD-422BE0714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ED698-C3A9-AF36-0382-C6248C2D5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52F3-B21F-4693-A72B-753B4C45EF1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A72D9-DEC0-004A-0C97-FBE7C2E28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A6A2A-7CDA-5306-ACFC-B75D6C3D2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0FD8-AF56-42E0-B6B9-90932DBD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6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E94C-5EAA-5F36-BFBD-6ACA4CDFB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58B25-9586-7289-623D-4DED4384C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5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0F3B-4131-A07F-649B-E6CE87A0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533B-ACB1-BFE6-90A9-FD844014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9BE39-97FF-0B20-0578-FBB90997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82" y="428718"/>
            <a:ext cx="9887838" cy="57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3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5233-1EB3-75A1-2A7F-386D9AC0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1719-140C-60F7-1A98-06CA6534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607F0-FD88-9DE7-603F-B100BD9D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1" y="308522"/>
            <a:ext cx="11509528" cy="654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6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0C80-5BDE-5150-5C31-A0E955FD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59488"/>
            <a:ext cx="10515600" cy="1325563"/>
          </a:xfrm>
        </p:spPr>
        <p:txBody>
          <a:bodyPr/>
          <a:lstStyle/>
          <a:p>
            <a:r>
              <a:rPr lang="en-US" dirty="0"/>
              <a:t>Only the most important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F4C1-C960-F77C-CC3A-F805103A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A0B27-9AFE-85C4-3D12-88F7A148C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8" y="944477"/>
            <a:ext cx="10599964" cy="59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71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4B27-1E40-A9CD-4359-4EB37842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96" y="83457"/>
            <a:ext cx="10515600" cy="1325563"/>
          </a:xfrm>
        </p:spPr>
        <p:txBody>
          <a:bodyPr/>
          <a:lstStyle/>
          <a:p>
            <a:r>
              <a:rPr lang="en-US" dirty="0"/>
              <a:t>Only the most important channel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0519-62E3-23A0-B34C-AF43DC23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B08C0-0F02-3B0D-50C1-030F0B0A1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28" y="1334429"/>
            <a:ext cx="9291590" cy="533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2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58AC-CE45-6C73-F305-2770229E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Only the most important channel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6982-5A56-E070-0F83-5A5086D1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255DD-110D-AC58-EBF5-61E6E5D1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97" y="1187198"/>
            <a:ext cx="9910082" cy="55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4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81A5-7CEB-46DB-73E7-1DAF9DE0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1B68-914E-9651-5A2D-486DDDEB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8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C175-A9B4-15F6-660C-1B57D378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 for 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0EE6-5096-B2DF-D5B3-3242C507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Fitting </a:t>
            </a:r>
            <a:r>
              <a:rPr lang="en-AU" dirty="0" err="1"/>
              <a:t>DoG</a:t>
            </a:r>
            <a:r>
              <a:rPr lang="en-AU" dirty="0"/>
              <a:t> to RFs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Almost complete absence of –S RFs</a:t>
            </a:r>
          </a:p>
          <a:p>
            <a:pPr marL="514350" indent="-514350">
              <a:buAutoNum type="arabicPeriod"/>
            </a:pPr>
            <a:r>
              <a:rPr lang="en-US" dirty="0"/>
              <a:t>Parametrized vs unparametrized mosaics </a:t>
            </a:r>
          </a:p>
          <a:p>
            <a:pPr marL="514350" indent="-514350">
              <a:buAutoNum type="arabicPeriod"/>
            </a:pPr>
            <a:r>
              <a:rPr lang="en-US" dirty="0"/>
              <a:t>Does reducing LR at plateau improve mosaics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593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468E-24B2-C771-C787-D41EA51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182638"/>
            <a:ext cx="10515600" cy="1325563"/>
          </a:xfrm>
        </p:spPr>
        <p:txBody>
          <a:bodyPr/>
          <a:lstStyle/>
          <a:p>
            <a:r>
              <a:rPr lang="en-US" dirty="0" err="1"/>
              <a:t>DoG</a:t>
            </a:r>
            <a:r>
              <a:rPr lang="en-US" dirty="0"/>
              <a:t> fit to parametrized RFs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B0D0-8454-EDD2-0552-F0082A20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2FEABC-CBE2-67BD-8DE0-53BEEE63D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" y="1178301"/>
            <a:ext cx="9557362" cy="56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8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F646-DEFD-5B5C-6333-6D61C3A5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DoG</a:t>
            </a:r>
            <a:r>
              <a:rPr lang="en-US" dirty="0"/>
              <a:t> fit to unparametrized RFs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937D-59F2-455D-9099-9041AECE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B00CC-BA9D-5C05-B60A-AEFB2550E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3" y="1446583"/>
            <a:ext cx="8872936" cy="52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8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A350-7977-1696-0F98-51371C12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FD81-90EB-1CD6-7407-1AC6156F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63570-5A1C-F5C3-E2F4-D3C6109B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3" y="110218"/>
            <a:ext cx="12033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2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E358-CD6C-9BED-8AF5-63B79047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E4D9-C8AA-8A1D-136B-04DC80EF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2F537-C779-EACF-44D0-675337C0E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61" y="639212"/>
            <a:ext cx="10635066" cy="61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5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E64A-88D2-A6CA-CCCF-B913872B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2745-815F-55F7-06F0-27644298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48A02-069B-2BE0-6E09-4914909F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9" y="681037"/>
            <a:ext cx="10073083" cy="56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8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F6DC-A230-4937-106B-6293F23E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D716-C80B-FA24-3A3C-C3E96CC7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B5D00-F6FE-E536-ADD3-C81015C41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3" y="146957"/>
            <a:ext cx="11922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7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3C4B-6210-0E9D-8815-3AC42645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0AD2B-7491-543C-BEDB-039C252A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81265-2343-BD73-346D-DB5253E4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61" y="289493"/>
            <a:ext cx="11660902" cy="65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2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50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Plan for today</vt:lpstr>
      <vt:lpstr>DoG fit to parametrized RFs</vt:lpstr>
      <vt:lpstr>DoG fit to unparametrized RFs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Only the most important channel</vt:lpstr>
      <vt:lpstr>Only the most important channel </vt:lpstr>
      <vt:lpstr>Only the most important channel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St-Amand</dc:creator>
  <cp:lastModifiedBy>David St-Amand</cp:lastModifiedBy>
  <cp:revision>4</cp:revision>
  <dcterms:created xsi:type="dcterms:W3CDTF">2024-02-06T01:06:34Z</dcterms:created>
  <dcterms:modified xsi:type="dcterms:W3CDTF">2024-02-06T19:05:23Z</dcterms:modified>
</cp:coreProperties>
</file>