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2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E9E1-3FA6-31C5-87CC-971A39C90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F975E-6EAB-5CD8-4DDF-93C4D074A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E691-CBE7-43C9-F5BF-797873FE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3BA0-F301-497F-A2EA-C2C3D919E5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D24BC-B690-1DC8-4E3F-8177E495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6E7A-8A11-352E-3B5D-326DB4CA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E60B-1FA7-477C-A1A4-4AB7DC7C3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1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A576-FB49-E64A-A97F-04F5A034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CB0B7-7212-80AA-9CB3-9F4F2F6B5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40DE7-DE0E-0B13-717C-2AC35F30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3BA0-F301-497F-A2EA-C2C3D919E5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69E2-4EDC-24E8-2E59-8DF5085D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32FA8-44E9-ACCD-36BC-6DB0C3DA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E60B-1FA7-477C-A1A4-4AB7DC7C3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1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1277F-2CE5-1523-D94A-63FBBE614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A0D49-6EF3-7F55-6218-FDDFF56CA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AA9D-5E9D-1481-FB5E-19E69DB9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3BA0-F301-497F-A2EA-C2C3D919E5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9B5B-95DA-8BC1-DCBB-3AE4C9BB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9503-1425-8147-C3B4-1516B69B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E60B-1FA7-477C-A1A4-4AB7DC7C3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2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34AB-C299-FDE5-6BE3-BF9A904D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848A-427B-EE39-8B71-2599DC613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BF8AE-F7C2-8B3B-9EF0-C624D170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3BA0-F301-497F-A2EA-C2C3D919E5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C4E7-CE26-B3EE-DCB8-10D3F2FE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DC57-77A0-33E6-DB66-B8FC98FA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E60B-1FA7-477C-A1A4-4AB7DC7C3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3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4D13-FF59-0EBC-F2A5-88F03EBD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BE198-275D-622A-ADA4-AEE6A0375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AF99-077D-29F9-64A0-B462222B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3BA0-F301-497F-A2EA-C2C3D919E5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B49D-0F81-111B-41C6-8FD43A07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C025F-84FB-B582-D8D8-9ACFEAE1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E60B-1FA7-477C-A1A4-4AB7DC7C3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9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46A2-2FC7-5FF4-1950-02E8E884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04DA-EF44-F3D4-763E-D7B102AB7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ED485-5AA2-E693-A9CF-065832376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156EE-EAB3-3884-7DBA-31525AA1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3BA0-F301-497F-A2EA-C2C3D919E5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C5633-96E4-78D3-470A-10772165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EF7D4-B80E-B9C2-1E7F-710FDEAC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E60B-1FA7-477C-A1A4-4AB7DC7C3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3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6EFB-0631-2B53-FAB1-A02D0BD2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FCC35-2837-7F08-56D4-E4051D0DA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E219D-0EA9-36E0-28DF-BE416743A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D236B-898D-D988-7CE6-E9E1223B3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9AAB9-7137-E93C-E956-27195F298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6EB5-4DF5-EE59-DF81-F212A4B0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3BA0-F301-497F-A2EA-C2C3D919E5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6DE38-C43D-9E74-5BCA-2E8B7AE3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1673D-B546-913C-C8B4-6AD2664F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E60B-1FA7-477C-A1A4-4AB7DC7C3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8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B4E4-CA4F-0182-F39E-2A064CD1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EC13E-FB0E-E13D-2BA9-80E16236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3BA0-F301-497F-A2EA-C2C3D919E5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26E39-7532-367F-4C61-23E2142B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7EC73-1351-3A5C-4583-2651ED12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E60B-1FA7-477C-A1A4-4AB7DC7C3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9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7DBE6-0531-F0A4-4A40-0191E3A7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3BA0-F301-497F-A2EA-C2C3D919E5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6E4F1-05D5-4B10-AA61-0DA92F53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A0CC6-071C-5900-C2A4-61004811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E60B-1FA7-477C-A1A4-4AB7DC7C3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7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E04D-3ADF-7928-48DD-8B681B21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0E0B-6065-B338-7559-80F588FC0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8C822-F71C-1462-7A1C-58FD7A5A0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A02A3-0B86-E002-DEF8-735D79FC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3BA0-F301-497F-A2EA-C2C3D919E5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A4F0C-0E96-0DF8-02B2-858EE763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E76EE-838A-BBC5-9B1B-A8116F9E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E60B-1FA7-477C-A1A4-4AB7DC7C3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4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4EAD-3249-9126-06E3-B3E60286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230F7-776C-A543-EF77-E442FA3C9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462A9-AC53-AA7E-6B48-4585F4D1F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067AC-4C64-787E-CA13-A3EA3513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3BA0-F301-497F-A2EA-C2C3D919E5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87983-E7C3-DE84-5B7F-F9B7F572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5C489-E9CD-9527-BB67-80F2A9E0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E60B-1FA7-477C-A1A4-4AB7DC7C3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6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82339-751E-159B-7443-96C4AB3C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D78A1-FD7E-4857-70BE-48BF2C43E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EE966-9AE2-94F7-4E97-FD41C57EF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83BA0-F301-497F-A2EA-C2C3D919E5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8D350-B30B-4E3E-5F61-B8E1E9F5D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50F5-60EF-6B4C-AF6C-06825D386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E60B-1FA7-477C-A1A4-4AB7DC7C3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3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5202-EC1C-B45C-E6A4-86157079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Gradients for the d parameter in L and S channels are always opposite in sign for a single neuron (this is true for all the neurons I’ve tested)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9EC-EFD3-9B99-036C-9D312DD0D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09B60-C765-8B25-A6C8-304DED917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82" y="1480022"/>
            <a:ext cx="9094792" cy="53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7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022E-FE88-7585-D9FA-8300E3F3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Positive and negative gradients for each channel </a:t>
            </a:r>
            <a:r>
              <a:rPr lang="en-US" sz="3200" u="sng" dirty="0"/>
              <a:t>do not </a:t>
            </a:r>
            <a:r>
              <a:rPr lang="en-US" sz="3200" dirty="0"/>
              <a:t>cancel out (this is not true for all neurons)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E1EA-9515-71D6-F800-7B8F28EA7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F3D29-7016-BB84-CF21-854083C42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504477"/>
            <a:ext cx="9125648" cy="52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6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8EB8-BBE5-2BA8-B437-5EDA9430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340A-4B79-A292-E050-C53F686DA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379" y="6006130"/>
            <a:ext cx="10515600" cy="68489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Ps: The mean of each distribution is half a standard deviation away from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5FABA-496C-6B57-DC97-5ECA8BC8D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29" y="166977"/>
            <a:ext cx="9965766" cy="57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2696-E2BE-3114-BD49-44E45FD8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90" y="307975"/>
            <a:ext cx="10515600" cy="843189"/>
          </a:xfrm>
        </p:spPr>
        <p:txBody>
          <a:bodyPr>
            <a:normAutofit fontScale="90000"/>
          </a:bodyPr>
          <a:lstStyle/>
          <a:p>
            <a:r>
              <a:rPr lang="en-US" dirty="0"/>
              <a:t>d parameter does not change much across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90A4-5302-C51A-5E2F-D778E21D3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E6B7E-6812-5C4C-B4D2-D7FA1BF4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2" y="1257115"/>
            <a:ext cx="9425050" cy="548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3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E16C-9367-7ED3-1CAF-569E122D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909C7-CCBA-D230-96AD-784AED147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2290B-AFDB-548B-71D7-90F3A35BC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681037"/>
            <a:ext cx="9714154" cy="573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9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72BF-49AD-673C-8C4B-1CCA61A0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3B14-152F-DC07-DF98-1FC1F1A2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weights are getting normalized 3 times per step</a:t>
            </a:r>
          </a:p>
          <a:p>
            <a:r>
              <a:rPr lang="en-US" dirty="0"/>
              <a:t>1 normalization uses </a:t>
            </a:r>
            <a:r>
              <a:rPr lang="en-US" dirty="0" err="1"/>
              <a:t>torch.no_grad</a:t>
            </a:r>
            <a:r>
              <a:rPr lang="en-US" dirty="0"/>
              <a:t>(), the other 2 do not.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1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99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Gradients for the d parameter in L and S channels are always opposite in sign for a single neuron (this is true for all the neurons I’ve tested)</vt:lpstr>
      <vt:lpstr>Positive and negative gradients for each channel do not cancel out (this is not true for all neurons) </vt:lpstr>
      <vt:lpstr>PowerPoint Presentation</vt:lpstr>
      <vt:lpstr>d parameter does not change much across steps</vt:lpstr>
      <vt:lpstr>PowerPoint Presentation</vt:lpstr>
      <vt:lpstr>W normalization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St-Amand</dc:creator>
  <cp:lastModifiedBy>David St-Amand</cp:lastModifiedBy>
  <cp:revision>8</cp:revision>
  <dcterms:created xsi:type="dcterms:W3CDTF">2024-05-08T16:07:55Z</dcterms:created>
  <dcterms:modified xsi:type="dcterms:W3CDTF">2024-05-08T19:25:12Z</dcterms:modified>
</cp:coreProperties>
</file>