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57" r:id="rId4"/>
    <p:sldId id="265" r:id="rId5"/>
    <p:sldId id="267" r:id="rId6"/>
    <p:sldId id="256" r:id="rId7"/>
    <p:sldId id="259" r:id="rId8"/>
    <p:sldId id="260" r:id="rId9"/>
    <p:sldId id="261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12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BD3C-EC42-CF02-16D1-570183695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2CCD1-D6C5-EF1F-7303-177D1FD788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3ACF8-BA61-F372-4820-EF5ECA95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B7E-80E0-481E-84AB-455F78CFDD1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C3737-2EDA-CBC8-B8F7-FFEB85F14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385FF-9C7A-718B-646B-4511FD2C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7C03-0747-4E15-9ED8-D443E90E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15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9A0E-28B7-F586-C471-A5FA0F541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69934-76BE-2416-A1F3-1B5B3E974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DFCED-1E46-211E-3F9B-0503B5ED1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B7E-80E0-481E-84AB-455F78CFDD1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0168-5FC6-1F0E-6633-DBC485479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88601-7B50-E0B2-6598-E9F5B94D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7C03-0747-4E15-9ED8-D443E90E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5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76C01-2222-5527-1C59-F0D82E207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CC892-D850-E88D-1B0A-D446B7B37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102BE-230A-9E57-48A6-C8E84406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B7E-80E0-481E-84AB-455F78CFDD1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5A5CE-AA95-8D83-1A24-4B93327C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524AD-DCF1-B419-83C2-AD5063DD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7C03-0747-4E15-9ED8-D443E90E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8004-87EA-C989-4FFD-DBA7BB178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787EF-EC48-DDE6-311F-4F1F1F43B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C893-BC08-2BCF-DF27-5C0DDC63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B7E-80E0-481E-84AB-455F78CFDD1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D00D5-B9A5-9B8C-BC2B-AE6D90C1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80948-090E-39A0-453A-C7FD5DD1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7C03-0747-4E15-9ED8-D443E90E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51D8-A57A-EC02-1BB5-4499BA3E1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31BD-CCA2-F506-8336-BD02B084C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7C2BE-D964-9DAE-EF0D-AEADCF265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B7E-80E0-481E-84AB-455F78CFDD1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3829-0E1B-73B8-91D9-0FAA4F45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8706A-3613-9095-80EA-7C5B13AF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7C03-0747-4E15-9ED8-D443E90E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1E97-E43B-38D1-4491-CCCD7A2E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032E-AE51-EAE6-A2F4-38EB1C03C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23165-6B39-C693-64CB-32925EB90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7A789-CAD7-AAC1-C0ED-13113418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B7E-80E0-481E-84AB-455F78CFDD1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BA75E-8DD5-181D-58A0-84638B19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2CDD81-251F-6D87-ACA8-570C0BA4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7C03-0747-4E15-9ED8-D443E90E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91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C1C6-B8AB-6D26-8412-404088161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F9A2B-BBF4-A8FF-08DC-9E85CCDC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799B0-4CF3-71AC-D4BE-8CC9F05A3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926CE-9663-B1F9-B1F1-18C4CFF35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89EC5A-55B3-44E4-D489-F0A62BB82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EEC781-F0AF-A83F-D29A-A089ACEF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B7E-80E0-481E-84AB-455F78CFDD1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CE1C6D-FD68-BC50-8ABA-AF0F902F5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6AD4AD-E8D4-F129-1AB4-FF6F5952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7C03-0747-4E15-9ED8-D443E90E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09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9C146-5F33-BCBE-6988-0D3CCAA50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CF2433-EA08-36A4-AE93-8C21C17E8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B7E-80E0-481E-84AB-455F78CFDD1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D6781-672A-31C4-124C-1140883F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F2026-C34F-2E7A-D8B6-E342EE89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7C03-0747-4E15-9ED8-D443E90E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79C68-DA71-CD8A-1458-23017B35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B7E-80E0-481E-84AB-455F78CFDD1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6260F-7123-EEC7-E06B-19E5B1CF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F59E7-02E5-A428-0852-9F54B2A5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7C03-0747-4E15-9ED8-D443E90E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5917-B9FE-684A-5183-E7E7EFAA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661FD-B9C8-1B4E-38DD-2BBE6F43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AD116-2402-3DDE-8BDC-7809E0EA8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D489D-BBD1-B6F2-C72F-896CE5B1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B7E-80E0-481E-84AB-455F78CFDD1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01BD0-1C7A-07F9-D241-2CBD1E4D7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87832-F170-E11D-EB95-DAAB14D5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7C03-0747-4E15-9ED8-D443E90E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6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7393-937C-B376-072C-876938A7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179051-8ABA-685B-0EFB-E791F9BA5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42A18-E30F-F301-F649-037C62211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BD4DB-EBF6-2E63-0BF4-5CB87D5A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47B7E-80E0-481E-84AB-455F78CFDD1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BC44B-D835-0653-EDE0-902CB02A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05F9-4681-4139-39CA-66529ECD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07C03-0747-4E15-9ED8-D443E90E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81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53806-F1F1-36F5-D1CB-B6FA1F30A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0CC09-FF4E-B6F5-AFCF-E4BE60AA3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FF6DC-F9CD-70A4-5E62-82FD754FC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47B7E-80E0-481E-84AB-455F78CFDD1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A672E-77EF-058E-75D6-FE1B41105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91A9B-6503-A6A7-6A59-00C3899298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07C03-0747-4E15-9ED8-D443E90E21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1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17CF-D7F2-1D37-1B16-5A334139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Plan for today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BA28-0C4E-3D38-9490-A586088B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1. Correlated noise matrix</a:t>
            </a:r>
          </a:p>
          <a:p>
            <a:pPr marL="0" indent="0">
              <a:buNone/>
            </a:pPr>
            <a:r>
              <a:rPr lang="en-AU" dirty="0"/>
              <a:t>2. Distribution of a parameters for correlated vs uncorrelated noise</a:t>
            </a:r>
          </a:p>
          <a:p>
            <a:pPr marL="0" indent="0">
              <a:buNone/>
            </a:pPr>
            <a:r>
              <a:rPr lang="en-AU" dirty="0"/>
              <a:t>3. ON and OFF mosaics, weird stuff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5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32ADF-873E-92B6-6939-7A493273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test">
            <a:hlinkClick r:id="" action="ppaction://media"/>
            <a:extLst>
              <a:ext uri="{FF2B5EF4-FFF2-40B4-BE49-F238E27FC236}">
                <a16:creationId xmlns:a16="http://schemas.microsoft.com/office/drawing/2014/main" id="{19C67AEF-C08D-03C3-56DC-867CDA48141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143125" y="1825625"/>
            <a:ext cx="7904163" cy="4351338"/>
          </a:xfrm>
        </p:spPr>
      </p:pic>
    </p:spTree>
    <p:extLst>
      <p:ext uri="{BB962C8B-B14F-4D97-AF65-F5344CB8AC3E}">
        <p14:creationId xmlns:p14="http://schemas.microsoft.com/office/powerpoint/2010/main" val="3733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22D41-2A60-E83E-A385-2F46CCB39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BB63-BD7B-A97C-0E21-B0F8980C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Correlated noise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9FFD-C5A7-80C7-856A-14ABDDD2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393" y="1758156"/>
            <a:ext cx="3656239" cy="444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ON pathway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3A597D-45CC-DEFD-2C73-F69BD0C1290C}"/>
              </a:ext>
            </a:extLst>
          </p:cNvPr>
          <p:cNvSpPr txBox="1">
            <a:spLocks/>
          </p:cNvSpPr>
          <p:nvPr/>
        </p:nvSpPr>
        <p:spPr>
          <a:xfrm>
            <a:off x="7301592" y="1776185"/>
            <a:ext cx="3656239" cy="444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OFF pathway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7D7CE-3B17-DB56-EAE8-D064A9BB9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06" y="2152528"/>
            <a:ext cx="4830217" cy="47626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8A871F-4251-EAF9-8572-640607D94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543" y="2202884"/>
            <a:ext cx="4763861" cy="47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69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98ED-B7FF-9490-18EE-E1AC9C6BB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Exponential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19D18-2CC4-572B-5F09-BE8D2111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EBB873-890B-6662-2709-5F23DA27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96" y="1449583"/>
            <a:ext cx="9652907" cy="529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43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F61C-27DF-A283-ADC0-A50BE3536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Input noise matrix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04FB-4AE8-4AE8-CAB8-12873FBB9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278413-77FA-9A29-EC58-7DE25298A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592" y="1690688"/>
            <a:ext cx="523558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45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6AAF-8993-7D5A-F1B2-D214B557E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I sample correlated noise from matrix: Cholesky decomposition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B689B-A162-CD00-2D09-CB313260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E0F21-C9C6-FFE5-DF06-F8C9AA92A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617" y="2478476"/>
            <a:ext cx="10048875" cy="413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65E966-AE17-73FF-C99B-782AC73E9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57" y="4010414"/>
            <a:ext cx="12047086" cy="37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0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59C90-3BEB-6F44-A180-D5289841E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21158-8BAA-20AC-1202-FBAC9BA81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3443" y="1885034"/>
            <a:ext cx="3639911" cy="30933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AU" dirty="0"/>
              <a:t>Uncorrelated noise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8A547-6154-E180-FAA9-5CC26108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443" y="2388716"/>
            <a:ext cx="3968422" cy="4183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66745D-5ECE-D646-B44A-C1514136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154" y="2234747"/>
            <a:ext cx="4412200" cy="462325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A4BC46-BDDB-9303-A89A-5EC4B5655A91}"/>
              </a:ext>
            </a:extLst>
          </p:cNvPr>
          <p:cNvSpPr txBox="1">
            <a:spLocks/>
          </p:cNvSpPr>
          <p:nvPr/>
        </p:nvSpPr>
        <p:spPr>
          <a:xfrm>
            <a:off x="7157918" y="1925411"/>
            <a:ext cx="3639911" cy="3093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Correlated 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383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151D-9FA9-9AF1-7B19-5406FF87EF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E041E-3BD2-649B-7A7C-D2FDEF6FC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313C3D-01A1-FC4C-FCC8-F85FC43FD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83" y="0"/>
            <a:ext cx="119090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0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7D97-7C77-C63A-211D-D2D72CD1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Zoom into low </a:t>
            </a:r>
            <a:r>
              <a:rPr lang="en-AU" dirty="0" err="1"/>
              <a:t>center</a:t>
            </a:r>
            <a:r>
              <a:rPr lang="en-AU" dirty="0"/>
              <a:t> precision values.</a:t>
            </a:r>
            <a:br>
              <a:rPr lang="en-AU" dirty="0"/>
            </a:br>
            <a:r>
              <a:rPr lang="en-AU" dirty="0"/>
              <a:t>Blue = uncorrelated, Orange = correlated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F871-1455-B58E-A86F-C37AF0C3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FE612-8C0B-54A0-D5C7-2ED5B7108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540023"/>
            <a:ext cx="8522320" cy="501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6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CB65B-2C1C-A9C3-4CB6-B50230C4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83A27-6B6C-5161-B7A8-CCEED6007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0D4C5-7E47-D1ED-AD4C-A0A86A8E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2" y="0"/>
            <a:ext cx="12023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61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8E969-C3F5-8D6B-B0B7-10D720E6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Uncorrelated noise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B4815-096A-4C78-F641-A1DACEDD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393" y="1758156"/>
            <a:ext cx="3656239" cy="4447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dirty="0"/>
              <a:t>ON pathway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CCCC3B-8D23-5645-FA2A-CDA0368AE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2270353"/>
            <a:ext cx="4809350" cy="4742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EC2E01-28B6-2902-A516-EB385924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06411"/>
            <a:ext cx="4596839" cy="455158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32996F-7DD6-88CC-A1FE-35677C4D4DAB}"/>
              </a:ext>
            </a:extLst>
          </p:cNvPr>
          <p:cNvSpPr txBox="1">
            <a:spLocks/>
          </p:cNvSpPr>
          <p:nvPr/>
        </p:nvSpPr>
        <p:spPr>
          <a:xfrm>
            <a:off x="7301592" y="1776185"/>
            <a:ext cx="3656239" cy="44472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/>
              <a:t>OFF pathway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83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74</Words>
  <Application>Microsoft Office PowerPoint</Application>
  <PresentationFormat>Widescreen</PresentationFormat>
  <Paragraphs>16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Plan for today</vt:lpstr>
      <vt:lpstr>Exponential function</vt:lpstr>
      <vt:lpstr>Input noise matrix</vt:lpstr>
      <vt:lpstr>How I sample correlated noise from matrix: Cholesky decomposition </vt:lpstr>
      <vt:lpstr>PowerPoint Presentation</vt:lpstr>
      <vt:lpstr>PowerPoint Presentation</vt:lpstr>
      <vt:lpstr>Zoom into low center precision values. Blue = uncorrelated, Orange = correlated</vt:lpstr>
      <vt:lpstr>PowerPoint Presentation</vt:lpstr>
      <vt:lpstr>Uncorrelated noise</vt:lpstr>
      <vt:lpstr>PowerPoint Presentation</vt:lpstr>
      <vt:lpstr>Correlated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Exponential function</dc:title>
  <dc:creator>David St-Amand</dc:creator>
  <cp:lastModifiedBy>David St-Amand</cp:lastModifiedBy>
  <cp:revision>10</cp:revision>
  <dcterms:created xsi:type="dcterms:W3CDTF">2024-02-20T17:32:39Z</dcterms:created>
  <dcterms:modified xsi:type="dcterms:W3CDTF">2024-02-20T23:54:56Z</dcterms:modified>
</cp:coreProperties>
</file>