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7" r:id="rId5"/>
    <p:sldId id="269" r:id="rId6"/>
    <p:sldId id="270" r:id="rId7"/>
    <p:sldId id="271" r:id="rId8"/>
    <p:sldId id="272" r:id="rId9"/>
    <p:sldId id="268" r:id="rId10"/>
    <p:sldId id="266" r:id="rId11"/>
    <p:sldId id="262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9673-E940-4707-84CA-B0D66040D6EA}">
          <p14:sldIdLst>
            <p14:sldId id="257"/>
            <p14:sldId id="261"/>
            <p14:sldId id="263"/>
            <p14:sldId id="267"/>
            <p14:sldId id="269"/>
            <p14:sldId id="270"/>
            <p14:sldId id="271"/>
            <p14:sldId id="272"/>
            <p14:sldId id="268"/>
            <p14:sldId id="266"/>
          </p14:sldIdLst>
        </p14:section>
        <p14:section name="Untitled Section" id="{5BD421CC-769A-452A-A794-A0B4CA3EE0A1}">
          <p14:sldIdLst>
            <p14:sldId id="262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1C9F-8C65-4AA4-4932-5E6CF649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1611-D72A-FFD8-07A1-76496A793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7382-859B-1E23-D95E-1ECA6F8C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87D3-E91B-7843-EF13-70C371B6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1533-0099-327A-31A0-61F52620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082E-9AA8-F9B1-757C-EF3AA785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8BB15-5391-E6C8-268A-E073282F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851D-5E88-199B-1190-7D2038D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0E1D-7978-152D-0003-BB13E28B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FF54-F2BF-E65F-44B6-39BA121F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6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18C6A-8CD7-C310-9B20-8F9E4E60D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4EABD-C125-14F0-AE30-E17398231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FC2B-08E8-887D-82A1-82E867A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93D3-9F5A-22D6-B492-44FC4A3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1C89-47A1-5931-800B-D9BC5215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FEF9-23DE-04BF-BDA3-968AC29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AA1B-9AFD-EDF1-8646-E2A9C896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F809-2AE0-77F5-55BF-30627ED0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C70-97C8-A359-8864-60DD23AF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3E83-8E8A-27E5-F9D0-633E6732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0957-92C9-830F-F65B-B5277CF0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8A2B-4DF7-C24F-09BD-0DB2B3B6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1B10-FE1C-15E5-2272-54D31E1A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9F9A-5271-F0D5-097E-DE426B03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EA43-FBBF-B17C-8F7F-A59E7A63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F09E-439D-1B51-2B64-70CD491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F1D5-FD2D-604A-2469-D9F5BC4EF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A337-0509-8F65-DA3C-3534283A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72BD-8887-18A0-4E08-647BB27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A384-3448-065D-9C80-3726035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6844B-C217-8A2B-16F6-332910D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A42C-7CF4-9F75-5A4A-A61536C3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D128B-8CBD-B2F4-82EE-EAC6916C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2299C-1CF0-3194-BC0E-AEC8CA1C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D791-E0D6-4D9A-543C-3D0CB6BF4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4B9EB-6644-89C5-B3CB-47AC2E314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0C42D-4713-7C3F-BAF3-C3391E6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B2578-3E96-CBD8-C290-C50B2FEE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5D172-3C7B-1702-ED7B-1389223C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7CD5-9512-4475-F7D4-6272E662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044AF-126A-5435-49D4-6B943F1F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0734-B0DA-0AE2-6BE9-E3567187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1547E-A03C-D450-8CD8-E9E5C2E9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F4CE3-D964-60D8-CAD0-3ACA3F52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4D20A-6FBC-3926-AF42-F976EF75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B635F-E1C2-405F-263F-883A59B0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B67-E5BD-3EFF-899D-2FE19C1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DC53-8F21-CFE1-0E55-0C1FAAA5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8093D-AFD2-C889-0AE2-8639BDF6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B0ED8-343E-9C31-D297-D5228D15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B3DCB-70C8-8484-65F2-01EC2662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DDE3-D94B-C5E2-A3E8-8445E8BE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26A-9639-1A7E-A908-B8AF18DD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1B3C-A65A-E6DA-3C4C-F3C6F80AD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5934F-EE39-D714-B8AB-86E31A3F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70A9-9289-DA28-F879-D6214065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0380-E3CB-0D1D-0FEC-FA1B5C28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6CE8-FFEE-81AD-0EDD-4939A105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7A108-CC74-914C-9395-B1525374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A088-FA17-DCBB-940A-EC58BE80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E83B-B7C2-C998-9072-E6C84BAEA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0BF5-6CAD-4766-8E80-4FD496602C4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D28E-5FF5-8C02-92EC-74ACDCF8E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AC1-F5E6-83AF-C89A-C5B873E14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9E4D-5909-4BEC-AC86-BAF7B1FB5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9EFF-F4FF-38E5-4AA1-4623ECB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37EE-02CB-3382-8B7F-B9F72C29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Switching L and S channels for half of the 18x18 images</a:t>
            </a:r>
          </a:p>
          <a:p>
            <a:pPr marL="0" indent="0">
              <a:buNone/>
            </a:pPr>
            <a:r>
              <a:rPr lang="en-US" dirty="0"/>
              <a:t>2. “Boosting” +L –S images 4x fold. </a:t>
            </a:r>
          </a:p>
        </p:txBody>
      </p:sp>
    </p:spTree>
    <p:extLst>
      <p:ext uri="{BB962C8B-B14F-4D97-AF65-F5344CB8AC3E}">
        <p14:creationId xmlns:p14="http://schemas.microsoft.com/office/powerpoint/2010/main" val="10350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0F30-FE41-3F28-D4BE-B28821B5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5" y="135047"/>
            <a:ext cx="12167757" cy="1325563"/>
          </a:xfrm>
        </p:spPr>
        <p:txBody>
          <a:bodyPr/>
          <a:lstStyle/>
          <a:p>
            <a:r>
              <a:rPr lang="en-US" dirty="0"/>
              <a:t>Effect of reversing weaker channel in all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440D-161F-6A24-373F-FA46C22E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065" y="1490913"/>
            <a:ext cx="3094705" cy="86201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Manipulation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23A6-0AA8-DC34-7DFC-A5C1A53F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35" y="1986644"/>
            <a:ext cx="3095124" cy="1515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3CEC3-7130-F11C-7FBF-C7EACCCD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34" y="4328722"/>
            <a:ext cx="2622099" cy="1399934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FDA9EC7-077C-B32D-F0D9-6584FC51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1074"/>
            <a:ext cx="2690572" cy="1399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CA4EA-1A81-3CED-66F4-6CAFBFF88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" y="4328722"/>
            <a:ext cx="3094705" cy="162103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A282E50-E96E-1D09-D0A6-3CCD6814B59D}"/>
              </a:ext>
            </a:extLst>
          </p:cNvPr>
          <p:cNvSpPr/>
          <p:nvPr/>
        </p:nvSpPr>
        <p:spPr>
          <a:xfrm>
            <a:off x="3433421" y="2371725"/>
            <a:ext cx="922565" cy="493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EE1315-6F25-9D0E-FFC7-70C45476C67D}"/>
              </a:ext>
            </a:extLst>
          </p:cNvPr>
          <p:cNvSpPr/>
          <p:nvPr/>
        </p:nvSpPr>
        <p:spPr>
          <a:xfrm>
            <a:off x="3182930" y="4780268"/>
            <a:ext cx="1053193" cy="3673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E57F4-A505-81CB-0CB9-9DFE4D95F47D}"/>
              </a:ext>
            </a:extLst>
          </p:cNvPr>
          <p:cNvSpPr txBox="1"/>
          <p:nvPr/>
        </p:nvSpPr>
        <p:spPr>
          <a:xfrm>
            <a:off x="7572375" y="1479409"/>
            <a:ext cx="18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Training</a:t>
            </a:r>
            <a:endParaRPr lang="en-US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9CB6A6-2AC2-3C31-E53B-D2BC79A1DBB1}"/>
              </a:ext>
            </a:extLst>
          </p:cNvPr>
          <p:cNvSpPr/>
          <p:nvPr/>
        </p:nvSpPr>
        <p:spPr>
          <a:xfrm>
            <a:off x="7631408" y="2608489"/>
            <a:ext cx="851285" cy="40005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D74793-48D4-7652-3961-79C365B0BAF3}"/>
              </a:ext>
            </a:extLst>
          </p:cNvPr>
          <p:cNvSpPr/>
          <p:nvPr/>
        </p:nvSpPr>
        <p:spPr>
          <a:xfrm>
            <a:off x="7631408" y="4780268"/>
            <a:ext cx="949256" cy="4616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DD7C3521-4584-28DF-1F13-E1193017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418" y="1908796"/>
            <a:ext cx="2690572" cy="13993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18AA1B-5A5C-DC75-2D6B-7B20BEF3B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418" y="4281097"/>
            <a:ext cx="3094705" cy="16210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67AB95-4C51-49A7-3537-ACFF67D86F1C}"/>
              </a:ext>
            </a:extLst>
          </p:cNvPr>
          <p:cNvSpPr txBox="1"/>
          <p:nvPr/>
        </p:nvSpPr>
        <p:spPr>
          <a:xfrm>
            <a:off x="443592" y="5907467"/>
            <a:ext cx="1086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failure could be because I reversed all 4 clusters at the same time. I usually only do 2 at a time.</a:t>
            </a:r>
          </a:p>
        </p:txBody>
      </p:sp>
    </p:spTree>
    <p:extLst>
      <p:ext uri="{BB962C8B-B14F-4D97-AF65-F5344CB8AC3E}">
        <p14:creationId xmlns:p14="http://schemas.microsoft.com/office/powerpoint/2010/main" val="23333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34B02-A227-7373-FFFF-D089B58AF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the frequency of +L –S images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AEC8A7-40BD-BEF5-2D67-C76B1BCAE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D55-6970-B294-3B0D-A78AF5C8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23" y="-108404"/>
            <a:ext cx="10515600" cy="1325563"/>
          </a:xfrm>
        </p:spPr>
        <p:txBody>
          <a:bodyPr/>
          <a:lstStyle/>
          <a:p>
            <a:r>
              <a:rPr lang="en-US" dirty="0"/>
              <a:t>Increasing (4x) the frequency of +L –S images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9D02-FAC7-368E-A6CB-371245C0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048EA-033B-A6CC-4B68-DCA5C2EB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0" y="959304"/>
            <a:ext cx="5798093" cy="58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C2B5-F9A4-583A-7324-C2A1BA37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C8FD-53E1-CCB1-EADD-F0AA8055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35131-E4D7-8FEA-C3FA-BD02358E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80" y="942976"/>
            <a:ext cx="8058860" cy="57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0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9200-3F48-5177-401E-7500AC82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neurons per mosaic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D2013B-1117-D341-DC51-548E8168D3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031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Original images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ON: 112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OFF: 105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 OFF: 48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/>
                </a:solidFill>
              </a:rPr>
              <a:t>S ON: 35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5DF55C-3FE0-EA06-5624-25A1A4693F51}"/>
              </a:ext>
            </a:extLst>
          </p:cNvPr>
          <p:cNvSpPr txBox="1">
            <a:spLocks/>
          </p:cNvSpPr>
          <p:nvPr/>
        </p:nvSpPr>
        <p:spPr>
          <a:xfrm>
            <a:off x="4391025" y="1765300"/>
            <a:ext cx="32031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Removing +L -S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ON: 122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OFF: 107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 OFF: 48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S ON: 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BEB28E-4C6D-BC70-7006-56E6C25F53AD}"/>
              </a:ext>
            </a:extLst>
          </p:cNvPr>
          <p:cNvSpPr txBox="1">
            <a:spLocks/>
          </p:cNvSpPr>
          <p:nvPr/>
        </p:nvSpPr>
        <p:spPr>
          <a:xfrm>
            <a:off x="8049985" y="1765300"/>
            <a:ext cx="32031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Increasing +L –S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ON: 107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OFF: 103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 OFF: 51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S ON: 39</a:t>
            </a:r>
          </a:p>
        </p:txBody>
      </p:sp>
    </p:spTree>
    <p:extLst>
      <p:ext uri="{BB962C8B-B14F-4D97-AF65-F5344CB8AC3E}">
        <p14:creationId xmlns:p14="http://schemas.microsoft.com/office/powerpoint/2010/main" val="273325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FE6D-1407-6902-0F55-1E603FBE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82" y="112032"/>
            <a:ext cx="10515600" cy="1325563"/>
          </a:xfrm>
        </p:spPr>
        <p:txBody>
          <a:bodyPr/>
          <a:lstStyle/>
          <a:p>
            <a:r>
              <a:rPr lang="en-US" dirty="0"/>
              <a:t>Switching L and S channels for 50% of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66932-DB40-C385-8AD8-2702CABD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22" y="1229314"/>
            <a:ext cx="5271531" cy="52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1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4F7-966D-D920-5A55-DEEBFE18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distribution of L - 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73FB-6CE0-5BB6-CD1F-CCD0891E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9E406-9366-E33B-8F3B-DAE013D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9" y="1529275"/>
            <a:ext cx="9195707" cy="51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160A-097A-BA7A-7C3A-5387554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94B7A-D6D7-195F-EDDF-DBE95538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2265501"/>
            <a:ext cx="10191750" cy="43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9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46F6-1A17-A2AE-0991-0F0ED1B2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04" y="40028"/>
            <a:ext cx="10515600" cy="1325563"/>
          </a:xfrm>
        </p:spPr>
        <p:txBody>
          <a:bodyPr/>
          <a:lstStyle/>
          <a:p>
            <a:r>
              <a:rPr lang="en-US" dirty="0"/>
              <a:t>First cluster (88 neurons)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C7B1-13FF-8D58-FC55-9BB282A9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AB07E-C276-0E3D-5E83-4736D9E5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6" y="1184615"/>
            <a:ext cx="9914081" cy="56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67D9-A8D3-E680-472F-0CC207BF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4" y="-81566"/>
            <a:ext cx="10515600" cy="1325563"/>
          </a:xfrm>
        </p:spPr>
        <p:txBody>
          <a:bodyPr/>
          <a:lstStyle/>
          <a:p>
            <a:r>
              <a:rPr lang="en-US" dirty="0"/>
              <a:t>Second cluster (88 neurons)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7D55-7035-F8A7-6EA2-0DA807E3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F2056-4350-6392-4E37-21708EAF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29" y="903824"/>
            <a:ext cx="10515601" cy="59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15DD-4AB6-2D23-33FA-5A3DDBAE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20" y="18255"/>
            <a:ext cx="10515600" cy="773681"/>
          </a:xfrm>
        </p:spPr>
        <p:txBody>
          <a:bodyPr/>
          <a:lstStyle/>
          <a:p>
            <a:r>
              <a:rPr lang="en-US" dirty="0"/>
              <a:t>Third cluster (60 neurons)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5A58-FBF4-6FB1-FA66-9B55A9FB1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D60A-EA37-55F3-CF0D-B72C531E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7" y="742950"/>
            <a:ext cx="10726902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EA17-1319-4FFC-B6A1-5E406CA6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1" y="79375"/>
            <a:ext cx="10515600" cy="1325563"/>
          </a:xfrm>
        </p:spPr>
        <p:txBody>
          <a:bodyPr/>
          <a:lstStyle/>
          <a:p>
            <a:r>
              <a:rPr lang="en-US" dirty="0"/>
              <a:t>Fourth cluster (60 neurons)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B650-DE33-5D1E-938A-07A7432B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4C2EC-50B3-C0D6-93E6-41086EBD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421"/>
            <a:ext cx="9725025" cy="55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2974-9A2C-D387-0B30-AE00D52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cluster is opponency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16E7-6A91-6777-023D-CFBA2CF9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46B89-E3F3-F41D-2212-CB6AD35D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87" y="1453243"/>
            <a:ext cx="6686236" cy="54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5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190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Schedule for today</vt:lpstr>
      <vt:lpstr>Switching L and S channels for 50% of images</vt:lpstr>
      <vt:lpstr>Symmetric distribution of L - S</vt:lpstr>
      <vt:lpstr>5 clusters</vt:lpstr>
      <vt:lpstr>First cluster (88 neurons) </vt:lpstr>
      <vt:lpstr>Second cluster (88 neurons)</vt:lpstr>
      <vt:lpstr>Third cluster (60 neurons)</vt:lpstr>
      <vt:lpstr>Fourth cluster (60 neurons)</vt:lpstr>
      <vt:lpstr>The 5th cluster is opponency </vt:lpstr>
      <vt:lpstr>Effect of reversing weaker channel in all clusters</vt:lpstr>
      <vt:lpstr>Boosting the frequency of +L –S images</vt:lpstr>
      <vt:lpstr>Increasing (4x) the frequency of +L –S images </vt:lpstr>
      <vt:lpstr>PowerPoint Presentation</vt:lpstr>
      <vt:lpstr>Number of neurons per mosaic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for today</dc:title>
  <dc:creator>David St-Amand</dc:creator>
  <cp:lastModifiedBy>David St-Amand</cp:lastModifiedBy>
  <cp:revision>7</cp:revision>
  <dcterms:created xsi:type="dcterms:W3CDTF">2024-04-17T18:42:19Z</dcterms:created>
  <dcterms:modified xsi:type="dcterms:W3CDTF">2024-04-18T17:08:19Z</dcterms:modified>
</cp:coreProperties>
</file>