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2" r:id="rId5"/>
    <p:sldId id="263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6C17-D9CC-4A4E-9C8D-CC4D5736B38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A165E-F8E1-4709-913F-EB36DC02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7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more clear about why parasol cells are black and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0DDB6-84CF-4405-B287-CEFEC7B5F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95A3-26B5-4CB5-95D0-B83192482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0CA91-CEED-241B-9DCB-981B8FB15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A2B7-4DE8-CA6E-2569-0112D09D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751-146A-4917-947A-15A5242600B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86DD-8E7F-AB33-BA1F-DAA1F2E0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DA09-84A4-BE02-54A6-B37D378F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90EA-06DE-4A3F-8A1A-3B50E39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3E0A-D04B-416A-2C07-576C3CF0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F46F5-BA48-49F0-0A08-B8FCB4726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876-ED96-3B4A-B458-56325369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751-146A-4917-947A-15A5242600B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8433B-73B2-4870-07D5-D8EBDDA9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69EBE-231A-623C-750E-77F3FB8B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90EA-06DE-4A3F-8A1A-3B50E39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3470B-BC3D-DEF3-CD3B-E6B4A106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C0654-FCFA-25E6-3C16-D5A4A0A41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9892B-0905-4231-C4E2-D5119960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751-146A-4917-947A-15A5242600B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FAB6-ADF3-3972-E7D5-F984AECB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65FE-D545-781D-2A43-85914A26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90EA-06DE-4A3F-8A1A-3B50E39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5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C06C-8913-0C4B-243F-557E7F58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10D1-73C5-D40C-1A2E-DBBD18FB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88E19-C82B-82EE-1263-71A6F427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751-146A-4917-947A-15A5242600B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933E-B811-9452-F547-A4E8939B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D2AC3-6F03-289B-0355-F0A17877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90EA-06DE-4A3F-8A1A-3B50E39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5DB3-6F3F-172D-1966-24E77692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ABADF-D6CA-1D5E-4137-BC4E0C6D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0146-FD12-828A-B118-37D5E701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751-146A-4917-947A-15A5242600B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27F9-A23E-442E-B89D-06EA2019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5574-62BE-A0A9-B287-6BD9ADA0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90EA-06DE-4A3F-8A1A-3B50E39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8602-B268-3819-4D86-C0D0B3A1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ABEF-7C0A-4E0D-6C62-9665E2DDA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9EFD2-452B-200E-216E-7E3B63A62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76CC-868E-CF55-D8C6-22849DC4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751-146A-4917-947A-15A5242600B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1DF4C-8C0A-7DA4-77F5-FBEE3A13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23F68-1255-107B-2412-91CFE44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90EA-06DE-4A3F-8A1A-3B50E39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313C-CA44-922C-E571-F9613D7D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621A-8DC3-4F9D-03B5-44F2BD58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4CA3A-1F35-A46C-4E02-44EFB26DB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1532F-91AA-EBC2-3894-533069B52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3A924-F6BC-FE75-54B1-4B025BE65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9A864-E907-80A3-591C-8D85ED41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751-146A-4917-947A-15A5242600B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054A7-BD02-0C06-5AF1-E3F350F9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ED7BB-2976-2188-AA0D-014DFD49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90EA-06DE-4A3F-8A1A-3B50E39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4309-C0C6-A487-E50C-1CC391CA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D2D31-2745-D9D9-A0F3-A3D48823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751-146A-4917-947A-15A5242600B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490AB-44D2-4EAE-C149-D484D7B5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39815-A8B8-CD4D-CFEC-529DFCEE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90EA-06DE-4A3F-8A1A-3B50E39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69B75-9E22-E9B7-F90B-8CE08908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751-146A-4917-947A-15A5242600B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1BDA8-74CA-909E-9024-57C3A8AC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4FF4-00CD-2EE4-0169-555F1CE5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90EA-06DE-4A3F-8A1A-3B50E39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4138-19C4-C87A-E7EF-50742D3E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4580-FC93-630C-4B0A-F81781A3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99801-05B3-4A33-19BC-54F623B5B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5D10A-2B62-2F88-0123-F36808F5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751-146A-4917-947A-15A5242600B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8D2B9-795E-0073-0F52-4AAAE653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49C3D-2D5F-B7ED-AABB-A9C6220D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90EA-06DE-4A3F-8A1A-3B50E39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7FD3-9BA2-F088-FDBC-91BE2CC5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27F03-300B-AF35-B0C5-24068E0C3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E393A-CDED-4E54-6ECE-12068D863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198E9-7D85-E7D0-6C4B-65488768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751-146A-4917-947A-15A5242600B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84850-B77A-0308-E7BB-DD76928F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95AE9-E4FD-575D-9AA4-668248B1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90EA-06DE-4A3F-8A1A-3B50E39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3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88BC3-820B-9E48-7003-CB5733BC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392F-FC8A-8520-9F7B-F5D48992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2F091-77C5-2D24-A73F-5266379F1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23751-146A-4917-947A-15A5242600B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4EE8-D3AC-EE5D-1B15-DC3834509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FF82-D9E8-BAA3-AC54-A81C73138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A90EA-06DE-4A3F-8A1A-3B50E39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C13D-EB71-BBB6-6CD0-43B3FB2AE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01752-2517-5B0A-74BA-6F8A287A0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99B5ED8-FCFC-ACD5-0EB3-FB5264A46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24" y="681037"/>
            <a:ext cx="6092825" cy="54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1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FAF4-392B-C519-B769-3080BB16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3F15-AB69-424F-567B-138C6EC9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EEB8673-09FB-E65B-E93C-B520142B1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62" y="514009"/>
            <a:ext cx="7809492" cy="58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2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4693-2930-7252-01A6-915DCB6D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5E62-B927-DD92-1FCB-F48535C2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B4353B-2D10-278E-4725-1F3482DA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0"/>
            <a:ext cx="6981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28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71AB-DB04-5D5D-608A-770C8567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 Understand how Retinal ganglion cells process colors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FA7E1-CBBC-185A-DAB5-DE2BFAFD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3" y="3428996"/>
            <a:ext cx="13" cy="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B5333D-3314-CA82-BCA1-5330126E1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76" y="1914524"/>
            <a:ext cx="6046511" cy="43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1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B034-C85F-0C11-159C-0B86D6D6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Aim 2: </a:t>
            </a:r>
            <a:r>
              <a:rPr lang="fr-CA" dirty="0" err="1"/>
              <a:t>Understand</a:t>
            </a:r>
            <a:r>
              <a:rPr lang="fr-CA" dirty="0"/>
              <a:t> how </a:t>
            </a:r>
            <a:r>
              <a:rPr lang="fr-CA" dirty="0" err="1"/>
              <a:t>retinal</a:t>
            </a:r>
            <a:r>
              <a:rPr lang="fr-CA" dirty="0"/>
              <a:t> ganglion </a:t>
            </a:r>
            <a:r>
              <a:rPr lang="fr-CA" dirty="0" err="1"/>
              <a:t>cells</a:t>
            </a:r>
            <a:r>
              <a:rPr lang="fr-CA" dirty="0"/>
              <a:t> process motion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6509-A586-2350-5609-585FF58E9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93" y="5903316"/>
            <a:ext cx="5257800" cy="494082"/>
          </a:xfrm>
        </p:spPr>
        <p:txBody>
          <a:bodyPr/>
          <a:lstStyle/>
          <a:p>
            <a:pPr marL="0" indent="0">
              <a:buNone/>
            </a:pPr>
            <a:r>
              <a:rPr lang="fr-CA" dirty="0" err="1"/>
              <a:t>Elstrott</a:t>
            </a:r>
            <a:r>
              <a:rPr lang="fr-CA" dirty="0"/>
              <a:t> et al. (2008)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1B636-13AA-2BAC-3742-C44561B9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91" y="1486949"/>
            <a:ext cx="8174407" cy="41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6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2276-4CE3-365F-4D7A-46F1573B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model in 3 easy steps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A3D9F-0F81-CD12-C192-8BA6156C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88" y="1945960"/>
            <a:ext cx="2780926" cy="61368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2E40A-273C-7D21-135A-6D55F36AE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5564" y="3334598"/>
            <a:ext cx="3474574" cy="1161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1D1C1-59C9-4C4F-A84E-6A686066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627" y="5080728"/>
            <a:ext cx="4623166" cy="656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07375-8A27-3EA6-2B0A-2A06D442CC50}"/>
              </a:ext>
            </a:extLst>
          </p:cNvPr>
          <p:cNvSpPr txBox="1"/>
          <p:nvPr/>
        </p:nvSpPr>
        <p:spPr>
          <a:xfrm>
            <a:off x="4312774" y="1618273"/>
            <a:ext cx="3012141" cy="37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 Linear weighted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70D3A-37CC-7CB9-4781-B259FF5B9E3F}"/>
              </a:ext>
            </a:extLst>
          </p:cNvPr>
          <p:cNvSpPr txBox="1"/>
          <p:nvPr/>
        </p:nvSpPr>
        <p:spPr>
          <a:xfrm>
            <a:off x="3850341" y="3046412"/>
            <a:ext cx="34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2- </a:t>
            </a:r>
            <a:r>
              <a:rPr lang="en-US" b="1" dirty="0" err="1"/>
              <a:t>Softplus</a:t>
            </a:r>
            <a:r>
              <a:rPr lang="en-US" b="1" dirty="0"/>
              <a:t> output nonlinearity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510EA-6776-4E68-8388-61C783FB246B}"/>
              </a:ext>
            </a:extLst>
          </p:cNvPr>
          <p:cNvSpPr txBox="1"/>
          <p:nvPr/>
        </p:nvSpPr>
        <p:spPr>
          <a:xfrm>
            <a:off x="4049628" y="4711396"/>
            <a:ext cx="237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3- Gain and threshold </a:t>
            </a:r>
          </a:p>
        </p:txBody>
      </p:sp>
    </p:spTree>
    <p:extLst>
      <p:ext uri="{BB962C8B-B14F-4D97-AF65-F5344CB8AC3E}">
        <p14:creationId xmlns:p14="http://schemas.microsoft.com/office/powerpoint/2010/main" val="68356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2D67-E91B-8D17-D9C4-AC4723E0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981E-B12E-F676-8750-775331CD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92A8B-1CA5-CDEA-24AD-31A0049E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39" y="1888657"/>
            <a:ext cx="4791230" cy="63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88CC1-AE8D-A8FE-BA9B-7FCF249E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36" y="2869499"/>
            <a:ext cx="6560385" cy="850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E54F1B-3622-E37D-4279-E2A8C909E3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32" y="4084708"/>
            <a:ext cx="8751035" cy="13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7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</Words>
  <Application>Microsoft Office PowerPoint</Application>
  <PresentationFormat>Widescreen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Aim 1: Understand how Retinal ganglion cells process colors</vt:lpstr>
      <vt:lpstr>Aim 2: Understand how retinal ganglion cells process motion</vt:lpstr>
      <vt:lpstr>Forward model in 3 easy steps  </vt:lpstr>
      <vt:lpstr>Maximizing mutual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David St-Amand</cp:lastModifiedBy>
  <cp:revision>3</cp:revision>
  <dcterms:created xsi:type="dcterms:W3CDTF">2024-04-19T07:13:55Z</dcterms:created>
  <dcterms:modified xsi:type="dcterms:W3CDTF">2024-04-19T07:38:49Z</dcterms:modified>
</cp:coreProperties>
</file>