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2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16" y="102"/>
      </p:cViewPr>
      <p:guideLst>
        <p:guide orient="horz" pos="1224"/>
        <p:guide pos="3840"/>
        <p:guide pos="5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0D19-063B-4466-9247-7EFEF461A2CA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CF70-D058-49CD-B8F6-DB4F0239B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0D19-063B-4466-9247-7EFEF461A2CA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CF70-D058-49CD-B8F6-DB4F0239B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0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0D19-063B-4466-9247-7EFEF461A2CA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CF70-D058-49CD-B8F6-DB4F0239B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7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0D19-063B-4466-9247-7EFEF461A2CA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CF70-D058-49CD-B8F6-DB4F0239B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6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0D19-063B-4466-9247-7EFEF461A2CA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CF70-D058-49CD-B8F6-DB4F0239B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8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0D19-063B-4466-9247-7EFEF461A2CA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CF70-D058-49CD-B8F6-DB4F0239B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3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0D19-063B-4466-9247-7EFEF461A2CA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CF70-D058-49CD-B8F6-DB4F0239B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4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0D19-063B-4466-9247-7EFEF461A2CA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CF70-D058-49CD-B8F6-DB4F0239B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2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0D19-063B-4466-9247-7EFEF461A2CA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CF70-D058-49CD-B8F6-DB4F0239B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0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0D19-063B-4466-9247-7EFEF461A2CA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CF70-D058-49CD-B8F6-DB4F0239B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5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0D19-063B-4466-9247-7EFEF461A2CA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CF70-D058-49CD-B8F6-DB4F0239B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96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20D19-063B-4466-9247-7EFEF461A2CA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CCF70-D058-49CD-B8F6-DB4F0239B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0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17" y="1122363"/>
            <a:ext cx="6172200" cy="3571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007" y="4694237"/>
            <a:ext cx="4421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Actionable item in positive state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Item non actionable due to dependent state (manually added coverage cannot be rejected after)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Actionable Item in negative state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Derived Properties non-actionable from this interface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24382" y="446920"/>
            <a:ext cx="42853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Option One:</a:t>
            </a:r>
          </a:p>
          <a:p>
            <a:r>
              <a:rPr lang="en-US" b="1" dirty="0" smtClean="0"/>
              <a:t>Pros: </a:t>
            </a:r>
          </a:p>
          <a:p>
            <a:r>
              <a:rPr lang="en-US" dirty="0" smtClean="0"/>
              <a:t>Extends the existing convention. </a:t>
            </a:r>
          </a:p>
          <a:p>
            <a:r>
              <a:rPr lang="en-US" dirty="0" smtClean="0"/>
              <a:t>Rapid to develop.</a:t>
            </a:r>
          </a:p>
          <a:p>
            <a:r>
              <a:rPr lang="en-US" b="1" dirty="0" smtClean="0"/>
              <a:t>Cons: </a:t>
            </a:r>
          </a:p>
          <a:p>
            <a:r>
              <a:rPr lang="en-US" dirty="0" smtClean="0"/>
              <a:t>Feedback relies on modal messages (failure, error).</a:t>
            </a:r>
          </a:p>
          <a:p>
            <a:r>
              <a:rPr lang="en-US" dirty="0" smtClean="0"/>
              <a:t>Initial Training effort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96920" y="3429000"/>
            <a:ext cx="451285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Option Two:</a:t>
            </a:r>
          </a:p>
          <a:p>
            <a:r>
              <a:rPr lang="en-US" b="1" dirty="0" smtClean="0"/>
              <a:t>Pros:</a:t>
            </a:r>
          </a:p>
          <a:p>
            <a:r>
              <a:rPr lang="en-US" dirty="0" smtClean="0"/>
              <a:t>New convention.</a:t>
            </a:r>
          </a:p>
          <a:p>
            <a:r>
              <a:rPr lang="en-US" dirty="0" smtClean="0"/>
              <a:t>More time to develop.</a:t>
            </a:r>
          </a:p>
          <a:p>
            <a:r>
              <a:rPr lang="en-US" dirty="0" smtClean="0"/>
              <a:t>Possible confusion with manual assignment content.</a:t>
            </a:r>
          </a:p>
          <a:p>
            <a:endParaRPr lang="en-US" dirty="0" smtClean="0"/>
          </a:p>
          <a:p>
            <a:r>
              <a:rPr lang="en-US" b="1" dirty="0" smtClean="0"/>
              <a:t>Cons:</a:t>
            </a:r>
          </a:p>
          <a:p>
            <a:r>
              <a:rPr lang="en-US" dirty="0" smtClean="0"/>
              <a:t>Breaks existing convention.</a:t>
            </a:r>
          </a:p>
          <a:p>
            <a:r>
              <a:rPr lang="en-US" dirty="0" smtClean="0"/>
              <a:t>Training effort.</a:t>
            </a:r>
          </a:p>
          <a:p>
            <a:r>
              <a:rPr lang="en-US" dirty="0" smtClean="0"/>
              <a:t>Failure &amp; Error state still reliant on modals.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6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“Checks”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9849"/>
            <a:ext cx="5946402" cy="4351338"/>
          </a:xfrm>
        </p:spPr>
      </p:pic>
      <p:sp>
        <p:nvSpPr>
          <p:cNvPr id="6" name="TextBox 5"/>
          <p:cNvSpPr txBox="1"/>
          <p:nvPr/>
        </p:nvSpPr>
        <p:spPr>
          <a:xfrm>
            <a:off x="7273380" y="1943100"/>
            <a:ext cx="42853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Pros</a:t>
            </a:r>
            <a:r>
              <a:rPr lang="en-US" b="1" dirty="0" smtClean="0"/>
              <a:t>: </a:t>
            </a:r>
          </a:p>
          <a:p>
            <a:r>
              <a:rPr lang="en-US" dirty="0" smtClean="0"/>
              <a:t>Consistent.</a:t>
            </a:r>
            <a:endParaRPr lang="en-US" dirty="0" smtClean="0"/>
          </a:p>
          <a:p>
            <a:r>
              <a:rPr lang="en-US" dirty="0" smtClean="0"/>
              <a:t>Rapid to develop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Cons: </a:t>
            </a:r>
          </a:p>
          <a:p>
            <a:r>
              <a:rPr lang="en-US" dirty="0" smtClean="0"/>
              <a:t>Difficult to parse quickly.</a:t>
            </a:r>
          </a:p>
          <a:p>
            <a:r>
              <a:rPr lang="en-US" dirty="0" smtClean="0"/>
              <a:t>Requires recall over recognition. </a:t>
            </a:r>
            <a:br>
              <a:rPr lang="en-US" dirty="0" smtClean="0"/>
            </a:br>
            <a:r>
              <a:rPr lang="en-US" dirty="0" smtClean="0"/>
              <a:t>	Actionable vs non actionable.</a:t>
            </a:r>
          </a:p>
          <a:p>
            <a:r>
              <a:rPr lang="en-US" dirty="0"/>
              <a:t>	</a:t>
            </a:r>
            <a:r>
              <a:rPr lang="en-US" dirty="0" smtClean="0"/>
              <a:t>meaning of state.</a:t>
            </a:r>
          </a:p>
          <a:p>
            <a:endParaRPr lang="en-US" dirty="0" smtClean="0"/>
          </a:p>
          <a:p>
            <a:r>
              <a:rPr lang="en-US" dirty="0" smtClean="0"/>
              <a:t>Feedback </a:t>
            </a:r>
            <a:r>
              <a:rPr lang="en-US" dirty="0" smtClean="0"/>
              <a:t>relies on modal messages (failure, error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9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“Switches”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1460"/>
            <a:ext cx="5047551" cy="4351338"/>
          </a:xfrm>
        </p:spPr>
      </p:pic>
      <p:sp>
        <p:nvSpPr>
          <p:cNvPr id="5" name="TextBox 4"/>
          <p:cNvSpPr txBox="1"/>
          <p:nvPr/>
        </p:nvSpPr>
        <p:spPr>
          <a:xfrm>
            <a:off x="7273380" y="1943100"/>
            <a:ext cx="42853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Pros</a:t>
            </a:r>
            <a:r>
              <a:rPr lang="en-US" b="1" dirty="0" smtClean="0"/>
              <a:t>: </a:t>
            </a:r>
          </a:p>
          <a:p>
            <a:r>
              <a:rPr lang="en-US" dirty="0" smtClean="0"/>
              <a:t>Consistent.</a:t>
            </a:r>
            <a:endParaRPr lang="en-US" dirty="0" smtClean="0"/>
          </a:p>
          <a:p>
            <a:r>
              <a:rPr lang="en-US" dirty="0" smtClean="0"/>
              <a:t>Rapid to develop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Cons: </a:t>
            </a:r>
          </a:p>
          <a:p>
            <a:r>
              <a:rPr lang="en-US" dirty="0" smtClean="0"/>
              <a:t>Easily parsed (</a:t>
            </a:r>
            <a:r>
              <a:rPr lang="en-US" dirty="0" smtClean="0"/>
              <a:t>color and text)</a:t>
            </a:r>
            <a:endParaRPr lang="en-US" dirty="0" smtClean="0"/>
          </a:p>
          <a:p>
            <a:r>
              <a:rPr lang="en-US" dirty="0" smtClean="0"/>
              <a:t>Requires recall over recognition. </a:t>
            </a:r>
            <a:br>
              <a:rPr lang="en-US" dirty="0" smtClean="0"/>
            </a:br>
            <a:r>
              <a:rPr lang="en-US" dirty="0" smtClean="0"/>
              <a:t>	Actionable vs non actionable.</a:t>
            </a:r>
          </a:p>
          <a:p>
            <a:r>
              <a:rPr lang="en-US" dirty="0"/>
              <a:t>	</a:t>
            </a:r>
            <a:r>
              <a:rPr lang="en-US" dirty="0" smtClean="0"/>
              <a:t>meaning of state.</a:t>
            </a:r>
          </a:p>
        </p:txBody>
      </p:sp>
    </p:spTree>
    <p:extLst>
      <p:ext uri="{BB962C8B-B14F-4D97-AF65-F5344CB8AC3E}">
        <p14:creationId xmlns:p14="http://schemas.microsoft.com/office/powerpoint/2010/main" val="385432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“Split”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3100"/>
            <a:ext cx="5459587" cy="4351338"/>
          </a:xfrm>
        </p:spPr>
      </p:pic>
      <p:sp>
        <p:nvSpPr>
          <p:cNvPr id="5" name="TextBox 4"/>
          <p:cNvSpPr txBox="1"/>
          <p:nvPr/>
        </p:nvSpPr>
        <p:spPr>
          <a:xfrm>
            <a:off x="7273380" y="1943100"/>
            <a:ext cx="42853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Pros</a:t>
            </a:r>
            <a:r>
              <a:rPr lang="en-US" b="1" dirty="0" smtClean="0"/>
              <a:t>: </a:t>
            </a:r>
          </a:p>
          <a:p>
            <a:r>
              <a:rPr lang="en-US" dirty="0" smtClean="0"/>
              <a:t>Visibility of data.</a:t>
            </a:r>
            <a:endParaRPr lang="en-US" dirty="0" smtClean="0"/>
          </a:p>
          <a:p>
            <a:r>
              <a:rPr lang="en-US" dirty="0" smtClean="0"/>
              <a:t>Rapid to develop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Matches user language</a:t>
            </a:r>
          </a:p>
          <a:p>
            <a:r>
              <a:rPr lang="en-US" dirty="0" smtClean="0"/>
              <a:t>Difference between actionable and informational.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Cons: </a:t>
            </a:r>
          </a:p>
          <a:p>
            <a:r>
              <a:rPr lang="en-US" dirty="0" smtClean="0"/>
              <a:t>Easily parsed (</a:t>
            </a:r>
            <a:r>
              <a:rPr lang="en-US" dirty="0" smtClean="0"/>
              <a:t>color and text)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6385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178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“Checks”</vt:lpstr>
      <vt:lpstr>“Switches”</vt:lpstr>
      <vt:lpstr>“Split”</vt:lpstr>
    </vt:vector>
  </TitlesOfParts>
  <Company>Waggener Edstrom Worldwide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Sullivan</dc:creator>
  <cp:lastModifiedBy>Jeremy Sullivan</cp:lastModifiedBy>
  <cp:revision>6</cp:revision>
  <cp:lastPrinted>2015-01-16T17:01:36Z</cp:lastPrinted>
  <dcterms:created xsi:type="dcterms:W3CDTF">2015-01-16T16:48:49Z</dcterms:created>
  <dcterms:modified xsi:type="dcterms:W3CDTF">2015-02-03T18:23:54Z</dcterms:modified>
</cp:coreProperties>
</file>