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530" r:id="rId5"/>
    <p:sldId id="526" r:id="rId6"/>
    <p:sldId id="532" r:id="rId7"/>
    <p:sldId id="535" r:id="rId8"/>
    <p:sldId id="533" r:id="rId9"/>
    <p:sldId id="537" r:id="rId10"/>
    <p:sldId id="538" r:id="rId11"/>
    <p:sldId id="539" r:id="rId12"/>
    <p:sldId id="534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8" userDrawn="1">
          <p15:clr>
            <a:srgbClr val="A4A3A4"/>
          </p15:clr>
        </p15:guide>
        <p15:guide id="2" pos="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wheeler" initials="t" lastIdx="14" clrIdx="0"/>
  <p:cmAuthor id="1" name="jsousa" initials="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540"/>
    <a:srgbClr val="FFFFFF"/>
    <a:srgbClr val="E35205"/>
    <a:srgbClr val="86887D"/>
    <a:srgbClr val="9D968D"/>
    <a:srgbClr val="900A43"/>
    <a:srgbClr val="EF1572"/>
    <a:srgbClr val="636363"/>
    <a:srgbClr val="414141"/>
    <a:srgbClr val="006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 autoAdjust="0"/>
    <p:restoredTop sz="93243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026" y="66"/>
      </p:cViewPr>
      <p:guideLst>
        <p:guide orient="horz" pos="3978"/>
        <p:guide pos="552"/>
      </p:guideLst>
    </p:cSldViewPr>
  </p:slideViewPr>
  <p:outlineViewPr>
    <p:cViewPr>
      <p:scale>
        <a:sx n="33" d="100"/>
        <a:sy n="33" d="100"/>
      </p:scale>
      <p:origin x="0" y="125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756" y="-102"/>
      </p:cViewPr>
      <p:guideLst>
        <p:guide orient="horz" pos="2928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8AFE7EB2-B422-1F4E-BAD5-2F4EB9474A3F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041FA35A-E887-C84B-8050-0F9CA05BDD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08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198726DB-4900-5948-AD2C-AECB8A000AEB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DC00AB4C-763F-CA4A-A747-688603591E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1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202434-34F0-4C61-9E16-B70BDC9D0816}" type="slidenum">
              <a:rPr lang="en-US" smtClean="0">
                <a:cs typeface="Arial" pitchFamily="34" charset="0"/>
              </a:rPr>
              <a:pPr/>
              <a:t>9</a:t>
            </a:fld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6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76" y="1738392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684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4" y="6270725"/>
            <a:ext cx="455346" cy="4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93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78" y="4738250"/>
            <a:ext cx="892412" cy="8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874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4" y="6270725"/>
            <a:ext cx="455346" cy="4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062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375839" y="329541"/>
            <a:ext cx="4710399" cy="58873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8268" y="460847"/>
            <a:ext cx="6631403" cy="438150"/>
          </a:xfrm>
          <a:prstGeom prst="rect">
            <a:avLst/>
          </a:prstGeom>
        </p:spPr>
        <p:txBody>
          <a:bodyPr tIns="91440"/>
          <a:lstStyle>
            <a:lvl1pPr>
              <a:lnSpc>
                <a:spcPts val="2400"/>
              </a:lnSpc>
              <a:defRPr sz="2200" baseline="0">
                <a:solidFill>
                  <a:schemeClr val="accent1"/>
                </a:solidFill>
                <a:latin typeface="Arial Black" pitchFamily="34" charset="0"/>
              </a:defRPr>
            </a:lvl1pPr>
            <a:lvl2pPr>
              <a:defRPr sz="2200">
                <a:solidFill>
                  <a:schemeClr val="accent4"/>
                </a:solidFill>
                <a:latin typeface="Arial Black" pitchFamily="34" charset="0"/>
              </a:defRPr>
            </a:lvl2pPr>
            <a:lvl3pPr>
              <a:defRPr sz="2200">
                <a:solidFill>
                  <a:schemeClr val="accent4"/>
                </a:solidFill>
                <a:latin typeface="Arial Black" pitchFamily="34" charset="0"/>
              </a:defRPr>
            </a:lvl3pPr>
            <a:lvl4pPr>
              <a:defRPr sz="2200">
                <a:solidFill>
                  <a:schemeClr val="accent4"/>
                </a:solidFill>
                <a:latin typeface="Arial Black" pitchFamily="34" charset="0"/>
              </a:defRPr>
            </a:lvl4pPr>
            <a:lvl5pPr>
              <a:defRPr sz="2200">
                <a:solidFill>
                  <a:schemeClr val="accent4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8158311" y="329541"/>
            <a:ext cx="121920" cy="6068945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2069767" y="284538"/>
            <a:ext cx="121920" cy="6068945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8267" y="671576"/>
            <a:ext cx="6631404" cy="466724"/>
          </a:xfrm>
          <a:prstGeom prst="rect">
            <a:avLst/>
          </a:prstGeom>
        </p:spPr>
        <p:txBody>
          <a:bodyPr tIns="91440" bIns="91440"/>
          <a:lstStyle>
            <a:lvl1pPr>
              <a:lnSpc>
                <a:spcPts val="2400"/>
              </a:lnSpc>
              <a:defRPr sz="15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4"/>
                </a:solidFill>
                <a:latin typeface="Arial Black" pitchFamily="34" charset="0"/>
              </a:defRPr>
            </a:lvl2pPr>
            <a:lvl3pPr>
              <a:defRPr sz="2200">
                <a:solidFill>
                  <a:schemeClr val="accent4"/>
                </a:solidFill>
                <a:latin typeface="Arial Black" pitchFamily="34" charset="0"/>
              </a:defRPr>
            </a:lvl3pPr>
            <a:lvl4pPr>
              <a:defRPr sz="2200">
                <a:solidFill>
                  <a:schemeClr val="accent4"/>
                </a:solidFill>
                <a:latin typeface="Arial Black" pitchFamily="34" charset="0"/>
              </a:defRPr>
            </a:lvl4pPr>
            <a:lvl5pPr>
              <a:defRPr sz="2200">
                <a:solidFill>
                  <a:schemeClr val="accent4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9" name="Rectangle 18"/>
          <p:cNvSpPr/>
          <p:nvPr userDrawn="1"/>
        </p:nvSpPr>
        <p:spPr>
          <a:xfrm rot="5400000">
            <a:off x="7102927" y="-4759531"/>
            <a:ext cx="329541" cy="9848604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-15836" y="1"/>
            <a:ext cx="2359231" cy="3295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 anchorCtr="1"/>
          <a:lstStyle/>
          <a:p>
            <a:pPr algn="ctr"/>
            <a:r>
              <a:rPr lang="en-US" sz="1300" b="0" dirty="0" smtClean="0">
                <a:solidFill>
                  <a:srgbClr val="FFFFFF"/>
                </a:solidFill>
                <a:latin typeface="Arial Black" pitchFamily="34" charset="0"/>
                <a:cs typeface="Arial" pitchFamily="34" charset="0"/>
              </a:rPr>
              <a:t>CASE STUDY</a:t>
            </a:r>
            <a:endParaRPr lang="en-US" sz="1300" b="0" dirty="0">
              <a:solidFill>
                <a:srgbClr val="FFFFFF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938002" y="0"/>
            <a:ext cx="253999" cy="68580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6315591" y="999610"/>
            <a:ext cx="780019" cy="109728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-15833" y="6096000"/>
            <a:ext cx="1658112" cy="7800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4" y="6270725"/>
            <a:ext cx="455346" cy="4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4309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/>
        </p:blipFill>
        <p:spPr>
          <a:xfrm>
            <a:off x="1" y="3430191"/>
            <a:ext cx="12192001" cy="3427809"/>
          </a:xfrm>
          <a:prstGeom prst="rect">
            <a:avLst/>
          </a:prstGeom>
        </p:spPr>
      </p:pic>
      <p:sp>
        <p:nvSpPr>
          <p:cNvPr id="10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-15835" y="3451226"/>
            <a:ext cx="12207835" cy="3406774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ctr">
              <a:defRPr sz="12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ICON TO ADD PHOTO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40828" y="1734213"/>
            <a:ext cx="10531365" cy="16080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indent="0" algn="l">
              <a:lnSpc>
                <a:spcPts val="2500"/>
              </a:lnSpc>
              <a:defRPr sz="2800" spc="0">
                <a:solidFill>
                  <a:srgbClr val="4E454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SECTION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436934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310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rot="5400000">
            <a:off x="6790742" y="-5205781"/>
            <a:ext cx="195475" cy="1060704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375839" y="329541"/>
            <a:ext cx="4710399" cy="58873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1938002" y="0"/>
            <a:ext cx="253999" cy="68580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Rectangle 19"/>
          <p:cNvSpPr/>
          <p:nvPr userDrawn="1"/>
        </p:nvSpPr>
        <p:spPr>
          <a:xfrm rot="5400000">
            <a:off x="6315591" y="999610"/>
            <a:ext cx="780019" cy="109728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-15833" y="6096000"/>
            <a:ext cx="1658112" cy="7800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861" y="1"/>
            <a:ext cx="1658112" cy="1959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 anchorCtr="1"/>
          <a:lstStyle/>
          <a:p>
            <a:pPr algn="ctr"/>
            <a:endParaRPr lang="en-US" sz="1300" dirty="0">
              <a:solidFill>
                <a:srgbClr val="FFFFFF"/>
              </a:solidFill>
              <a:latin typeface="Arial Black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4" y="6270725"/>
            <a:ext cx="455346" cy="4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1838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 flipV="1">
            <a:off x="0" y="-19050"/>
            <a:ext cx="12192000" cy="5293415"/>
          </a:xfrm>
          <a:prstGeom prst="rect">
            <a:avLst/>
          </a:prstGeom>
          <a:solidFill>
            <a:srgbClr val="4E454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>
              <a:solidFill>
                <a:srgbClr val="E35205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-1" y="5293005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+mn-lt"/>
              </a:rPr>
              <a:pPr/>
              <a:t>‹#›</a:t>
            </a:fld>
            <a:endParaRPr lang="en-US" sz="1000" dirty="0">
              <a:latin typeface="+mn-lt"/>
            </a:endParaRP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1" hasCustomPrompt="1"/>
          </p:nvPr>
        </p:nvSpPr>
        <p:spPr>
          <a:xfrm>
            <a:off x="749299" y="3478696"/>
            <a:ext cx="10913487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Subhead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2489" y="1889841"/>
            <a:ext cx="10950297" cy="1731731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ts val="4000"/>
              </a:lnSpc>
              <a:defRPr sz="4800" spc="0" baseline="0">
                <a:solidFill>
                  <a:srgbClr val="FFFFFF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MAIN HEADLINE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01" y="5750152"/>
            <a:ext cx="2841262" cy="7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573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rot="10800000" flipV="1">
            <a:off x="0" y="-19050"/>
            <a:ext cx="12192000" cy="5743574"/>
          </a:xfrm>
          <a:prstGeom prst="rect">
            <a:avLst/>
          </a:prstGeom>
          <a:solidFill>
            <a:srgbClr val="4E454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>
              <a:solidFill>
                <a:srgbClr val="E35205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7" y="6465162"/>
            <a:ext cx="592333" cy="270279"/>
          </a:xfrm>
          <a:prstGeom prst="rect">
            <a:avLst/>
          </a:prstGeom>
        </p:spPr>
      </p:pic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+mn-lt"/>
              </a:rPr>
              <a:pPr/>
              <a:t>‹#›</a:t>
            </a:fld>
            <a:endParaRPr lang="en-US" sz="1000" dirty="0">
              <a:latin typeface="+mn-lt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-1" y="5743577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7"/>
          <p:cNvSpPr>
            <a:spLocks noGrp="1"/>
          </p:cNvSpPr>
          <p:nvPr>
            <p:ph type="body" sz="quarter" idx="11" hasCustomPrompt="1"/>
          </p:nvPr>
        </p:nvSpPr>
        <p:spPr>
          <a:xfrm>
            <a:off x="749298" y="2895600"/>
            <a:ext cx="10913487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Subhead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2489" y="1306745"/>
            <a:ext cx="10950297" cy="1731731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ts val="4000"/>
              </a:lnSpc>
              <a:defRPr sz="4800" spc="0" baseline="0">
                <a:solidFill>
                  <a:srgbClr val="FFFFFF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MAIN HEADLINE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475376" y="6006957"/>
            <a:ext cx="820484" cy="606053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LOGO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671599" y="6013606"/>
            <a:ext cx="0" cy="627978"/>
          </a:xfrm>
          <a:prstGeom prst="line">
            <a:avLst/>
          </a:prstGeom>
          <a:ln w="12700">
            <a:solidFill>
              <a:srgbClr val="4E454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29" y="5988688"/>
            <a:ext cx="2588130" cy="6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7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imon Greenland.jpg"/>
          <p:cNvPicPr>
            <a:picLocks noChangeAspect="1"/>
          </p:cNvPicPr>
          <p:nvPr userDrawn="1"/>
        </p:nvPicPr>
        <p:blipFill rotWithShape="1">
          <a:blip r:embed="rId2"/>
          <a:srcRect b="24505"/>
          <a:stretch/>
        </p:blipFill>
        <p:spPr>
          <a:xfrm>
            <a:off x="550955" y="1246499"/>
            <a:ext cx="1108018" cy="10634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17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46100" y="1246499"/>
            <a:ext cx="1112873" cy="1071416"/>
          </a:xfrm>
          <a:prstGeom prst="rect">
            <a:avLst/>
          </a:prstGeom>
          <a:ln w="28575" cap="sq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02715" y="1876266"/>
            <a:ext cx="7111999" cy="267031"/>
          </a:xfrm>
          <a:prstGeom prst="rect">
            <a:avLst/>
          </a:prstGeom>
        </p:spPr>
        <p:txBody>
          <a:bodyPr>
            <a:noAutofit/>
          </a:bodyPr>
          <a:lstStyle>
            <a:lvl1pPr indent="0">
              <a:lnSpc>
                <a:spcPts val="1800"/>
              </a:lnSpc>
              <a:defRPr sz="20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2000" baseline="0">
                <a:solidFill>
                  <a:srgbClr val="572512"/>
                </a:solidFill>
                <a:latin typeface="AvantGarde Medium" pitchFamily="34" charset="0"/>
              </a:defRPr>
            </a:lvl2pPr>
          </a:lstStyle>
          <a:p>
            <a:pPr lvl="0"/>
            <a:r>
              <a:rPr lang="en-US" dirty="0" smtClean="0"/>
              <a:t>First Name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2000999" y="2036311"/>
            <a:ext cx="7111999" cy="314920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 sz="200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5120" y="2425401"/>
            <a:ext cx="10920281" cy="3603924"/>
          </a:xfrm>
          <a:prstGeom prst="rect">
            <a:avLst/>
          </a:prstGeom>
        </p:spPr>
        <p:txBody>
          <a:bodyPr lIns="0"/>
          <a:lstStyle>
            <a:lvl1pPr>
              <a:defRPr sz="105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quam. Nam at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ligula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non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semper ac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ac </a:t>
            </a:r>
            <a:r>
              <a:rPr lang="en-US" dirty="0" err="1" smtClean="0"/>
              <a:t>est</a:t>
            </a:r>
            <a:r>
              <a:rPr lang="en-US" dirty="0" smtClean="0"/>
              <a:t> a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Cum </a:t>
            </a:r>
            <a:r>
              <a:rPr lang="en-US" dirty="0" err="1" smtClean="0"/>
              <a:t>sociis</a:t>
            </a:r>
            <a:r>
              <a:rPr lang="en-US" dirty="0" smtClean="0"/>
              <a:t> </a:t>
            </a:r>
            <a:r>
              <a:rPr lang="en-US" dirty="0" err="1" smtClean="0"/>
              <a:t>natoque</a:t>
            </a:r>
            <a:r>
              <a:rPr lang="en-US" dirty="0" smtClean="0"/>
              <a:t> </a:t>
            </a:r>
            <a:r>
              <a:rPr lang="en-US" dirty="0" err="1" smtClean="0"/>
              <a:t>penatibus</a:t>
            </a:r>
            <a:r>
              <a:rPr lang="en-US" dirty="0" smtClean="0"/>
              <a:t> et </a:t>
            </a:r>
            <a:r>
              <a:rPr lang="en-US" dirty="0" err="1" smtClean="0"/>
              <a:t>magnis</a:t>
            </a:r>
            <a:r>
              <a:rPr lang="en-US" dirty="0" smtClean="0"/>
              <a:t> dis parturient </a:t>
            </a:r>
            <a:r>
              <a:rPr lang="en-US" dirty="0" err="1" smtClean="0"/>
              <a:t>montes</a:t>
            </a:r>
            <a:r>
              <a:rPr lang="en-US" dirty="0" smtClean="0"/>
              <a:t>, </a:t>
            </a:r>
            <a:r>
              <a:rPr lang="en-US" dirty="0" err="1" smtClean="0"/>
              <a:t>nascetur</a:t>
            </a:r>
            <a:r>
              <a:rPr lang="en-US" dirty="0" smtClean="0"/>
              <a:t> </a:t>
            </a:r>
            <a:r>
              <a:rPr lang="en-US" dirty="0" err="1" smtClean="0"/>
              <a:t>ridiculus</a:t>
            </a:r>
            <a:r>
              <a:rPr lang="en-US" dirty="0" smtClean="0"/>
              <a:t> mus.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quam id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dui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,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gravida</a:t>
            </a:r>
            <a:r>
              <a:rPr lang="en-US" dirty="0" smtClean="0"/>
              <a:t> in </a:t>
            </a:r>
            <a:r>
              <a:rPr lang="en-US" dirty="0" err="1" smtClean="0"/>
              <a:t>imperdiet</a:t>
            </a:r>
            <a:r>
              <a:rPr lang="en-US" dirty="0" smtClean="0"/>
              <a:t> at, </a:t>
            </a:r>
            <a:r>
              <a:rPr lang="en-US" dirty="0" err="1" smtClean="0"/>
              <a:t>commodo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ante </a:t>
            </a:r>
            <a:r>
              <a:rPr lang="en-US" dirty="0" err="1" smtClean="0"/>
              <a:t>eros</a:t>
            </a:r>
            <a:r>
              <a:rPr lang="en-US" dirty="0" smtClean="0"/>
              <a:t>, </a:t>
            </a:r>
            <a:r>
              <a:rPr lang="en-US" dirty="0" err="1" smtClean="0"/>
              <a:t>placerat</a:t>
            </a:r>
            <a:r>
              <a:rPr lang="en-US" dirty="0" smtClean="0"/>
              <a:t> et </a:t>
            </a:r>
            <a:r>
              <a:rPr lang="en-US" dirty="0" err="1" smtClean="0"/>
              <a:t>ultrices</a:t>
            </a:r>
            <a:r>
              <a:rPr lang="en-US" dirty="0" smtClean="0"/>
              <a:t> in, </a:t>
            </a:r>
            <a:r>
              <a:rPr lang="en-US" dirty="0" err="1" smtClean="0"/>
              <a:t>tincidunt</a:t>
            </a:r>
            <a:r>
              <a:rPr lang="en-US" dirty="0" smtClean="0"/>
              <a:t> non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ac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, </a:t>
            </a:r>
            <a:r>
              <a:rPr lang="en-US" dirty="0" err="1" smtClean="0"/>
              <a:t>molestie</a:t>
            </a:r>
            <a:r>
              <a:rPr lang="en-US" dirty="0" smtClean="0"/>
              <a:t> id </a:t>
            </a:r>
            <a:r>
              <a:rPr lang="en-US" dirty="0" err="1" smtClean="0"/>
              <a:t>pellentesque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. In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dui.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et, </a:t>
            </a:r>
            <a:r>
              <a:rPr lang="en-US" dirty="0" err="1" smtClean="0"/>
              <a:t>condimentum</a:t>
            </a:r>
            <a:r>
              <a:rPr lang="en-US" dirty="0" smtClean="0"/>
              <a:t> vitae diam. </a:t>
            </a:r>
            <a:r>
              <a:rPr lang="en-US" dirty="0" err="1" smtClean="0"/>
              <a:t>Praesent</a:t>
            </a:r>
            <a:r>
              <a:rPr lang="en-US" dirty="0" smtClean="0"/>
              <a:t> in mi id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a </a:t>
            </a:r>
            <a:r>
              <a:rPr lang="en-US" dirty="0" err="1" smtClean="0"/>
              <a:t>consectetur</a:t>
            </a:r>
            <a:r>
              <a:rPr lang="en-US" dirty="0" smtClean="0"/>
              <a:t> est.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tempus </a:t>
            </a:r>
            <a:r>
              <a:rPr lang="en-US" dirty="0" err="1" smtClean="0"/>
              <a:t>sapien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a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.</a:t>
            </a:r>
          </a:p>
        </p:txBody>
      </p:sp>
      <p:sp>
        <p:nvSpPr>
          <p:cNvPr id="14" name="Text Placeholder 9"/>
          <p:cNvSpPr txBox="1">
            <a:spLocks/>
          </p:cNvSpPr>
          <p:nvPr userDrawn="1"/>
        </p:nvSpPr>
        <p:spPr>
          <a:xfrm>
            <a:off x="393701" y="465089"/>
            <a:ext cx="10517335" cy="485775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-342900" algn="l" defTabSz="457200" rtl="0" eaLnBrk="1" latinLnBrk="0" hangingPunct="1">
              <a:spcBef>
                <a:spcPts val="0"/>
              </a:spcBef>
              <a:buFont typeface="Arial"/>
              <a:buNone/>
              <a:defRPr sz="3200" kern="1200">
                <a:solidFill>
                  <a:srgbClr val="BF321B"/>
                </a:solidFill>
                <a:latin typeface="EgyptienneDBolExt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accent1"/>
                </a:solidFill>
                <a:latin typeface="Arial Black" pitchFamily="34" charset="0"/>
              </a:rPr>
              <a:t>BIOGRAPHIES</a:t>
            </a:r>
            <a:endParaRPr lang="en-US" sz="2200" dirty="0">
              <a:solidFill>
                <a:schemeClr val="accent1"/>
              </a:solidFill>
              <a:latin typeface="Arial Black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rot="5400000">
            <a:off x="6790742" y="-5205781"/>
            <a:ext cx="195475" cy="1060704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861" y="1"/>
            <a:ext cx="1658112" cy="1959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 anchorCtr="1"/>
          <a:lstStyle/>
          <a:p>
            <a:pPr algn="ctr"/>
            <a:endParaRPr lang="en-US" sz="1300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1938002" y="0"/>
            <a:ext cx="253999" cy="68580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3" name="Rectangle 22"/>
          <p:cNvSpPr/>
          <p:nvPr userDrawn="1"/>
        </p:nvSpPr>
        <p:spPr>
          <a:xfrm rot="5400000">
            <a:off x="6315591" y="999610"/>
            <a:ext cx="780019" cy="109728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 userDrawn="1"/>
        </p:nvSpPr>
        <p:spPr>
          <a:xfrm>
            <a:off x="-15833" y="6096000"/>
            <a:ext cx="1658112" cy="7800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4" y="6270725"/>
            <a:ext cx="455346" cy="4570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andilio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192" cy="6858794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-15835" y="190498"/>
            <a:ext cx="11953837" cy="6124578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ctr">
              <a:defRPr sz="12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ICON TO ADD PHOTO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938002" y="0"/>
            <a:ext cx="253999" cy="68580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Rectangle 16"/>
          <p:cNvSpPr/>
          <p:nvPr userDrawn="1"/>
        </p:nvSpPr>
        <p:spPr>
          <a:xfrm rot="5400000">
            <a:off x="6790742" y="-5205781"/>
            <a:ext cx="195475" cy="1060704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Rectangle 19"/>
          <p:cNvSpPr/>
          <p:nvPr userDrawn="1"/>
        </p:nvSpPr>
        <p:spPr>
          <a:xfrm rot="5400000">
            <a:off x="6315591" y="999610"/>
            <a:ext cx="780019" cy="109728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-15833" y="6096000"/>
            <a:ext cx="1658112" cy="7800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861" y="1"/>
            <a:ext cx="1658112" cy="1959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 anchorCtr="1"/>
          <a:lstStyle/>
          <a:p>
            <a:pPr algn="ctr"/>
            <a:endParaRPr lang="en-US" sz="1300" dirty="0">
              <a:solidFill>
                <a:srgbClr val="FFFFFF"/>
              </a:solidFill>
              <a:latin typeface="Arial Black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4" y="6270725"/>
            <a:ext cx="455346" cy="4570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 rot="5400000">
            <a:off x="6790742" y="-5205781"/>
            <a:ext cx="195475" cy="1060704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6" name="Text Placeholder 9"/>
          <p:cNvSpPr txBox="1">
            <a:spLocks/>
          </p:cNvSpPr>
          <p:nvPr userDrawn="1"/>
        </p:nvSpPr>
        <p:spPr>
          <a:xfrm>
            <a:off x="398267" y="465089"/>
            <a:ext cx="10517335" cy="485775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-342900" algn="l" defTabSz="457200" rtl="0" eaLnBrk="1" latinLnBrk="0" hangingPunct="1">
              <a:spcBef>
                <a:spcPts val="0"/>
              </a:spcBef>
              <a:buFont typeface="Arial"/>
              <a:buNone/>
              <a:defRPr sz="3200" kern="1200">
                <a:solidFill>
                  <a:srgbClr val="BF321B"/>
                </a:solidFill>
                <a:latin typeface="EgyptienneDBolExt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accent1"/>
                </a:solidFill>
                <a:latin typeface="Arial Black" pitchFamily="34" charset="0"/>
              </a:rPr>
              <a:t>CONTACT US</a:t>
            </a:r>
            <a:endParaRPr lang="en-US" sz="2200" dirty="0">
              <a:solidFill>
                <a:schemeClr val="accent1"/>
              </a:solidFill>
              <a:latin typeface="Arial Black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08001" y="1010550"/>
            <a:ext cx="4712788" cy="584888"/>
          </a:xfrm>
          <a:prstGeom prst="rect">
            <a:avLst/>
          </a:prstGeom>
        </p:spPr>
        <p:txBody>
          <a:bodyPr lIns="0" rIns="0" anchor="b" anchorCtr="0"/>
          <a:lstStyle>
            <a:lvl1pPr>
              <a:defRPr sz="1600" b="1" spc="-5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tx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REGION NAME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8001" y="1595566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1" y="1862861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1" y="2120075"/>
            <a:ext cx="4712787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398591" y="1595566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591" y="1862861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398592" y="2120075"/>
            <a:ext cx="4712787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08001" y="2440345"/>
            <a:ext cx="4712788" cy="584888"/>
          </a:xfrm>
          <a:prstGeom prst="rect">
            <a:avLst/>
          </a:prstGeom>
        </p:spPr>
        <p:txBody>
          <a:bodyPr lIns="0" rIns="0" anchor="b" anchorCtr="0"/>
          <a:lstStyle>
            <a:lvl1pPr>
              <a:defRPr sz="1600" b="1" spc="-5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tx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REGION NAME</a:t>
            </a:r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08001" y="3025361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08001" y="3292656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08001" y="3549870"/>
            <a:ext cx="4712787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398591" y="3025361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398591" y="3292656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51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5398592" y="3549870"/>
            <a:ext cx="4712787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8001" y="3890877"/>
            <a:ext cx="4712788" cy="584888"/>
          </a:xfrm>
          <a:prstGeom prst="rect">
            <a:avLst/>
          </a:prstGeom>
        </p:spPr>
        <p:txBody>
          <a:bodyPr lIns="0" rIns="0" anchor="b" anchorCtr="0"/>
          <a:lstStyle>
            <a:lvl1pPr>
              <a:defRPr sz="1600" b="1" spc="-5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tx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tx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tx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REGION NAME</a:t>
            </a:r>
            <a:endParaRPr lang="en-US" dirty="0"/>
          </a:p>
        </p:txBody>
      </p:sp>
      <p:sp>
        <p:nvSpPr>
          <p:cNvPr id="53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508001" y="4475893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4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508001" y="4743188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508001" y="5000402"/>
            <a:ext cx="4712787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56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5398591" y="4475893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5398591" y="4743188"/>
            <a:ext cx="4712788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5398592" y="5000402"/>
            <a:ext cx="4712787" cy="247650"/>
          </a:xfrm>
          <a:prstGeom prst="rect">
            <a:avLst/>
          </a:prstGeom>
        </p:spPr>
        <p:txBody>
          <a:bodyPr lIns="0" rIns="0"/>
          <a:lstStyle>
            <a:lvl1pPr>
              <a:defRPr sz="14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11938002" y="0"/>
            <a:ext cx="253999" cy="68580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1" name="Rectangle 60"/>
          <p:cNvSpPr/>
          <p:nvPr userDrawn="1"/>
        </p:nvSpPr>
        <p:spPr>
          <a:xfrm rot="5400000">
            <a:off x="6315591" y="999610"/>
            <a:ext cx="780019" cy="109728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Rectangle 61"/>
          <p:cNvSpPr/>
          <p:nvPr userDrawn="1"/>
        </p:nvSpPr>
        <p:spPr>
          <a:xfrm>
            <a:off x="-15833" y="6096000"/>
            <a:ext cx="1658112" cy="7800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861" y="1"/>
            <a:ext cx="1658112" cy="1959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 anchorCtr="1"/>
          <a:lstStyle/>
          <a:p>
            <a:pPr algn="ctr"/>
            <a:endParaRPr lang="en-US" sz="1300" dirty="0">
              <a:solidFill>
                <a:srgbClr val="FFFFFF"/>
              </a:solidFill>
              <a:latin typeface="Arial Black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4" y="6270725"/>
            <a:ext cx="455346" cy="4570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ige we.png"/>
          <p:cNvPicPr>
            <a:picLocks noChangeAspect="1"/>
          </p:cNvPicPr>
          <p:nvPr userDrawn="1"/>
        </p:nvPicPr>
        <p:blipFill>
          <a:blip r:embed="rId2">
            <a:lum bright="-40000"/>
          </a:blip>
          <a:srcRect t="20190" r="2562" b="19194"/>
          <a:stretch>
            <a:fillRect/>
          </a:stretch>
        </p:blipFill>
        <p:spPr>
          <a:xfrm>
            <a:off x="42533" y="6239536"/>
            <a:ext cx="1143217" cy="533400"/>
          </a:xfrm>
          <a:prstGeom prst="rect">
            <a:avLst/>
          </a:prstGeom>
        </p:spPr>
      </p:pic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7636" y="497120"/>
            <a:ext cx="10950297" cy="485775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 sz="2000" spc="0" baseline="0">
                <a:solidFill>
                  <a:schemeClr val="accent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ORG CHART TITLE</a:t>
            </a:r>
          </a:p>
        </p:txBody>
      </p:sp>
      <p:sp>
        <p:nvSpPr>
          <p:cNvPr id="73" name="Rectangle 72"/>
          <p:cNvSpPr/>
          <p:nvPr userDrawn="1"/>
        </p:nvSpPr>
        <p:spPr>
          <a:xfrm>
            <a:off x="11938002" y="0"/>
            <a:ext cx="253999" cy="68580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7" name="Rectangle 76"/>
          <p:cNvSpPr/>
          <p:nvPr userDrawn="1"/>
        </p:nvSpPr>
        <p:spPr>
          <a:xfrm rot="5400000">
            <a:off x="6790742" y="-5205781"/>
            <a:ext cx="195475" cy="1060704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4" name="Rectangle 83"/>
          <p:cNvSpPr/>
          <p:nvPr userDrawn="1"/>
        </p:nvSpPr>
        <p:spPr>
          <a:xfrm rot="5400000">
            <a:off x="6315591" y="999610"/>
            <a:ext cx="780019" cy="109728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5" name="Rectangle 84"/>
          <p:cNvSpPr/>
          <p:nvPr userDrawn="1"/>
        </p:nvSpPr>
        <p:spPr>
          <a:xfrm>
            <a:off x="-15833" y="6096000"/>
            <a:ext cx="1658112" cy="7800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6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861" y="1"/>
            <a:ext cx="1658112" cy="1959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 anchorCtr="1"/>
          <a:lstStyle/>
          <a:p>
            <a:pPr algn="ctr"/>
            <a:endParaRPr lang="en-US" sz="1300" dirty="0">
              <a:solidFill>
                <a:srgbClr val="FFFFFF"/>
              </a:solidFill>
              <a:latin typeface="Arial Black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4" y="6270725"/>
            <a:ext cx="455346" cy="457071"/>
          </a:xfrm>
          <a:prstGeom prst="rect">
            <a:avLst/>
          </a:prstGeom>
        </p:spPr>
      </p:pic>
      <p:pic>
        <p:nvPicPr>
          <p:cNvPr id="74" name="Picture 73" descr="Simon Greenland.jpg"/>
          <p:cNvPicPr>
            <a:picLocks noChangeAspect="1"/>
          </p:cNvPicPr>
          <p:nvPr userDrawn="1"/>
        </p:nvPicPr>
        <p:blipFill rotWithShape="1">
          <a:blip r:embed="rId4"/>
          <a:srcRect b="24505"/>
          <a:stretch/>
        </p:blipFill>
        <p:spPr>
          <a:xfrm>
            <a:off x="527409" y="1458530"/>
            <a:ext cx="1767110" cy="169607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22554" y="1458531"/>
            <a:ext cx="1774853" cy="1708736"/>
          </a:xfrm>
          <a:prstGeom prst="rect">
            <a:avLst/>
          </a:prstGeom>
          <a:ln w="28575" cap="sq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pic>
        <p:nvPicPr>
          <p:cNvPr id="76" name="Picture 75" descr="Simon Greenland.jpg"/>
          <p:cNvPicPr>
            <a:picLocks noChangeAspect="1"/>
          </p:cNvPicPr>
          <p:nvPr userDrawn="1"/>
        </p:nvPicPr>
        <p:blipFill rotWithShape="1">
          <a:blip r:embed="rId4"/>
          <a:srcRect b="24505"/>
          <a:stretch/>
        </p:blipFill>
        <p:spPr>
          <a:xfrm>
            <a:off x="3283856" y="1458530"/>
            <a:ext cx="1767110" cy="169607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  <p:sp>
        <p:nvSpPr>
          <p:cNvPr id="82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3278806" y="1458531"/>
            <a:ext cx="1774853" cy="1708736"/>
          </a:xfrm>
          <a:prstGeom prst="rect">
            <a:avLst/>
          </a:prstGeom>
          <a:ln w="28575" cap="sq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pic>
        <p:nvPicPr>
          <p:cNvPr id="83" name="Picture 82" descr="Simon Greenland.jpg"/>
          <p:cNvPicPr>
            <a:picLocks noChangeAspect="1"/>
          </p:cNvPicPr>
          <p:nvPr userDrawn="1"/>
        </p:nvPicPr>
        <p:blipFill rotWithShape="1">
          <a:blip r:embed="rId4"/>
          <a:srcRect b="24505"/>
          <a:stretch/>
        </p:blipFill>
        <p:spPr>
          <a:xfrm>
            <a:off x="6117917" y="1483779"/>
            <a:ext cx="1767110" cy="169607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113062" y="1483780"/>
            <a:ext cx="1774853" cy="1708736"/>
          </a:xfrm>
          <a:prstGeom prst="rect">
            <a:avLst/>
          </a:prstGeom>
          <a:ln w="28575" cap="sq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pic>
        <p:nvPicPr>
          <p:cNvPr id="90" name="Picture 89" descr="Simon Greenland.jpg"/>
          <p:cNvPicPr>
            <a:picLocks noChangeAspect="1"/>
          </p:cNvPicPr>
          <p:nvPr userDrawn="1"/>
        </p:nvPicPr>
        <p:blipFill rotWithShape="1">
          <a:blip r:embed="rId4"/>
          <a:srcRect b="24505"/>
          <a:stretch/>
        </p:blipFill>
        <p:spPr>
          <a:xfrm>
            <a:off x="8911037" y="1483779"/>
            <a:ext cx="1767110" cy="169607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8906182" y="1483780"/>
            <a:ext cx="1774853" cy="1708736"/>
          </a:xfrm>
          <a:prstGeom prst="rect">
            <a:avLst/>
          </a:prstGeom>
          <a:ln w="28575" cap="sq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8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rot="5400000">
            <a:off x="6790742" y="-5205781"/>
            <a:ext cx="195475" cy="1060704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375839" y="329541"/>
            <a:ext cx="4710399" cy="58873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1938002" y="0"/>
            <a:ext cx="253999" cy="68580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8268" y="460847"/>
            <a:ext cx="6631403" cy="438150"/>
          </a:xfrm>
          <a:prstGeom prst="rect">
            <a:avLst/>
          </a:prstGeom>
        </p:spPr>
        <p:txBody>
          <a:bodyPr tIns="91440"/>
          <a:lstStyle>
            <a:lvl1pPr>
              <a:lnSpc>
                <a:spcPts val="2400"/>
              </a:lnSpc>
              <a:defRPr sz="2200" baseline="0">
                <a:solidFill>
                  <a:schemeClr val="accent1"/>
                </a:solidFill>
                <a:latin typeface="Arial Black" pitchFamily="34" charset="0"/>
              </a:defRPr>
            </a:lvl1pPr>
            <a:lvl2pPr>
              <a:defRPr sz="2200">
                <a:solidFill>
                  <a:schemeClr val="accent4"/>
                </a:solidFill>
                <a:latin typeface="Arial Black" pitchFamily="34" charset="0"/>
              </a:defRPr>
            </a:lvl2pPr>
            <a:lvl3pPr>
              <a:defRPr sz="2200">
                <a:solidFill>
                  <a:schemeClr val="accent4"/>
                </a:solidFill>
                <a:latin typeface="Arial Black" pitchFamily="34" charset="0"/>
              </a:defRPr>
            </a:lvl3pPr>
            <a:lvl4pPr>
              <a:defRPr sz="2200">
                <a:solidFill>
                  <a:schemeClr val="accent4"/>
                </a:solidFill>
                <a:latin typeface="Arial Black" pitchFamily="34" charset="0"/>
              </a:defRPr>
            </a:lvl4pPr>
            <a:lvl5pPr>
              <a:defRPr sz="2200">
                <a:solidFill>
                  <a:schemeClr val="accent4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2567" y="1125855"/>
            <a:ext cx="10930132" cy="4865370"/>
          </a:xfrm>
          <a:prstGeom prst="rect">
            <a:avLst/>
          </a:prstGeom>
        </p:spPr>
        <p:txBody>
          <a:bodyPr lIns="0"/>
          <a:lstStyle>
            <a:lvl1pPr>
              <a:defRPr sz="105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quam. Nam at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ligula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non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semper ac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ac </a:t>
            </a:r>
            <a:r>
              <a:rPr lang="en-US" dirty="0" err="1" smtClean="0"/>
              <a:t>est</a:t>
            </a:r>
            <a:r>
              <a:rPr lang="en-US" dirty="0" smtClean="0"/>
              <a:t> a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Cum </a:t>
            </a:r>
            <a:r>
              <a:rPr lang="en-US" dirty="0" err="1" smtClean="0"/>
              <a:t>sociis</a:t>
            </a:r>
            <a:r>
              <a:rPr lang="en-US" dirty="0" smtClean="0"/>
              <a:t> </a:t>
            </a:r>
            <a:r>
              <a:rPr lang="en-US" dirty="0" err="1" smtClean="0"/>
              <a:t>natoque</a:t>
            </a:r>
            <a:r>
              <a:rPr lang="en-US" dirty="0" smtClean="0"/>
              <a:t> </a:t>
            </a:r>
            <a:r>
              <a:rPr lang="en-US" dirty="0" err="1" smtClean="0"/>
              <a:t>penatibus</a:t>
            </a:r>
            <a:r>
              <a:rPr lang="en-US" dirty="0" smtClean="0"/>
              <a:t> et </a:t>
            </a:r>
            <a:r>
              <a:rPr lang="en-US" dirty="0" err="1" smtClean="0"/>
              <a:t>magnis</a:t>
            </a:r>
            <a:r>
              <a:rPr lang="en-US" dirty="0" smtClean="0"/>
              <a:t> dis parturient </a:t>
            </a:r>
            <a:r>
              <a:rPr lang="en-US" dirty="0" err="1" smtClean="0"/>
              <a:t>montes</a:t>
            </a:r>
            <a:r>
              <a:rPr lang="en-US" dirty="0" smtClean="0"/>
              <a:t>, </a:t>
            </a:r>
            <a:r>
              <a:rPr lang="en-US" dirty="0" err="1" smtClean="0"/>
              <a:t>nascetur</a:t>
            </a:r>
            <a:r>
              <a:rPr lang="en-US" dirty="0" smtClean="0"/>
              <a:t> </a:t>
            </a:r>
            <a:r>
              <a:rPr lang="en-US" dirty="0" err="1" smtClean="0"/>
              <a:t>ridiculus</a:t>
            </a:r>
            <a:r>
              <a:rPr lang="en-US" dirty="0" smtClean="0"/>
              <a:t> mus.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quam id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dui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,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gravida</a:t>
            </a:r>
            <a:r>
              <a:rPr lang="en-US" dirty="0" smtClean="0"/>
              <a:t> in </a:t>
            </a:r>
            <a:r>
              <a:rPr lang="en-US" dirty="0" err="1" smtClean="0"/>
              <a:t>imperdiet</a:t>
            </a:r>
            <a:r>
              <a:rPr lang="en-US" dirty="0" smtClean="0"/>
              <a:t> at, </a:t>
            </a:r>
            <a:r>
              <a:rPr lang="en-US" dirty="0" err="1" smtClean="0"/>
              <a:t>commodo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ante </a:t>
            </a:r>
            <a:r>
              <a:rPr lang="en-US" dirty="0" err="1" smtClean="0"/>
              <a:t>eros</a:t>
            </a:r>
            <a:r>
              <a:rPr lang="en-US" dirty="0" smtClean="0"/>
              <a:t>, </a:t>
            </a:r>
            <a:r>
              <a:rPr lang="en-US" dirty="0" err="1" smtClean="0"/>
              <a:t>placerat</a:t>
            </a:r>
            <a:r>
              <a:rPr lang="en-US" dirty="0" smtClean="0"/>
              <a:t> et </a:t>
            </a:r>
            <a:r>
              <a:rPr lang="en-US" dirty="0" err="1" smtClean="0"/>
              <a:t>ultrices</a:t>
            </a:r>
            <a:r>
              <a:rPr lang="en-US" dirty="0" smtClean="0"/>
              <a:t> in, </a:t>
            </a:r>
            <a:r>
              <a:rPr lang="en-US" dirty="0" err="1" smtClean="0"/>
              <a:t>tincidunt</a:t>
            </a:r>
            <a:r>
              <a:rPr lang="en-US" dirty="0" smtClean="0"/>
              <a:t> non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ac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, </a:t>
            </a:r>
            <a:r>
              <a:rPr lang="en-US" dirty="0" err="1" smtClean="0"/>
              <a:t>molestie</a:t>
            </a:r>
            <a:r>
              <a:rPr lang="en-US" dirty="0" smtClean="0"/>
              <a:t> id </a:t>
            </a:r>
            <a:r>
              <a:rPr lang="en-US" dirty="0" err="1" smtClean="0"/>
              <a:t>pellentesque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. In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dui.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et, </a:t>
            </a:r>
            <a:r>
              <a:rPr lang="en-US" dirty="0" err="1" smtClean="0"/>
              <a:t>condimentum</a:t>
            </a:r>
            <a:r>
              <a:rPr lang="en-US" dirty="0" smtClean="0"/>
              <a:t> vitae diam. </a:t>
            </a:r>
            <a:r>
              <a:rPr lang="en-US" dirty="0" err="1" smtClean="0"/>
              <a:t>Praesent</a:t>
            </a:r>
            <a:r>
              <a:rPr lang="en-US" dirty="0" smtClean="0"/>
              <a:t> in mi id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a </a:t>
            </a:r>
            <a:r>
              <a:rPr lang="en-US" dirty="0" err="1" smtClean="0"/>
              <a:t>consectetur</a:t>
            </a:r>
            <a:r>
              <a:rPr lang="en-US" dirty="0" smtClean="0"/>
              <a:t> est.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tempus </a:t>
            </a:r>
            <a:r>
              <a:rPr lang="en-US" dirty="0" err="1" smtClean="0"/>
              <a:t>sapien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a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.</a:t>
            </a:r>
          </a:p>
        </p:txBody>
      </p:sp>
      <p:sp>
        <p:nvSpPr>
          <p:cNvPr id="22" name="Rectangle 21"/>
          <p:cNvSpPr/>
          <p:nvPr userDrawn="1"/>
        </p:nvSpPr>
        <p:spPr>
          <a:xfrm rot="5400000">
            <a:off x="6315591" y="999610"/>
            <a:ext cx="780019" cy="109728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-15833" y="6096000"/>
            <a:ext cx="1658112" cy="7800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61" y="1"/>
            <a:ext cx="1658112" cy="1959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 anchorCtr="1"/>
          <a:lstStyle/>
          <a:p>
            <a:pPr algn="ctr"/>
            <a:endParaRPr lang="en-US" sz="1300" dirty="0">
              <a:solidFill>
                <a:srgbClr val="FFFFFF"/>
              </a:solidFill>
              <a:latin typeface="Arial Black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4" y="6270725"/>
            <a:ext cx="455346" cy="4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900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ree.jpg"/>
          <p:cNvPicPr>
            <a:picLocks noChangeAspect="1"/>
          </p:cNvPicPr>
          <p:nvPr userDrawn="1"/>
        </p:nvPicPr>
        <p:blipFill rotWithShape="1">
          <a:blip r:embed="rId2"/>
          <a:srcRect l="9510" r="9166" b="4896"/>
          <a:stretch/>
        </p:blipFill>
        <p:spPr>
          <a:xfrm>
            <a:off x="7825540" y="190499"/>
            <a:ext cx="4112463" cy="61245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938002" y="0"/>
            <a:ext cx="253999" cy="68580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8268" y="460847"/>
            <a:ext cx="7173274" cy="438150"/>
          </a:xfrm>
          <a:prstGeom prst="rect">
            <a:avLst/>
          </a:prstGeom>
        </p:spPr>
        <p:txBody>
          <a:bodyPr tIns="91440"/>
          <a:lstStyle>
            <a:lvl1pPr>
              <a:lnSpc>
                <a:spcPts val="2400"/>
              </a:lnSpc>
              <a:defRPr sz="2200" baseline="0">
                <a:solidFill>
                  <a:schemeClr val="accent1"/>
                </a:solidFill>
                <a:latin typeface="Arial Black" pitchFamily="34" charset="0"/>
              </a:defRPr>
            </a:lvl1pPr>
            <a:lvl2pPr>
              <a:defRPr sz="2200">
                <a:solidFill>
                  <a:schemeClr val="accent4"/>
                </a:solidFill>
                <a:latin typeface="Arial Black" pitchFamily="34" charset="0"/>
              </a:defRPr>
            </a:lvl2pPr>
            <a:lvl3pPr>
              <a:defRPr sz="2200">
                <a:solidFill>
                  <a:schemeClr val="accent4"/>
                </a:solidFill>
                <a:latin typeface="Arial Black" pitchFamily="34" charset="0"/>
              </a:defRPr>
            </a:lvl3pPr>
            <a:lvl4pPr>
              <a:defRPr sz="2200">
                <a:solidFill>
                  <a:schemeClr val="accent4"/>
                </a:solidFill>
                <a:latin typeface="Arial Black" pitchFamily="34" charset="0"/>
              </a:defRPr>
            </a:lvl4pPr>
            <a:lvl5pPr>
              <a:defRPr sz="2200">
                <a:solidFill>
                  <a:schemeClr val="accent4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7825540" y="190499"/>
            <a:ext cx="4112462" cy="6124577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indent="0" algn="ctr">
              <a:defRPr sz="12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ICON TO ADD PHOTO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2568" y="1125855"/>
            <a:ext cx="7058974" cy="4865370"/>
          </a:xfrm>
          <a:prstGeom prst="rect">
            <a:avLst/>
          </a:prstGeom>
        </p:spPr>
        <p:txBody>
          <a:bodyPr lIns="0"/>
          <a:lstStyle>
            <a:lvl1pPr>
              <a:defRPr sz="105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quam. Nam at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ligula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non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semper ac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ac </a:t>
            </a:r>
            <a:r>
              <a:rPr lang="en-US" dirty="0" err="1" smtClean="0"/>
              <a:t>est</a:t>
            </a:r>
            <a:r>
              <a:rPr lang="en-US" dirty="0" smtClean="0"/>
              <a:t> a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Cum </a:t>
            </a:r>
            <a:r>
              <a:rPr lang="en-US" dirty="0" err="1" smtClean="0"/>
              <a:t>sociis</a:t>
            </a:r>
            <a:r>
              <a:rPr lang="en-US" dirty="0" smtClean="0"/>
              <a:t> </a:t>
            </a:r>
            <a:r>
              <a:rPr lang="en-US" dirty="0" err="1" smtClean="0"/>
              <a:t>natoque</a:t>
            </a:r>
            <a:r>
              <a:rPr lang="en-US" dirty="0" smtClean="0"/>
              <a:t> </a:t>
            </a:r>
            <a:r>
              <a:rPr lang="en-US" dirty="0" err="1" smtClean="0"/>
              <a:t>penatibus</a:t>
            </a:r>
            <a:r>
              <a:rPr lang="en-US" dirty="0" smtClean="0"/>
              <a:t> et </a:t>
            </a:r>
            <a:r>
              <a:rPr lang="en-US" dirty="0" err="1" smtClean="0"/>
              <a:t>magnis</a:t>
            </a:r>
            <a:r>
              <a:rPr lang="en-US" dirty="0" smtClean="0"/>
              <a:t> dis parturient </a:t>
            </a:r>
            <a:r>
              <a:rPr lang="en-US" dirty="0" err="1" smtClean="0"/>
              <a:t>montes</a:t>
            </a:r>
            <a:r>
              <a:rPr lang="en-US" dirty="0" smtClean="0"/>
              <a:t>, </a:t>
            </a:r>
            <a:r>
              <a:rPr lang="en-US" dirty="0" err="1" smtClean="0"/>
              <a:t>nascetur</a:t>
            </a:r>
            <a:r>
              <a:rPr lang="en-US" dirty="0" smtClean="0"/>
              <a:t> </a:t>
            </a:r>
            <a:r>
              <a:rPr lang="en-US" dirty="0" err="1" smtClean="0"/>
              <a:t>ridiculus</a:t>
            </a:r>
            <a:r>
              <a:rPr lang="en-US" dirty="0" smtClean="0"/>
              <a:t> mus.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quam id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dui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,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gravida</a:t>
            </a:r>
            <a:r>
              <a:rPr lang="en-US" dirty="0" smtClean="0"/>
              <a:t> in </a:t>
            </a:r>
            <a:r>
              <a:rPr lang="en-US" dirty="0" err="1" smtClean="0"/>
              <a:t>imperdiet</a:t>
            </a:r>
            <a:r>
              <a:rPr lang="en-US" dirty="0" smtClean="0"/>
              <a:t> at, </a:t>
            </a:r>
            <a:r>
              <a:rPr lang="en-US" dirty="0" err="1" smtClean="0"/>
              <a:t>commodo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ante </a:t>
            </a:r>
            <a:r>
              <a:rPr lang="en-US" dirty="0" err="1" smtClean="0"/>
              <a:t>eros</a:t>
            </a:r>
            <a:r>
              <a:rPr lang="en-US" dirty="0" smtClean="0"/>
              <a:t>, </a:t>
            </a:r>
            <a:r>
              <a:rPr lang="en-US" dirty="0" err="1" smtClean="0"/>
              <a:t>placerat</a:t>
            </a:r>
            <a:r>
              <a:rPr lang="en-US" dirty="0" smtClean="0"/>
              <a:t> et </a:t>
            </a:r>
            <a:r>
              <a:rPr lang="en-US" dirty="0" err="1" smtClean="0"/>
              <a:t>ultrices</a:t>
            </a:r>
            <a:r>
              <a:rPr lang="en-US" dirty="0" smtClean="0"/>
              <a:t> in, </a:t>
            </a:r>
            <a:r>
              <a:rPr lang="en-US" dirty="0" err="1" smtClean="0"/>
              <a:t>tincidunt</a:t>
            </a:r>
            <a:r>
              <a:rPr lang="en-US" dirty="0" smtClean="0"/>
              <a:t> non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ac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, </a:t>
            </a:r>
            <a:r>
              <a:rPr lang="en-US" dirty="0" err="1" smtClean="0"/>
              <a:t>molestie</a:t>
            </a:r>
            <a:r>
              <a:rPr lang="en-US" dirty="0" smtClean="0"/>
              <a:t> id </a:t>
            </a:r>
            <a:r>
              <a:rPr lang="en-US" dirty="0" err="1" smtClean="0"/>
              <a:t>pellentesque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. In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dui.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et, </a:t>
            </a:r>
            <a:r>
              <a:rPr lang="en-US" dirty="0" err="1" smtClean="0"/>
              <a:t>condimentum</a:t>
            </a:r>
            <a:r>
              <a:rPr lang="en-US" dirty="0" smtClean="0"/>
              <a:t> vitae diam. </a:t>
            </a:r>
            <a:r>
              <a:rPr lang="en-US" dirty="0" err="1" smtClean="0"/>
              <a:t>Praesent</a:t>
            </a:r>
            <a:r>
              <a:rPr lang="en-US" dirty="0" smtClean="0"/>
              <a:t> in mi id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a </a:t>
            </a:r>
            <a:r>
              <a:rPr lang="en-US" dirty="0" err="1" smtClean="0"/>
              <a:t>consectetur</a:t>
            </a:r>
            <a:r>
              <a:rPr lang="en-US" dirty="0" smtClean="0"/>
              <a:t> est.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tempus </a:t>
            </a:r>
            <a:r>
              <a:rPr lang="en-US" dirty="0" err="1" smtClean="0"/>
              <a:t>sapien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a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.</a:t>
            </a:r>
          </a:p>
        </p:txBody>
      </p:sp>
      <p:sp>
        <p:nvSpPr>
          <p:cNvPr id="17" name="Rectangle 16"/>
          <p:cNvSpPr/>
          <p:nvPr userDrawn="1"/>
        </p:nvSpPr>
        <p:spPr>
          <a:xfrm rot="5400000">
            <a:off x="6315591" y="999610"/>
            <a:ext cx="780019" cy="1097280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-15833" y="6096000"/>
            <a:ext cx="1658112" cy="7800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11142133" y="6411914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CD47ED-652C-8448-8F53-BBD5B8B34F6B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 rot="5400000">
            <a:off x="6790742" y="-5205781"/>
            <a:ext cx="195475" cy="10607040"/>
          </a:xfrm>
          <a:prstGeom prst="rect">
            <a:avLst/>
          </a:prstGeom>
          <a:solidFill>
            <a:srgbClr val="4E45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61" y="1"/>
            <a:ext cx="1658112" cy="1959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 anchorCtr="1"/>
          <a:lstStyle/>
          <a:p>
            <a:pPr algn="ctr"/>
            <a:endParaRPr lang="en-US" sz="1300" dirty="0">
              <a:solidFill>
                <a:srgbClr val="FFFFFF"/>
              </a:solidFill>
              <a:latin typeface="Arial Black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4" y="6270725"/>
            <a:ext cx="455346" cy="4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1638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0864012" y="6354582"/>
            <a:ext cx="846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rgbClr val="4E45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CD47ED-652C-8448-8F53-BBD5B8B34F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2" r:id="rId2"/>
    <p:sldLayoutId id="2147483718" r:id="rId3"/>
    <p:sldLayoutId id="2147483694" r:id="rId4"/>
    <p:sldLayoutId id="2147483698" r:id="rId5"/>
    <p:sldLayoutId id="2147483701" r:id="rId6"/>
    <p:sldLayoutId id="2147483705" r:id="rId7"/>
    <p:sldLayoutId id="2147483715" r:id="rId8"/>
    <p:sldLayoutId id="2147483717" r:id="rId9"/>
    <p:sldLayoutId id="2147483702" r:id="rId10"/>
    <p:sldLayoutId id="2147483723" r:id="rId11"/>
    <p:sldLayoutId id="2147483721" r:id="rId12"/>
    <p:sldLayoutId id="2147483711" r:id="rId13"/>
    <p:sldLayoutId id="2147483719" r:id="rId14"/>
    <p:sldLayoutId id="2147483720" r:id="rId15"/>
  </p:sldLayoutIdLst>
  <p:transition spd="slow"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 cap="all" baseline="0">
          <a:solidFill>
            <a:schemeClr val="bg2"/>
          </a:solidFill>
          <a:latin typeface="EgyptienneDBolExt" pitchFamily="2" charset="0"/>
          <a:ea typeface="+mj-ea"/>
          <a:cs typeface="+mj-cs"/>
        </a:defRPr>
      </a:lvl1pPr>
    </p:titleStyle>
    <p:bodyStyle>
      <a:lvl1pPr marL="0" indent="-342900" algn="l" defTabSz="457200" rtl="0" eaLnBrk="1" latinLnBrk="0" hangingPunct="1">
        <a:spcBef>
          <a:spcPts val="0"/>
        </a:spcBef>
        <a:buFont typeface="Arial"/>
        <a:buNone/>
        <a:defRPr sz="1400" kern="1200">
          <a:solidFill>
            <a:schemeClr val="bg2"/>
          </a:solidFill>
          <a:latin typeface="Avant Garde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ocalhost/tour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7389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I&amp;A UI Group </a:t>
            </a:r>
            <a:r>
              <a:rPr lang="en-US" dirty="0" smtClean="0"/>
              <a:t>Review </a:t>
            </a:r>
            <a:r>
              <a:rPr lang="en-US" dirty="0" smtClean="0"/>
              <a:t>3/09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41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Goals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285750"/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Add a tool(s) to allow the advanced filtration of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Specifics for this iteration focus on the following parameters: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Visibility State by Category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Assignment State by Category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Measurement/Analysis State by Category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Manual Rejection State by Category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35404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Current Coverage State Matrix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Combination of Options may result in an empty response for filtering, here’s why.</a:t>
            </a:r>
          </a:p>
          <a:p>
            <a:r>
              <a:rPr lang="en-US" sz="1800" dirty="0"/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Matrix highlights the various state option combinations for a piece of coverage.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These will feed the filter options.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There are a couple of odd loopholes not on this </a:t>
            </a:r>
            <a:r>
              <a:rPr lang="en-US" sz="1600" dirty="0" err="1" smtClean="0"/>
              <a:t>martix</a:t>
            </a:r>
            <a:r>
              <a:rPr lang="en-US" sz="1600" dirty="0" smtClean="0"/>
              <a:t>. (Rejected &amp;&amp; Assigned &amp;&amp; Measured.)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0"/>
            <a:endParaRPr lang="en-US" sz="1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883673"/>
              </p:ext>
            </p:extLst>
          </p:nvPr>
        </p:nvGraphicFramePr>
        <p:xfrm>
          <a:off x="903288" y="3020758"/>
          <a:ext cx="4267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4267083" imgH="1990712" progId="Excel.Sheet.12">
                  <p:embed/>
                </p:oleObj>
              </mc:Choice>
              <mc:Fallback>
                <p:oleObj name="Worksheet" r:id="rId3" imgW="4267083" imgH="19907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288" y="3020758"/>
                        <a:ext cx="4267200" cy="199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9600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Return Matrix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Combination of Options may result in an empty response, and that’s okay.</a:t>
            </a:r>
          </a:p>
          <a:p>
            <a:r>
              <a:rPr lang="en-US" sz="1800" dirty="0"/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Allows most flexibility for future development. Complicated prevention rules may box </a:t>
            </a:r>
            <a:r>
              <a:rPr lang="en-US" sz="1600" dirty="0" smtClean="0"/>
              <a:t>us 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Increase verbosity in responses to inform users that empty return is not a system error but a result of exclusive term use.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Make input-feedback loop small for rapid error recovery.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0"/>
            <a:endParaRPr lang="en-US" sz="1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76139"/>
              </p:ext>
            </p:extLst>
          </p:nvPr>
        </p:nvGraphicFramePr>
        <p:xfrm>
          <a:off x="903134" y="2893258"/>
          <a:ext cx="734377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7343687" imgH="1990712" progId="Excel.Sheet.12">
                  <p:embed/>
                </p:oleObj>
              </mc:Choice>
              <mc:Fallback>
                <p:oleObj name="Worksheet" r:id="rId3" imgW="7343687" imgH="19907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134" y="2893258"/>
                        <a:ext cx="7343775" cy="199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806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4733" y="292935"/>
            <a:ext cx="5634736" cy="4595935"/>
          </a:xfrm>
        </p:spPr>
        <p:txBody>
          <a:bodyPr/>
          <a:lstStyle/>
          <a:p>
            <a:pPr indent="-285750"/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Each Filter has 3 options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Default/Both results set is “both” for all options.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Each option </a:t>
            </a:r>
            <a:r>
              <a:rPr lang="en-US" sz="1600" dirty="0" smtClean="0"/>
              <a:t>refines/reduces the data set from the ‘both’ option:</a:t>
            </a:r>
            <a:br>
              <a:rPr lang="en-US" sz="1600" dirty="0" smtClean="0"/>
            </a:br>
            <a:r>
              <a:rPr lang="en-US" sz="1000" dirty="0" smtClean="0"/>
              <a:t>EX: Viewed (+) &amp; Assigned (+) will only return positives for both fields and both measured and unmeasured and rejected and non-rejected.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b="1" dirty="0" smtClean="0"/>
              <a:t>Version A</a:t>
            </a:r>
            <a:endParaRPr lang="en-US" sz="16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Results are obtained Asynchronously upon interaction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Each click on a field wipes out the current data set and replaces it with the called for data set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lvl="1" indent="0">
              <a:buNone/>
            </a:pPr>
            <a:r>
              <a:rPr lang="en-US" sz="1600" b="1" dirty="0" smtClean="0"/>
              <a:t>Version B</a:t>
            </a:r>
            <a:endParaRPr lang="en-US" sz="1600" b="1" dirty="0"/>
          </a:p>
          <a:p>
            <a:pPr marL="747712" lvl="1"/>
            <a:r>
              <a:rPr lang="en-US" sz="1600" dirty="0" smtClean="0"/>
              <a:t>Results are called for by user interaction with the verb button.</a:t>
            </a:r>
          </a:p>
          <a:p>
            <a:pPr marL="747712" lvl="1"/>
            <a:r>
              <a:rPr lang="en-US" sz="1600" dirty="0" smtClean="0"/>
              <a:t>Data set wiped out and replaced with results of query.</a:t>
            </a:r>
            <a:endParaRPr lang="en-US" sz="1600" dirty="0" smtClean="0"/>
          </a:p>
          <a:p>
            <a:pPr marL="514350" lvl="1" indent="0"/>
            <a:endParaRPr lang="en-US" sz="1600" dirty="0" smtClean="0"/>
          </a:p>
          <a:p>
            <a:pPr marL="514350" lvl="1" indent="0"/>
            <a:endParaRPr lang="en-US" sz="16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48915" r="80639" b="-277"/>
          <a:stretch/>
        </p:blipFill>
        <p:spPr>
          <a:xfrm>
            <a:off x="2454095" y="1502874"/>
            <a:ext cx="1802520" cy="3365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2" t="48916" r="59755" b="-278"/>
          <a:stretch/>
        </p:blipFill>
        <p:spPr>
          <a:xfrm>
            <a:off x="463446" y="1502874"/>
            <a:ext cx="1820836" cy="3365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9424" y="1125855"/>
            <a:ext cx="50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2931" y="1133542"/>
            <a:ext cx="42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19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4733" y="292935"/>
            <a:ext cx="5634736" cy="4595935"/>
          </a:xfrm>
        </p:spPr>
        <p:txBody>
          <a:bodyPr/>
          <a:lstStyle/>
          <a:p>
            <a:pPr indent="-285750"/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Sets the “Rejected” state apart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en-US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 smtClean="0"/>
              <a:t>Version A</a:t>
            </a:r>
            <a:endParaRPr lang="en-US" sz="16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Results are obtained Asynchronously upon interaction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Each click on a field wipes out the current data set and replaces it with the called for data set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lvl="1" indent="0">
              <a:buNone/>
            </a:pPr>
            <a:r>
              <a:rPr lang="en-US" sz="1600" b="1" dirty="0" smtClean="0"/>
              <a:t>Version B</a:t>
            </a:r>
            <a:endParaRPr lang="en-US" sz="1600" b="1" dirty="0"/>
          </a:p>
          <a:p>
            <a:pPr marL="747712" lvl="1"/>
            <a:r>
              <a:rPr lang="en-US" sz="1600" dirty="0" smtClean="0"/>
              <a:t>Results are called for by user interaction with the verb button.</a:t>
            </a:r>
          </a:p>
          <a:p>
            <a:pPr marL="747712" lvl="1"/>
            <a:r>
              <a:rPr lang="en-US" sz="1600" dirty="0" smtClean="0"/>
              <a:t>Data set wiped out and replaced with results of query.</a:t>
            </a:r>
            <a:endParaRPr lang="en-US" sz="1600" dirty="0" smtClean="0"/>
          </a:p>
          <a:p>
            <a:pPr marL="514350" lvl="1" indent="0"/>
            <a:endParaRPr lang="en-US" sz="1600" dirty="0" smtClean="0"/>
          </a:p>
          <a:p>
            <a:pPr marL="514350" lvl="1" indent="0"/>
            <a:endParaRPr lang="en-US" sz="16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19424" y="1125855"/>
            <a:ext cx="50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2931" y="1133542"/>
            <a:ext cx="42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5" t="49192" r="35810" b="-554"/>
          <a:stretch/>
        </p:blipFill>
        <p:spPr>
          <a:xfrm>
            <a:off x="2429030" y="1523541"/>
            <a:ext cx="1802939" cy="3365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1" t="49626" r="13852" b="-988"/>
          <a:stretch/>
        </p:blipFill>
        <p:spPr>
          <a:xfrm>
            <a:off x="436076" y="1523541"/>
            <a:ext cx="1839363" cy="33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84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Designs: Enhancement?	</a:t>
            </a:r>
            <a:endParaRPr lang="en-US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8977" r="23117" b="57624"/>
          <a:stretch/>
        </p:blipFill>
        <p:spPr>
          <a:xfrm>
            <a:off x="499905" y="1077363"/>
            <a:ext cx="10626068" cy="44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12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870372" y="2986088"/>
            <a:ext cx="8477250" cy="91440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r>
              <a:rPr lang="en-US" sz="4800" spc="-150" dirty="0">
                <a:solidFill>
                  <a:srgbClr val="514843"/>
                </a:solidFill>
                <a:latin typeface="Arial Black" pitchFamily="34" charset="0"/>
              </a:rPr>
              <a:t>THANK </a:t>
            </a:r>
            <a:r>
              <a:rPr lang="en-US" sz="4800" spc="-150" dirty="0">
                <a:solidFill>
                  <a:srgbClr val="FFFFFF"/>
                </a:solidFill>
                <a:latin typeface="Arial Black" pitchFamily="34" charset="0"/>
              </a:rPr>
              <a:t>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0706" y="6490856"/>
            <a:ext cx="3325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Waggener Edstrom </a:t>
            </a:r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Communications All </a:t>
            </a: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274902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anded Colors">
      <a:dk1>
        <a:srgbClr val="4E4540"/>
      </a:dk1>
      <a:lt1>
        <a:srgbClr val="FFFFFF"/>
      </a:lt1>
      <a:dk2>
        <a:srgbClr val="4E4540"/>
      </a:dk2>
      <a:lt2>
        <a:srgbClr val="FFFFFF"/>
      </a:lt2>
      <a:accent1>
        <a:srgbClr val="E35205"/>
      </a:accent1>
      <a:accent2>
        <a:srgbClr val="00C1D5"/>
      </a:accent2>
      <a:accent3>
        <a:srgbClr val="BABC16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E35205"/>
      </a:folHlink>
    </a:clrScheme>
    <a:fontScheme name="Agency Fonts">
      <a:majorFont>
        <a:latin typeface="EgyptienneDOTBolExt"/>
        <a:ea typeface=""/>
        <a:cs typeface=""/>
      </a:majorFont>
      <a:minorFont>
        <a:latin typeface="ITC Avant Garde Std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99A4AC2B7F04E9D3D21542D5AC237" ma:contentTypeVersion="0" ma:contentTypeDescription="Create a new document." ma:contentTypeScope="" ma:versionID="106f7127821ca944dc0ccb3bceb390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11b5f35d88f7f6ebfe284b0f73f43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214472-91D2-4C7A-9AB8-3605D1AEA73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2164C9-14B3-4685-A283-A93CBEEFAB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23A36F-C0E8-418E-B1C2-D31C90F3E8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42944</TotalTime>
  <Words>194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Avant Garde</vt:lpstr>
      <vt:lpstr>AvantGarde Medium</vt:lpstr>
      <vt:lpstr>Calibri</vt:lpstr>
      <vt:lpstr>EgyptienneDBolExt</vt:lpstr>
      <vt:lpstr>ITC Avant Garde Std Bk</vt:lpstr>
      <vt:lpstr>Segoe UI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Waggener Edstrom Worldwide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Greenland</dc:creator>
  <cp:lastModifiedBy>Jeremy Sullivan</cp:lastModifiedBy>
  <cp:revision>736</cp:revision>
  <cp:lastPrinted>2015-03-09T21:20:23Z</cp:lastPrinted>
  <dcterms:created xsi:type="dcterms:W3CDTF">2010-09-20T21:11:47Z</dcterms:created>
  <dcterms:modified xsi:type="dcterms:W3CDTF">2015-03-09T22:01:03Z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0x0101005BD99A4AC2B7F04E9D3D21542D5AC237</vt:lpwstr>
  </property>
</Properties>
</file>