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9" r:id="rId18"/>
    <p:sldId id="274" r:id="rId19"/>
    <p:sldId id="275" r:id="rId20"/>
    <p:sldId id="276" r:id="rId21"/>
    <p:sldId id="277" r:id="rId22"/>
    <p:sldId id="285" r:id="rId23"/>
    <p:sldId id="278" r:id="rId24"/>
    <p:sldId id="287" r:id="rId25"/>
    <p:sldId id="279" r:id="rId26"/>
    <p:sldId id="286" r:id="rId27"/>
    <p:sldId id="280" r:id="rId28"/>
    <p:sldId id="281" r:id="rId29"/>
    <p:sldId id="282" r:id="rId30"/>
    <p:sldId id="283" r:id="rId31"/>
    <p:sldId id="288" r:id="rId32"/>
    <p:sldId id="284" r:id="rId33"/>
    <p:sldId id="271" r:id="rId3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422C16"/>
    <a:srgbClr val="0C788E"/>
    <a:srgbClr val="025198"/>
    <a:srgbClr val="000099"/>
    <a:srgbClr val="1C1C1C"/>
    <a:srgbClr val="3366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50" d="100"/>
          <a:sy n="50" d="100"/>
        </p:scale>
        <p:origin x="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FAA9-CB63-40CF-A03F-AECAB3A8A33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D4246-7139-4F03-A558-77772FEBAA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96D4C-A412-4C43-A488-A7586FD6AD10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30007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3CE97-813B-4F29-A95E-6AFEB0B1BAF9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34555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473F0-C31C-4D7E-BCA1-39D9421FFC28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92990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C4D87-E2FE-41AD-BC14-AACA5D978256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0667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EADEA-E4D3-4573-8A7A-78C288984DEB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83016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02969-3091-45CF-84DC-B3948994D55B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99447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3AD16-5EDB-4C7B-A6AA-63FFB77EA783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11883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48B09-8C9F-4C5D-8D8D-F4D1E5497336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29010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73284-13BD-4590-AF33-956068072712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98792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150A0-521A-4A71-8E06-2A37459BC1CA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99198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C8670-E9B3-4C2D-BFB8-69CEC55EDFF1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5457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E7DCC79-81BC-4478-9562-0B286DBE87A1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fd.uci.edu/~gohlke/pythonlibs/#pygam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411413" y="1628800"/>
            <a:ext cx="4537075" cy="1656184"/>
          </a:xfrm>
          <a:noFill/>
          <a:ln/>
        </p:spPr>
        <p:txBody>
          <a:bodyPr anchor="ctr"/>
          <a:lstStyle/>
          <a:p>
            <a:r>
              <a:rPr lang="es-UY" altLang="en-US" sz="3600" b="1" dirty="0" smtClean="0">
                <a:solidFill>
                  <a:schemeClr val="bg1"/>
                </a:solidFill>
              </a:rPr>
              <a:t>Python Media Player Application</a:t>
            </a:r>
            <a:endParaRPr lang="es-ES" altLang="en-US" sz="3600" b="1" dirty="0">
              <a:solidFill>
                <a:schemeClr val="bg1"/>
              </a:solidFill>
            </a:endParaRPr>
          </a:p>
        </p:txBody>
      </p:sp>
      <p:sp>
        <p:nvSpPr>
          <p:cNvPr id="2159" name="Rectangle 111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6021288"/>
            <a:ext cx="5111750" cy="431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Peace</a:t>
            </a:r>
            <a:endParaRPr lang="es-ES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Step by Step procedure for Pygame installation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07" y="2071877"/>
            <a:ext cx="8229600" cy="4309451"/>
          </a:xfrm>
        </p:spPr>
        <p:txBody>
          <a:bodyPr/>
          <a:lstStyle/>
          <a:p>
            <a:r>
              <a:rPr lang="en-US" sz="1800" dirty="0" smtClean="0"/>
              <a:t>Install wheel. At the command prompt, type the following: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700" dirty="0" smtClean="0"/>
              <a:t>If it tells you the requirement is already satisfied, run the upgrade command:</a:t>
            </a:r>
            <a:endParaRPr lang="en-US" sz="1700" dirty="0"/>
          </a:p>
        </p:txBody>
      </p:sp>
      <p:pic>
        <p:nvPicPr>
          <p:cNvPr id="147458" name="Picture 2" descr="install-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1356"/>
            <a:ext cx="4572000" cy="190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60" name="Picture 4" descr="upgrade-whe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84" y="5013176"/>
            <a:ext cx="726757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1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Step by Step procedure for Pygame installation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229600" cy="4525963"/>
          </a:xfrm>
        </p:spPr>
        <p:txBody>
          <a:bodyPr/>
          <a:lstStyle/>
          <a:p>
            <a:r>
              <a:rPr lang="en-US" sz="2400" dirty="0" smtClean="0"/>
              <a:t>Now you are ready to install pygame at the command line by simply typing in the version you downloaded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48482" name="Picture 2" descr="https://www.webucator.com/blog/wp-content/uploads/2015/03/install-py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07" y="3553445"/>
            <a:ext cx="66008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Media Player Architecture</a:t>
            </a:r>
            <a:br>
              <a:rPr lang="en-US" alt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2204863"/>
            <a:ext cx="7571184" cy="2803553"/>
            <a:chOff x="457200" y="2204863"/>
            <a:chExt cx="7571184" cy="2803553"/>
          </a:xfrm>
        </p:grpSpPr>
        <p:cxnSp>
          <p:nvCxnSpPr>
            <p:cNvPr id="16" name="Elbow Connector 15"/>
            <p:cNvCxnSpPr/>
            <p:nvPr/>
          </p:nvCxnSpPr>
          <p:spPr>
            <a:xfrm rot="16200000" flipH="1">
              <a:off x="4061984" y="3742316"/>
              <a:ext cx="948024" cy="792088"/>
            </a:xfrm>
            <a:prstGeom prst="bentConnector3">
              <a:avLst>
                <a:gd name="adj1" fmla="val 989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899592" y="2204863"/>
              <a:ext cx="2664296" cy="62749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Explorer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9436" y="3133182"/>
              <a:ext cx="2592288" cy="72008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Pygame module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932040" y="4216328"/>
              <a:ext cx="2448272" cy="79208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Music file</a:t>
              </a:r>
              <a:endParaRPr lang="en-US" dirty="0"/>
            </a:p>
          </p:txBody>
        </p:sp>
        <p:cxnSp>
          <p:nvCxnSpPr>
            <p:cNvPr id="18" name="Elbow Connector 17"/>
            <p:cNvCxnSpPr/>
            <p:nvPr/>
          </p:nvCxnSpPr>
          <p:spPr>
            <a:xfrm>
              <a:off x="2159732" y="2852936"/>
              <a:ext cx="959704" cy="797234"/>
            </a:xfrm>
            <a:prstGeom prst="bentConnector3">
              <a:avLst>
                <a:gd name="adj1" fmla="val -99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57200" y="3133182"/>
              <a:ext cx="1522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Accesses the list of sounds in the folder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0152" y="3212976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Plays the selected sounds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19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Source Code</a:t>
            </a:r>
            <a:br>
              <a:rPr lang="en-US" alt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844"/>
            <a:ext cx="4608512" cy="510770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1441844"/>
            <a:ext cx="4535488" cy="51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5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Source Code cont’d</a:t>
            </a:r>
            <a:br>
              <a:rPr lang="en-US" altLang="en-US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4824536" cy="4608512"/>
          </a:xfrm>
        </p:spPr>
      </p:pic>
    </p:spTree>
    <p:extLst>
      <p:ext uri="{BB962C8B-B14F-4D97-AF65-F5344CB8AC3E}">
        <p14:creationId xmlns:p14="http://schemas.microsoft.com/office/powerpoint/2010/main" val="92899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Screenshots of the Result</a:t>
            </a:r>
            <a:br>
              <a:rPr lang="en-US" alt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5"/>
            <a:ext cx="3413521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4"/>
            <a:ext cx="2543530" cy="46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2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Screenshots of the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99275"/>
            <a:ext cx="2181529" cy="26578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99275"/>
            <a:ext cx="274358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9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/>
          <a:lstStyle/>
          <a:p>
            <a:r>
              <a:rPr lang="en-US" dirty="0" smtClean="0"/>
              <a:t>Amelioration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3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Updated Media Architecture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0004" y="2276872"/>
            <a:ext cx="8854524" cy="3911790"/>
            <a:chOff x="457200" y="2204863"/>
            <a:chExt cx="8854524" cy="3911790"/>
          </a:xfrm>
        </p:grpSpPr>
        <p:cxnSp>
          <p:nvCxnSpPr>
            <p:cNvPr id="5" name="Elbow Connector 4"/>
            <p:cNvCxnSpPr/>
            <p:nvPr/>
          </p:nvCxnSpPr>
          <p:spPr>
            <a:xfrm rot="16200000" flipH="1">
              <a:off x="4061984" y="3742316"/>
              <a:ext cx="948024" cy="792088"/>
            </a:xfrm>
            <a:prstGeom prst="bentConnector3">
              <a:avLst>
                <a:gd name="adj1" fmla="val 989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899592" y="2204863"/>
              <a:ext cx="2664296" cy="62749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Explorer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19436" y="3133182"/>
              <a:ext cx="2592288" cy="72008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tkinter module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589506" y="5324565"/>
              <a:ext cx="2448272" cy="79208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Music file</a:t>
              </a:r>
              <a:endParaRPr lang="en-US" dirty="0"/>
            </a:p>
          </p:txBody>
        </p:sp>
        <p:cxnSp>
          <p:nvCxnSpPr>
            <p:cNvPr id="9" name="Elbow Connector 8"/>
            <p:cNvCxnSpPr/>
            <p:nvPr/>
          </p:nvCxnSpPr>
          <p:spPr>
            <a:xfrm>
              <a:off x="2159732" y="2852936"/>
              <a:ext cx="959704" cy="797234"/>
            </a:xfrm>
            <a:prstGeom prst="bentConnector3">
              <a:avLst>
                <a:gd name="adj1" fmla="val -99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" y="3133182"/>
              <a:ext cx="1522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Accesses the list of sounds in the folder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80312" y="4537678"/>
              <a:ext cx="1931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Plays the selected sounds</a:t>
              </a:r>
              <a:endParaRPr lang="en-US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4944844" y="4323375"/>
            <a:ext cx="244827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Pygame module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5156171" y="5115463"/>
            <a:ext cx="446139" cy="392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68980" y="3200821"/>
            <a:ext cx="193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GUI for playing the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Tkinter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module in the Python standard library which serves as an interface to Tk, a simple </a:t>
            </a:r>
            <a:r>
              <a:rPr lang="en-US" i="1" dirty="0"/>
              <a:t>toolkit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provides </a:t>
            </a:r>
            <a:r>
              <a:rPr lang="en-US" dirty="0"/>
              <a:t>us with a variety of common GUI elements </a:t>
            </a:r>
            <a:r>
              <a:rPr lang="en-US" dirty="0" smtClean="0"/>
              <a:t>– </a:t>
            </a:r>
            <a:r>
              <a:rPr lang="en-US" dirty="0"/>
              <a:t>such as buttons, menus and various kinds of entry fields and display areas. </a:t>
            </a:r>
          </a:p>
        </p:txBody>
      </p:sp>
    </p:spTree>
    <p:extLst>
      <p:ext uri="{BB962C8B-B14F-4D97-AF65-F5344CB8AC3E}">
        <p14:creationId xmlns:p14="http://schemas.microsoft.com/office/powerpoint/2010/main" val="17175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Group Members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292" y="2132856"/>
            <a:ext cx="8229600" cy="4525963"/>
          </a:xfrm>
        </p:spPr>
        <p:txBody>
          <a:bodyPr/>
          <a:lstStyle/>
          <a:p>
            <a:r>
              <a:rPr lang="en-US" dirty="0" smtClean="0"/>
              <a:t>Ngozi Peace</a:t>
            </a:r>
          </a:p>
          <a:p>
            <a:r>
              <a:rPr lang="en-US" dirty="0" smtClean="0"/>
              <a:t>Naseli Okha</a:t>
            </a:r>
          </a:p>
          <a:p>
            <a:r>
              <a:rPr lang="en-US" dirty="0" smtClean="0"/>
              <a:t>Hipolito</a:t>
            </a:r>
          </a:p>
          <a:p>
            <a:r>
              <a:rPr lang="en-US" dirty="0" smtClean="0"/>
              <a:t>Youmen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37312"/>
            <a:ext cx="3320008" cy="208111"/>
          </a:xfrm>
        </p:spPr>
        <p:txBody>
          <a:bodyPr/>
          <a:lstStyle/>
          <a:p>
            <a:r>
              <a:rPr lang="en-US" altLang="en-US" sz="1200" dirty="0" smtClean="0">
                <a:solidFill>
                  <a:schemeClr val="accent3">
                    <a:lumMod val="50000"/>
                  </a:schemeClr>
                </a:solidFill>
              </a:rPr>
              <a:t>Object Oriented Analysis and Design</a:t>
            </a:r>
            <a:endParaRPr lang="es-ES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35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en-US" dirty="0" smtClean="0"/>
              <a:t>Pygame – music playing</a:t>
            </a:r>
          </a:p>
          <a:p>
            <a:r>
              <a:rPr lang="en-US" dirty="0" smtClean="0"/>
              <a:t>Tkinker – to make the basic GUI for the media app ( user friendly)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9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First Stage of the code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92" y="1916832"/>
            <a:ext cx="6528768" cy="46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02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Continuation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3" y="2492896"/>
            <a:ext cx="769727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59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Windows settings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844824"/>
            <a:ext cx="547260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70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229600" cy="114300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58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Defining the Quit Button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56" y="2636912"/>
            <a:ext cx="4316887" cy="28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41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Define the Nextsong Button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56792"/>
            <a:ext cx="540550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64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en-US" dirty="0" smtClean="0"/>
              <a:t>The global keyword is the way that you tell python that a particular variable in your function is defined at the global (module-level)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20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 stage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To define the PrevSong button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44824"/>
            <a:ext cx="4176464" cy="48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64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Define the pygame. Mixer.music module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01" y="1916832"/>
            <a:ext cx="6258798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3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Contents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342" y="2060848"/>
            <a:ext cx="8229600" cy="4608512"/>
          </a:xfrm>
        </p:spPr>
        <p:txBody>
          <a:bodyPr/>
          <a:lstStyle/>
          <a:p>
            <a:r>
              <a:rPr lang="en-US" altLang="en-US" dirty="0" smtClean="0"/>
              <a:t>Requirements/ Components for Media Player in Python</a:t>
            </a:r>
          </a:p>
          <a:p>
            <a:r>
              <a:rPr lang="en-US" altLang="en-US" dirty="0" smtClean="0"/>
              <a:t>About Pygame module</a:t>
            </a:r>
          </a:p>
          <a:p>
            <a:r>
              <a:rPr lang="en-US" altLang="en-US" dirty="0" smtClean="0"/>
              <a:t>About Tkinter module</a:t>
            </a:r>
          </a:p>
          <a:p>
            <a:r>
              <a:rPr lang="en-US" altLang="en-US" dirty="0" smtClean="0"/>
              <a:t>Media Player Architecture</a:t>
            </a:r>
          </a:p>
          <a:p>
            <a:r>
              <a:rPr lang="en-US" altLang="en-US" dirty="0" smtClean="0"/>
              <a:t>Screenshots of Source Code</a:t>
            </a:r>
          </a:p>
          <a:p>
            <a:r>
              <a:rPr lang="en-US" altLang="en-US" dirty="0" smtClean="0"/>
              <a:t>Screenshot of the Result</a:t>
            </a:r>
          </a:p>
          <a:p>
            <a:r>
              <a:rPr lang="en-US" altLang="en-US" dirty="0" smtClean="0"/>
              <a:t>Demonstraton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Button Description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2" y="1916832"/>
            <a:ext cx="4458755" cy="46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75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Button Description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07" y="1988840"/>
            <a:ext cx="437258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17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24944"/>
            <a:ext cx="9144000" cy="26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9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3728" y="2564904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Demonstration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6831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Requirements for Python Media Player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68" y="2132856"/>
            <a:ext cx="8229600" cy="4209331"/>
          </a:xfrm>
        </p:spPr>
        <p:txBody>
          <a:bodyPr/>
          <a:lstStyle/>
          <a:p>
            <a:r>
              <a:rPr lang="en-US" sz="2400" b="1" dirty="0"/>
              <a:t>You should download and install the latest version of Python.</a:t>
            </a:r>
          </a:p>
          <a:p>
            <a:r>
              <a:rPr lang="en-US" sz="2400" b="1" dirty="0" smtClean="0"/>
              <a:t>Python Development environment ( IDE)</a:t>
            </a:r>
            <a:r>
              <a:rPr lang="en-US" sz="2000" dirty="0" smtClean="0"/>
              <a:t>. Using Atom as a Python editor for this project.(</a:t>
            </a:r>
            <a:r>
              <a:rPr lang="en-US" sz="2000" dirty="0"/>
              <a:t>it is really flexible and has a great support of external packages which make it a powerful Interactive Development Environment (IDE</a:t>
            </a:r>
            <a:r>
              <a:rPr lang="en-US" sz="2000" dirty="0" smtClean="0"/>
              <a:t>).</a:t>
            </a:r>
          </a:p>
          <a:p>
            <a:r>
              <a:rPr lang="en-US" sz="2400" b="1" dirty="0"/>
              <a:t>Free and </a:t>
            </a:r>
            <a:r>
              <a:rPr lang="en-US" sz="2400" b="1" dirty="0" smtClean="0"/>
              <a:t>Open Source python programming </a:t>
            </a:r>
            <a:r>
              <a:rPr lang="en-US" sz="2400" b="1" dirty="0"/>
              <a:t>language library </a:t>
            </a:r>
            <a:r>
              <a:rPr lang="en-US" sz="2000" dirty="0"/>
              <a:t>for</a:t>
            </a:r>
            <a:r>
              <a:rPr lang="en-US" dirty="0"/>
              <a:t> </a:t>
            </a:r>
            <a:r>
              <a:rPr lang="en-US" sz="2000" dirty="0" smtClean="0"/>
              <a:t>playing sounds. </a:t>
            </a:r>
          </a:p>
          <a:p>
            <a:r>
              <a:rPr lang="en-US" sz="2000" dirty="0" smtClean="0"/>
              <a:t>Should be able to play, pause, resume and stop music as well as the ability to set the volume for the music.</a:t>
            </a:r>
          </a:p>
          <a:p>
            <a:r>
              <a:rPr lang="en-US" sz="2000" dirty="0" smtClean="0"/>
              <a:t>Should be able to play selected music.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2422" y="6525344"/>
            <a:ext cx="3320008" cy="208111"/>
          </a:xfrm>
        </p:spPr>
        <p:txBody>
          <a:bodyPr/>
          <a:lstStyle/>
          <a:p>
            <a:r>
              <a:rPr lang="en-US" altLang="en-US" sz="1200" dirty="0" smtClean="0">
                <a:solidFill>
                  <a:schemeClr val="accent3">
                    <a:lumMod val="50000"/>
                  </a:schemeClr>
                </a:solidFill>
              </a:rPr>
              <a:t>Object Oriented Analysis and Design</a:t>
            </a:r>
            <a:endParaRPr lang="es-ES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91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Components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sz="2400" dirty="0" smtClean="0"/>
              <a:t>File Explorer</a:t>
            </a:r>
          </a:p>
          <a:p>
            <a:r>
              <a:rPr lang="en-US" sz="2400" dirty="0" smtClean="0"/>
              <a:t>.wav or .ogg file extension(for the music or sound)</a:t>
            </a:r>
          </a:p>
          <a:p>
            <a:r>
              <a:rPr lang="en-US" sz="2400" dirty="0" smtClean="0"/>
              <a:t>Pygame module for controlling streamed audio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20296"/>
              </p:ext>
            </p:extLst>
          </p:nvPr>
        </p:nvGraphicFramePr>
        <p:xfrm>
          <a:off x="1907974" y="3861048"/>
          <a:ext cx="7200800" cy="26354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85200282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71359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0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Pygame.mixer.music.load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a music file for playback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92965"/>
                  </a:ext>
                </a:extLst>
              </a:tr>
              <a:tr h="41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Pygame.mixer.music.play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the playback of the music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3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Pygame.mixer.music.pause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Temporarily stop music playback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8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Pygame.mixer.music.unpause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Resume paused music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1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Pygame.mixer.music.stop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</a:t>
                      </a:r>
                      <a:r>
                        <a:rPr lang="en-US" baseline="0" dirty="0" smtClean="0"/>
                        <a:t> the music playback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6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Pygame.mixer.music.set_volume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the music 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94226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3309"/>
            <a:ext cx="3320008" cy="208111"/>
          </a:xfrm>
        </p:spPr>
        <p:txBody>
          <a:bodyPr/>
          <a:lstStyle/>
          <a:p>
            <a:r>
              <a:rPr lang="en-US" altLang="en-US" sz="1200" dirty="0" smtClean="0">
                <a:solidFill>
                  <a:schemeClr val="accent3">
                    <a:lumMod val="50000"/>
                  </a:schemeClr>
                </a:solidFill>
              </a:rPr>
              <a:t>Object Oriented Analysis and Design</a:t>
            </a:r>
            <a:endParaRPr lang="es-ES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5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About Pygame 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86" y="2204864"/>
            <a:ext cx="8892480" cy="4525963"/>
          </a:xfrm>
        </p:spPr>
        <p:txBody>
          <a:bodyPr/>
          <a:lstStyle/>
          <a:p>
            <a:pPr algn="just"/>
            <a:r>
              <a:rPr lang="en-US" sz="2000" dirty="0" smtClean="0"/>
              <a:t> </a:t>
            </a:r>
            <a:r>
              <a:rPr lang="en-US" sz="1800" dirty="0"/>
              <a:t>Pygame is a Python wrapper module for the SDL multimedia library. It contains python functions and classes that will allow you to use SDL’s support for playing </a:t>
            </a:r>
            <a:r>
              <a:rPr lang="en-US" sz="1800" dirty="0" smtClean="0"/>
              <a:t> </a:t>
            </a:r>
            <a:r>
              <a:rPr lang="en-US" sz="1800" dirty="0"/>
              <a:t>audio and video </a:t>
            </a:r>
            <a:r>
              <a:rPr lang="en-US" sz="1800" dirty="0" smtClean="0"/>
              <a:t>output.</a:t>
            </a:r>
          </a:p>
          <a:p>
            <a:pPr algn="just"/>
            <a:r>
              <a:rPr lang="en-US" sz="2000" b="1" dirty="0" smtClean="0"/>
              <a:t>Does not require a GUI to use all functions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1800" dirty="0" smtClean="0"/>
              <a:t>Pygame has several commands to load and play sound files usually .wav or .ogg files.</a:t>
            </a:r>
          </a:p>
          <a:p>
            <a:pPr algn="just"/>
            <a:endParaRPr lang="en-US" sz="1800" dirty="0"/>
          </a:p>
          <a:p>
            <a:pPr algn="just"/>
            <a:r>
              <a:rPr lang="en-US" sz="2000" u="sng" dirty="0" smtClean="0"/>
              <a:t>Steps to Install Pygame</a:t>
            </a:r>
          </a:p>
          <a:p>
            <a:pPr marL="0" indent="0" algn="just">
              <a:buNone/>
            </a:pPr>
            <a:r>
              <a:rPr lang="en-US" sz="1200" dirty="0"/>
              <a:t>	</a:t>
            </a:r>
            <a:r>
              <a:rPr lang="en-US" sz="1200" dirty="0" smtClean="0"/>
              <a:t>-  </a:t>
            </a:r>
            <a:r>
              <a:rPr lang="pl-PL" sz="1800" dirty="0"/>
              <a:t>Go to </a:t>
            </a:r>
            <a:r>
              <a:rPr lang="pl-PL" sz="1600" dirty="0">
                <a:hlinkClick r:id="rId2"/>
              </a:rPr>
              <a:t>http://www.lfd.uci.edu/~gohlke/pythonlibs/#</a:t>
            </a:r>
            <a:r>
              <a:rPr lang="pl-PL" sz="1600" dirty="0" smtClean="0">
                <a:hlinkClick r:id="rId2"/>
              </a:rPr>
              <a:t>pygame</a:t>
            </a:r>
            <a:r>
              <a:rPr lang="en-US" sz="1600" dirty="0" smtClean="0"/>
              <a:t> </a:t>
            </a:r>
            <a:r>
              <a:rPr lang="en-US" sz="1800" dirty="0" smtClean="0"/>
              <a:t>and then click on the 	  version that will work with your python version. If you have a 64-bit 	     	  version of python , then download a 64-bit version of Pygame.</a:t>
            </a:r>
            <a:endParaRPr lang="pl-PL" sz="1800" dirty="0"/>
          </a:p>
          <a:p>
            <a:pPr marL="0" indent="0" algn="just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34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 by Step procedure for Pygame installation</a:t>
            </a:r>
            <a:endParaRPr lang="en-US" dirty="0"/>
          </a:p>
        </p:txBody>
      </p:sp>
      <p:pic>
        <p:nvPicPr>
          <p:cNvPr id="144386" name="Picture 2" descr="pygame-64-downloa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17357"/>
            <a:ext cx="6336704" cy="443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35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Step by Step procedure for Pygame installation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0906"/>
            <a:ext cx="8229600" cy="4525963"/>
          </a:xfrm>
        </p:spPr>
        <p:txBody>
          <a:bodyPr/>
          <a:lstStyle/>
          <a:p>
            <a:r>
              <a:rPr lang="en-US" sz="2400" dirty="0" smtClean="0"/>
              <a:t>Then go to your cmd prompt and type the following:</a:t>
            </a:r>
            <a:endParaRPr lang="en-US" sz="2400" dirty="0"/>
          </a:p>
        </p:txBody>
      </p:sp>
      <p:pic>
        <p:nvPicPr>
          <p:cNvPr id="145410" name="Picture 2" descr="ensurep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068960"/>
            <a:ext cx="80295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58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 by Step procedure for Pygame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25" y="2060848"/>
            <a:ext cx="8229600" cy="4525963"/>
          </a:xfrm>
        </p:spPr>
        <p:txBody>
          <a:bodyPr/>
          <a:lstStyle/>
          <a:p>
            <a:r>
              <a:rPr lang="en-US" sz="2400" dirty="0" smtClean="0"/>
              <a:t>If it tells you the requirement is already satisfied, run the upgrade command:</a:t>
            </a:r>
            <a:endParaRPr lang="en-US" sz="2400" dirty="0"/>
          </a:p>
        </p:txBody>
      </p:sp>
      <p:pic>
        <p:nvPicPr>
          <p:cNvPr id="146434" name="Picture 2" descr="ensurepip-upgr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501008"/>
            <a:ext cx="73533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96763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6284</TotalTime>
  <Words>513</Words>
  <Application>Microsoft Office PowerPoint</Application>
  <PresentationFormat>On-screen Show (4:3)</PresentationFormat>
  <Paragraphs>101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Diseño predeterminado</vt:lpstr>
      <vt:lpstr>Python Media Player Application</vt:lpstr>
      <vt:lpstr>Group Members</vt:lpstr>
      <vt:lpstr>Contents</vt:lpstr>
      <vt:lpstr>Requirements for Python Media Player</vt:lpstr>
      <vt:lpstr>Components </vt:lpstr>
      <vt:lpstr>About Pygame Module</vt:lpstr>
      <vt:lpstr>Step by Step procedure for Pygame installation</vt:lpstr>
      <vt:lpstr>Step by Step procedure for Pygame installation</vt:lpstr>
      <vt:lpstr>Step by Step procedure for Pygame installation</vt:lpstr>
      <vt:lpstr>Step by Step procedure for Pygame installation</vt:lpstr>
      <vt:lpstr>Step by Step procedure for Pygame installation</vt:lpstr>
      <vt:lpstr>Media Player Architecture </vt:lpstr>
      <vt:lpstr>Source Code </vt:lpstr>
      <vt:lpstr>Source Code cont’d </vt:lpstr>
      <vt:lpstr>Screenshots of the Result </vt:lpstr>
      <vt:lpstr>Screenshots of the Result</vt:lpstr>
      <vt:lpstr>Amelioration</vt:lpstr>
      <vt:lpstr>Updated Media Architecture</vt:lpstr>
      <vt:lpstr>Tkinter</vt:lpstr>
      <vt:lpstr>PowerPoint Presentation</vt:lpstr>
      <vt:lpstr>First Stage of the code</vt:lpstr>
      <vt:lpstr>Continuation</vt:lpstr>
      <vt:lpstr>Windows settings</vt:lpstr>
      <vt:lpstr>Definition</vt:lpstr>
      <vt:lpstr>Defining the Quit Button </vt:lpstr>
      <vt:lpstr>Define the Nextsong Button</vt:lpstr>
      <vt:lpstr>PowerPoint Presentation</vt:lpstr>
      <vt:lpstr>Next stage  To define the PrevSong button</vt:lpstr>
      <vt:lpstr>Define the pygame. Mixer.music module</vt:lpstr>
      <vt:lpstr>The Button Description</vt:lpstr>
      <vt:lpstr>The Button Description</vt:lpstr>
      <vt:lpstr>Result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Peace</cp:lastModifiedBy>
  <cp:revision>603</cp:revision>
  <dcterms:created xsi:type="dcterms:W3CDTF">2010-05-23T14:28:12Z</dcterms:created>
  <dcterms:modified xsi:type="dcterms:W3CDTF">2018-10-17T17:59:56Z</dcterms:modified>
</cp:coreProperties>
</file>