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50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086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211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67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510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18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689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06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200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01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312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1A38-4E72-416E-9D2A-479A8310044E}" type="datetimeFigureOut">
              <a:rPr lang="nb-NO" smtClean="0"/>
              <a:t>17.05.2020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27E3-2593-47F4-B0FD-802177939E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6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23284" y="1886551"/>
            <a:ext cx="1088858" cy="980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Oval 4"/>
          <p:cNvSpPr/>
          <p:nvPr/>
        </p:nvSpPr>
        <p:spPr>
          <a:xfrm>
            <a:off x="6344853" y="19828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Oval 5"/>
          <p:cNvSpPr/>
          <p:nvPr/>
        </p:nvSpPr>
        <p:spPr>
          <a:xfrm>
            <a:off x="6111038" y="20930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Oval 6"/>
          <p:cNvSpPr/>
          <p:nvPr/>
        </p:nvSpPr>
        <p:spPr>
          <a:xfrm>
            <a:off x="6600323" y="2100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6454440" y="2285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5996739" y="23311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/>
          <p:cNvSpPr/>
          <p:nvPr/>
        </p:nvSpPr>
        <p:spPr>
          <a:xfrm>
            <a:off x="6234410" y="23768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Oval 10"/>
          <p:cNvSpPr/>
          <p:nvPr/>
        </p:nvSpPr>
        <p:spPr>
          <a:xfrm>
            <a:off x="6145524" y="2652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Oval 11"/>
          <p:cNvSpPr/>
          <p:nvPr/>
        </p:nvSpPr>
        <p:spPr>
          <a:xfrm>
            <a:off x="6339436" y="282140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Oval 12"/>
          <p:cNvSpPr/>
          <p:nvPr/>
        </p:nvSpPr>
        <p:spPr>
          <a:xfrm>
            <a:off x="6528833" y="2652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Oval 13"/>
          <p:cNvSpPr/>
          <p:nvPr/>
        </p:nvSpPr>
        <p:spPr>
          <a:xfrm>
            <a:off x="6712309" y="24225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Oval 14"/>
          <p:cNvSpPr/>
          <p:nvPr/>
        </p:nvSpPr>
        <p:spPr>
          <a:xfrm>
            <a:off x="2480510" y="1886551"/>
            <a:ext cx="1088858" cy="9805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Oval 15"/>
          <p:cNvSpPr/>
          <p:nvPr/>
        </p:nvSpPr>
        <p:spPr>
          <a:xfrm>
            <a:off x="3002079" y="19828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2768264" y="20930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3257549" y="2100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3111666" y="2285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2653965" y="23311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891636" y="23768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2802750" y="2652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2996662" y="282140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3186059" y="2652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3369535" y="24225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xtBox 25"/>
          <p:cNvSpPr txBox="1"/>
          <p:nvPr/>
        </p:nvSpPr>
        <p:spPr>
          <a:xfrm>
            <a:off x="2958127" y="183910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/>
              <a:t>+</a:t>
            </a:r>
            <a:endParaRPr lang="nb-NO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699684" y="192418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smtClean="0"/>
              <a:t>+</a:t>
            </a:r>
            <a:endParaRPr lang="nb-NO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4131" y="2510805"/>
            <a:ext cx="227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-</a:t>
            </a:r>
            <a:endParaRPr lang="nb-NO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385155" y="1486332"/>
            <a:ext cx="5164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BLÅ HVIT</a:t>
            </a:r>
            <a:endParaRPr lang="nb-NO" sz="7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379560" y="1623740"/>
            <a:ext cx="172132" cy="36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65864" y="1708657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BLÅ</a:t>
            </a:r>
            <a:endParaRPr lang="nb-NO" sz="7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653944" y="1839100"/>
            <a:ext cx="352357" cy="270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05986" y="1631557"/>
            <a:ext cx="463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GRØNN</a:t>
            </a:r>
            <a:endParaRPr lang="nb-NO" sz="700" dirty="0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5949918" y="1776741"/>
            <a:ext cx="177183" cy="314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6"/>
          </p:cNvCxnSpPr>
          <p:nvPr/>
        </p:nvCxnSpPr>
        <p:spPr>
          <a:xfrm>
            <a:off x="6758028" y="2445417"/>
            <a:ext cx="760250" cy="25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49312" y="2598251"/>
            <a:ext cx="3962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BRUN</a:t>
            </a:r>
            <a:endParaRPr lang="nb-NO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7035046" y="2056554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BRUN HVIT</a:t>
            </a:r>
            <a:endParaRPr lang="nb-NO" sz="7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496516" y="2156582"/>
            <a:ext cx="611452" cy="14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74755" y="3052070"/>
            <a:ext cx="5148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ORANSJE</a:t>
            </a:r>
            <a:endParaRPr lang="nb-NO" sz="700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984785" y="2682179"/>
            <a:ext cx="172132" cy="36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81454" y="2767096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GRØNN HVIT</a:t>
            </a:r>
            <a:endParaRPr lang="nb-NO" sz="7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567150" y="2393683"/>
            <a:ext cx="666824" cy="42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8511" y="2185205"/>
            <a:ext cx="708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 dirty="0" smtClean="0"/>
              <a:t>ORANSJE HVIT</a:t>
            </a:r>
            <a:endParaRPr lang="nb-NO" sz="700" dirty="0"/>
          </a:p>
        </p:txBody>
      </p:sp>
      <p:cxnSp>
        <p:nvCxnSpPr>
          <p:cNvPr id="61" name="Straight Connector 60"/>
          <p:cNvCxnSpPr>
            <a:endCxn id="9" idx="2"/>
          </p:cNvCxnSpPr>
          <p:nvPr/>
        </p:nvCxnSpPr>
        <p:spPr>
          <a:xfrm>
            <a:off x="5566714" y="2325997"/>
            <a:ext cx="430025" cy="27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7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Pebbe</dc:creator>
  <cp:lastModifiedBy>Pebbe</cp:lastModifiedBy>
  <cp:revision>3</cp:revision>
  <cp:lastPrinted>2020-05-17T17:32:27Z</cp:lastPrinted>
  <dcterms:created xsi:type="dcterms:W3CDTF">2020-05-17T08:30:26Z</dcterms:created>
  <dcterms:modified xsi:type="dcterms:W3CDTF">2020-05-17T19:56:18Z</dcterms:modified>
</cp:coreProperties>
</file>